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4"/>
    <p:sldMasterId id="2147483719" r:id="rId5"/>
    <p:sldMasterId id="2147483648" r:id="rId6"/>
  </p:sldMasterIdLst>
  <p:notesMasterIdLst>
    <p:notesMasterId r:id="rId98"/>
  </p:notesMasterIdLst>
  <p:sldIdLst>
    <p:sldId id="256" r:id="rId7"/>
    <p:sldId id="258" r:id="rId8"/>
    <p:sldId id="259" r:id="rId9"/>
    <p:sldId id="323" r:id="rId10"/>
    <p:sldId id="260" r:id="rId11"/>
    <p:sldId id="368" r:id="rId12"/>
    <p:sldId id="397" r:id="rId13"/>
    <p:sldId id="398" r:id="rId14"/>
    <p:sldId id="399" r:id="rId15"/>
    <p:sldId id="400" r:id="rId16"/>
    <p:sldId id="269" r:id="rId17"/>
    <p:sldId id="401" r:id="rId18"/>
    <p:sldId id="344" r:id="rId19"/>
    <p:sldId id="346" r:id="rId20"/>
    <p:sldId id="341" r:id="rId21"/>
    <p:sldId id="345" r:id="rId22"/>
    <p:sldId id="347" r:id="rId23"/>
    <p:sldId id="324" r:id="rId24"/>
    <p:sldId id="360" r:id="rId25"/>
    <p:sldId id="375" r:id="rId26"/>
    <p:sldId id="381" r:id="rId27"/>
    <p:sldId id="382" r:id="rId28"/>
    <p:sldId id="383" r:id="rId29"/>
    <p:sldId id="384" r:id="rId30"/>
    <p:sldId id="385" r:id="rId31"/>
    <p:sldId id="379" r:id="rId32"/>
    <p:sldId id="380" r:id="rId33"/>
    <p:sldId id="386" r:id="rId34"/>
    <p:sldId id="387" r:id="rId35"/>
    <p:sldId id="388" r:id="rId36"/>
    <p:sldId id="389" r:id="rId37"/>
    <p:sldId id="390" r:id="rId38"/>
    <p:sldId id="353" r:id="rId39"/>
    <p:sldId id="392" r:id="rId40"/>
    <p:sldId id="393" r:id="rId41"/>
    <p:sldId id="394" r:id="rId42"/>
    <p:sldId id="395" r:id="rId43"/>
    <p:sldId id="349" r:id="rId44"/>
    <p:sldId id="350" r:id="rId45"/>
    <p:sldId id="361" r:id="rId46"/>
    <p:sldId id="403" r:id="rId47"/>
    <p:sldId id="404" r:id="rId48"/>
    <p:sldId id="405" r:id="rId49"/>
    <p:sldId id="402" r:id="rId50"/>
    <p:sldId id="391" r:id="rId51"/>
    <p:sldId id="326" r:id="rId52"/>
    <p:sldId id="362" r:id="rId53"/>
    <p:sldId id="374" r:id="rId54"/>
    <p:sldId id="369" r:id="rId55"/>
    <p:sldId id="367" r:id="rId56"/>
    <p:sldId id="278" r:id="rId57"/>
    <p:sldId id="296" r:id="rId58"/>
    <p:sldId id="356" r:id="rId59"/>
    <p:sldId id="358" r:id="rId60"/>
    <p:sldId id="359" r:id="rId61"/>
    <p:sldId id="370" r:id="rId62"/>
    <p:sldId id="371" r:id="rId63"/>
    <p:sldId id="372" r:id="rId64"/>
    <p:sldId id="373" r:id="rId65"/>
    <p:sldId id="406" r:id="rId66"/>
    <p:sldId id="396" r:id="rId67"/>
    <p:sldId id="364" r:id="rId68"/>
    <p:sldId id="331" r:id="rId69"/>
    <p:sldId id="332" r:id="rId70"/>
    <p:sldId id="333" r:id="rId71"/>
    <p:sldId id="348" r:id="rId72"/>
    <p:sldId id="322" r:id="rId73"/>
    <p:sldId id="330" r:id="rId74"/>
    <p:sldId id="266" r:id="rId75"/>
    <p:sldId id="267" r:id="rId76"/>
    <p:sldId id="279" r:id="rId77"/>
    <p:sldId id="351" r:id="rId78"/>
    <p:sldId id="338" r:id="rId79"/>
    <p:sldId id="339" r:id="rId80"/>
    <p:sldId id="292" r:id="rId81"/>
    <p:sldId id="293" r:id="rId82"/>
    <p:sldId id="270" r:id="rId83"/>
    <p:sldId id="295" r:id="rId84"/>
    <p:sldId id="308" r:id="rId85"/>
    <p:sldId id="276" r:id="rId86"/>
    <p:sldId id="265" r:id="rId87"/>
    <p:sldId id="290" r:id="rId88"/>
    <p:sldId id="297" r:id="rId89"/>
    <p:sldId id="298" r:id="rId90"/>
    <p:sldId id="300" r:id="rId91"/>
    <p:sldId id="313" r:id="rId92"/>
    <p:sldId id="304" r:id="rId93"/>
    <p:sldId id="305" r:id="rId94"/>
    <p:sldId id="306" r:id="rId95"/>
    <p:sldId id="307" r:id="rId96"/>
    <p:sldId id="261" r:id="rId9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2737"/>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7E6A05-0406-49DA-AC85-C9B26D059668}" v="1469" dt="2022-11-08T21:06:44.251"/>
    <p1510:client id="{408DEDD5-906F-2F1C-62F4-F4DF91DD00F7}" v="1" dt="2022-11-09T13:53:50.206"/>
    <p1510:client id="{EBBAF7B2-60A5-48BE-AA45-39A62ED3C89E}" v="105" dt="2022-11-09T23:06:19.2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tableStyles" Target="tableStyles.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microsoft.com/office/2016/11/relationships/changesInfo" Target="changesInfos/changesInfo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microsoft.com/office/2015/10/relationships/revisionInfo" Target="revisionInfo.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notesMaster" Target="notesMasters/notesMaster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Lacasa" userId="S::rel18c@fsu.edu::56fd04ad-fbc8-419f-879a-4b0643511510" providerId="AD" clId="Web-{89174420-AD3E-4004-AF0C-976848B41E5C}"/>
    <pc:docChg chg="addSld modSld">
      <pc:chgData name="Roberto Lacasa" userId="S::rel18c@fsu.edu::56fd04ad-fbc8-419f-879a-4b0643511510" providerId="AD" clId="Web-{89174420-AD3E-4004-AF0C-976848B41E5C}" dt="2022-10-10T17:41:14.290" v="195"/>
      <pc:docMkLst>
        <pc:docMk/>
      </pc:docMkLst>
      <pc:sldChg chg="modNotes">
        <pc:chgData name="Roberto Lacasa" userId="S::rel18c@fsu.edu::56fd04ad-fbc8-419f-879a-4b0643511510" providerId="AD" clId="Web-{89174420-AD3E-4004-AF0C-976848B41E5C}" dt="2022-10-10T17:28:42.123" v="160"/>
        <pc:sldMkLst>
          <pc:docMk/>
          <pc:sldMk cId="3440299693" sldId="266"/>
        </pc:sldMkLst>
      </pc:sldChg>
      <pc:sldChg chg="delSp modSp add replId">
        <pc:chgData name="Roberto Lacasa" userId="S::rel18c@fsu.edu::56fd04ad-fbc8-419f-879a-4b0643511510" providerId="AD" clId="Web-{89174420-AD3E-4004-AF0C-976848B41E5C}" dt="2022-10-10T17:41:14.290" v="195"/>
        <pc:sldMkLst>
          <pc:docMk/>
          <pc:sldMk cId="2155892326" sldId="323"/>
        </pc:sldMkLst>
        <pc:spChg chg="del mod">
          <ac:chgData name="Roberto Lacasa" userId="S::rel18c@fsu.edu::56fd04ad-fbc8-419f-879a-4b0643511510" providerId="AD" clId="Web-{89174420-AD3E-4004-AF0C-976848B41E5C}" dt="2022-10-10T17:38:58.629" v="171"/>
          <ac:spMkLst>
            <pc:docMk/>
            <pc:sldMk cId="2155892326" sldId="323"/>
            <ac:spMk id="13" creationId="{3A36B40B-E2D9-0E3B-F8A2-A52EA580EBCF}"/>
          </ac:spMkLst>
        </pc:spChg>
        <pc:spChg chg="mod">
          <ac:chgData name="Roberto Lacasa" userId="S::rel18c@fsu.edu::56fd04ad-fbc8-419f-879a-4b0643511510" providerId="AD" clId="Web-{89174420-AD3E-4004-AF0C-976848B41E5C}" dt="2022-10-10T17:40:15.303" v="188"/>
          <ac:spMkLst>
            <pc:docMk/>
            <pc:sldMk cId="2155892326" sldId="323"/>
            <ac:spMk id="14" creationId="{27602F79-AF8F-635B-212B-A1C6E3A83B31}"/>
          </ac:spMkLst>
        </pc:spChg>
        <pc:spChg chg="mod">
          <ac:chgData name="Roberto Lacasa" userId="S::rel18c@fsu.edu::56fd04ad-fbc8-419f-879a-4b0643511510" providerId="AD" clId="Web-{89174420-AD3E-4004-AF0C-976848B41E5C}" dt="2022-10-10T17:40:21.226" v="190"/>
          <ac:spMkLst>
            <pc:docMk/>
            <pc:sldMk cId="2155892326" sldId="323"/>
            <ac:spMk id="15" creationId="{A982B4B0-F748-A8DE-FC22-95FE287DF368}"/>
          </ac:spMkLst>
        </pc:spChg>
        <pc:spChg chg="mod">
          <ac:chgData name="Roberto Lacasa" userId="S::rel18c@fsu.edu::56fd04ad-fbc8-419f-879a-4b0643511510" providerId="AD" clId="Web-{89174420-AD3E-4004-AF0C-976848B41E5C}" dt="2022-10-10T17:40:18.491" v="189"/>
          <ac:spMkLst>
            <pc:docMk/>
            <pc:sldMk cId="2155892326" sldId="323"/>
            <ac:spMk id="16" creationId="{C4A24CF1-DACA-0E32-FB3A-6523EDCBD49C}"/>
          </ac:spMkLst>
        </pc:spChg>
        <pc:spChg chg="mod">
          <ac:chgData name="Roberto Lacasa" userId="S::rel18c@fsu.edu::56fd04ad-fbc8-419f-879a-4b0643511510" providerId="AD" clId="Web-{89174420-AD3E-4004-AF0C-976848B41E5C}" dt="2022-10-10T17:39:42.755" v="183" actId="1076"/>
          <ac:spMkLst>
            <pc:docMk/>
            <pc:sldMk cId="2155892326" sldId="323"/>
            <ac:spMk id="17" creationId="{0EA01A3F-D1DE-8D3D-A5B2-6CE4FE716C5C}"/>
          </ac:spMkLst>
        </pc:spChg>
        <pc:picChg chg="del mod">
          <ac:chgData name="Roberto Lacasa" userId="S::rel18c@fsu.edu::56fd04ad-fbc8-419f-879a-4b0643511510" providerId="AD" clId="Web-{89174420-AD3E-4004-AF0C-976848B41E5C}" dt="2022-10-10T17:41:14.290" v="195"/>
          <ac:picMkLst>
            <pc:docMk/>
            <pc:sldMk cId="2155892326" sldId="323"/>
            <ac:picMk id="2" creationId="{BEDCF6E4-AEA3-21C0-01BB-96DF513D3748}"/>
          </ac:picMkLst>
        </pc:picChg>
        <pc:picChg chg="del mod">
          <ac:chgData name="Roberto Lacasa" userId="S::rel18c@fsu.edu::56fd04ad-fbc8-419f-879a-4b0643511510" providerId="AD" clId="Web-{89174420-AD3E-4004-AF0C-976848B41E5C}" dt="2022-10-10T17:41:12.977" v="194"/>
          <ac:picMkLst>
            <pc:docMk/>
            <pc:sldMk cId="2155892326" sldId="323"/>
            <ac:picMk id="8" creationId="{3741E5A7-4EF0-1C63-F4C8-A1AAA3889A7C}"/>
          </ac:picMkLst>
        </pc:picChg>
        <pc:picChg chg="del mod">
          <ac:chgData name="Roberto Lacasa" userId="S::rel18c@fsu.edu::56fd04ad-fbc8-419f-879a-4b0643511510" providerId="AD" clId="Web-{89174420-AD3E-4004-AF0C-976848B41E5C}" dt="2022-10-10T17:41:11.618" v="193"/>
          <ac:picMkLst>
            <pc:docMk/>
            <pc:sldMk cId="2155892326" sldId="323"/>
            <ac:picMk id="20" creationId="{8A750C5C-F3BE-0F2E-F4A9-EDA32D25BF78}"/>
          </ac:picMkLst>
        </pc:picChg>
        <pc:picChg chg="del mod">
          <ac:chgData name="Roberto Lacasa" userId="S::rel18c@fsu.edu::56fd04ad-fbc8-419f-879a-4b0643511510" providerId="AD" clId="Web-{89174420-AD3E-4004-AF0C-976848B41E5C}" dt="2022-10-10T17:41:08.915" v="192"/>
          <ac:picMkLst>
            <pc:docMk/>
            <pc:sldMk cId="2155892326" sldId="323"/>
            <ac:picMk id="24" creationId="{0B77BB48-ED06-451A-4805-167DB3A9BEC5}"/>
          </ac:picMkLst>
        </pc:picChg>
      </pc:sldChg>
    </pc:docChg>
  </pc:docChgLst>
  <pc:docChgLst>
    <pc:chgData name="Dominic Bellocchio" userId="S::db20fn@fsu.edu::72897a1d-d36e-4955-ac8f-d5e02d6e2286" providerId="AD" clId="Web-{DEA25FFC-F040-41D8-BAF5-D573314ADDB5}"/>
    <pc:docChg chg="modSld">
      <pc:chgData name="Dominic Bellocchio" userId="S::db20fn@fsu.edu::72897a1d-d36e-4955-ac8f-d5e02d6e2286" providerId="AD" clId="Web-{DEA25FFC-F040-41D8-BAF5-D573314ADDB5}" dt="2022-10-09T22:04:12.411" v="28"/>
      <pc:docMkLst>
        <pc:docMk/>
      </pc:docMkLst>
      <pc:sldChg chg="modSp">
        <pc:chgData name="Dominic Bellocchio" userId="S::db20fn@fsu.edu::72897a1d-d36e-4955-ac8f-d5e02d6e2286" providerId="AD" clId="Web-{DEA25FFC-F040-41D8-BAF5-D573314ADDB5}" dt="2022-10-09T21:42:48.943" v="0"/>
        <pc:sldMkLst>
          <pc:docMk/>
          <pc:sldMk cId="2537063674" sldId="269"/>
        </pc:sldMkLst>
        <pc:picChg chg="mod">
          <ac:chgData name="Dominic Bellocchio" userId="S::db20fn@fsu.edu::72897a1d-d36e-4955-ac8f-d5e02d6e2286" providerId="AD" clId="Web-{DEA25FFC-F040-41D8-BAF5-D573314ADDB5}" dt="2022-10-09T21:42:48.943" v="0"/>
          <ac:picMkLst>
            <pc:docMk/>
            <pc:sldMk cId="2537063674" sldId="269"/>
            <ac:picMk id="6" creationId="{3A82E882-D95A-C5FC-6987-B3245A813014}"/>
          </ac:picMkLst>
        </pc:picChg>
      </pc:sldChg>
      <pc:sldChg chg="addSp delSp modSp">
        <pc:chgData name="Dominic Bellocchio" userId="S::db20fn@fsu.edu::72897a1d-d36e-4955-ac8f-d5e02d6e2286" providerId="AD" clId="Web-{DEA25FFC-F040-41D8-BAF5-D573314ADDB5}" dt="2022-10-09T22:04:12.411" v="28"/>
        <pc:sldMkLst>
          <pc:docMk/>
          <pc:sldMk cId="2617518408" sldId="281"/>
        </pc:sldMkLst>
        <pc:spChg chg="add del mod">
          <ac:chgData name="Dominic Bellocchio" userId="S::db20fn@fsu.edu::72897a1d-d36e-4955-ac8f-d5e02d6e2286" providerId="AD" clId="Web-{DEA25FFC-F040-41D8-BAF5-D573314ADDB5}" dt="2022-10-09T22:02:25.659" v="26"/>
          <ac:spMkLst>
            <pc:docMk/>
            <pc:sldMk cId="2617518408" sldId="281"/>
            <ac:spMk id="10" creationId="{4D5B9EEA-BF78-DCE3-3F53-767E3FC52EE4}"/>
          </ac:spMkLst>
        </pc:spChg>
        <pc:spChg chg="add del">
          <ac:chgData name="Dominic Bellocchio" userId="S::db20fn@fsu.edu::72897a1d-d36e-4955-ac8f-d5e02d6e2286" providerId="AD" clId="Web-{DEA25FFC-F040-41D8-BAF5-D573314ADDB5}" dt="2022-10-09T22:04:12.411" v="28"/>
          <ac:spMkLst>
            <pc:docMk/>
            <pc:sldMk cId="2617518408" sldId="281"/>
            <ac:spMk id="22" creationId="{A970C69C-A8AE-35BF-9CA0-6D6581EB4554}"/>
          </ac:spMkLst>
        </pc:spChg>
        <pc:grpChg chg="mod">
          <ac:chgData name="Dominic Bellocchio" userId="S::db20fn@fsu.edu::72897a1d-d36e-4955-ac8f-d5e02d6e2286" providerId="AD" clId="Web-{DEA25FFC-F040-41D8-BAF5-D573314ADDB5}" dt="2022-10-09T22:02:05.908" v="22" actId="1076"/>
          <ac:grpSpMkLst>
            <pc:docMk/>
            <pc:sldMk cId="2617518408" sldId="281"/>
            <ac:grpSpMk id="14" creationId="{F70A905F-CE5A-4C23-C842-989647DE985E}"/>
          </ac:grpSpMkLst>
        </pc:grpChg>
        <pc:cxnChg chg="mod">
          <ac:chgData name="Dominic Bellocchio" userId="S::db20fn@fsu.edu::72897a1d-d36e-4955-ac8f-d5e02d6e2286" providerId="AD" clId="Web-{DEA25FFC-F040-41D8-BAF5-D573314ADDB5}" dt="2022-10-09T22:00:03.578" v="19"/>
          <ac:cxnSpMkLst>
            <pc:docMk/>
            <pc:sldMk cId="2617518408" sldId="281"/>
            <ac:cxnSpMk id="24" creationId="{30100BA4-AF8F-6644-8EA7-C53C4601940D}"/>
          </ac:cxnSpMkLst>
        </pc:cxnChg>
      </pc:sldChg>
      <pc:sldChg chg="modSp">
        <pc:chgData name="Dominic Bellocchio" userId="S::db20fn@fsu.edu::72897a1d-d36e-4955-ac8f-d5e02d6e2286" providerId="AD" clId="Web-{DEA25FFC-F040-41D8-BAF5-D573314ADDB5}" dt="2022-10-09T22:00:17.031" v="20"/>
        <pc:sldMkLst>
          <pc:docMk/>
          <pc:sldMk cId="563724442" sldId="291"/>
        </pc:sldMkLst>
        <pc:cxnChg chg="mod">
          <ac:chgData name="Dominic Bellocchio" userId="S::db20fn@fsu.edu::72897a1d-d36e-4955-ac8f-d5e02d6e2286" providerId="AD" clId="Web-{DEA25FFC-F040-41D8-BAF5-D573314ADDB5}" dt="2022-10-09T22:00:17.031" v="20"/>
          <ac:cxnSpMkLst>
            <pc:docMk/>
            <pc:sldMk cId="563724442" sldId="291"/>
            <ac:cxnSpMk id="66" creationId="{2BF03458-86A1-E25A-31A9-5C06A4B0EB0A}"/>
          </ac:cxnSpMkLst>
        </pc:cxnChg>
      </pc:sldChg>
      <pc:sldChg chg="delSp">
        <pc:chgData name="Dominic Bellocchio" userId="S::db20fn@fsu.edu::72897a1d-d36e-4955-ac8f-d5e02d6e2286" providerId="AD" clId="Web-{DEA25FFC-F040-41D8-BAF5-D573314ADDB5}" dt="2022-10-09T21:53:23.754" v="1"/>
        <pc:sldMkLst>
          <pc:docMk/>
          <pc:sldMk cId="2874312320" sldId="311"/>
        </pc:sldMkLst>
        <pc:spChg chg="del">
          <ac:chgData name="Dominic Bellocchio" userId="S::db20fn@fsu.edu::72897a1d-d36e-4955-ac8f-d5e02d6e2286" providerId="AD" clId="Web-{DEA25FFC-F040-41D8-BAF5-D573314ADDB5}" dt="2022-10-09T21:53:23.754" v="1"/>
          <ac:spMkLst>
            <pc:docMk/>
            <pc:sldMk cId="2874312320" sldId="311"/>
            <ac:spMk id="9" creationId="{DFEF719F-7AAA-A4F7-6E7F-66B1DC96F62F}"/>
          </ac:spMkLst>
        </pc:spChg>
      </pc:sldChg>
      <pc:sldChg chg="modSp">
        <pc:chgData name="Dominic Bellocchio" userId="S::db20fn@fsu.edu::72897a1d-d36e-4955-ac8f-d5e02d6e2286" providerId="AD" clId="Web-{DEA25FFC-F040-41D8-BAF5-D573314ADDB5}" dt="2022-10-09T21:57:22.511" v="14" actId="1076"/>
        <pc:sldMkLst>
          <pc:docMk/>
          <pc:sldMk cId="769420183" sldId="317"/>
        </pc:sldMkLst>
        <pc:spChg chg="mod">
          <ac:chgData name="Dominic Bellocchio" userId="S::db20fn@fsu.edu::72897a1d-d36e-4955-ac8f-d5e02d6e2286" providerId="AD" clId="Web-{DEA25FFC-F040-41D8-BAF5-D573314ADDB5}" dt="2022-10-09T21:57:15.777" v="13" actId="1076"/>
          <ac:spMkLst>
            <pc:docMk/>
            <pc:sldMk cId="769420183" sldId="317"/>
            <ac:spMk id="7" creationId="{7D5CA24F-A006-D65F-38D5-1164FA56CAA9}"/>
          </ac:spMkLst>
        </pc:spChg>
        <pc:spChg chg="mod">
          <ac:chgData name="Dominic Bellocchio" userId="S::db20fn@fsu.edu::72897a1d-d36e-4955-ac8f-d5e02d6e2286" providerId="AD" clId="Web-{DEA25FFC-F040-41D8-BAF5-D573314ADDB5}" dt="2022-10-09T21:57:22.511" v="14" actId="1076"/>
          <ac:spMkLst>
            <pc:docMk/>
            <pc:sldMk cId="769420183" sldId="317"/>
            <ac:spMk id="13" creationId="{3A36B40B-E2D9-0E3B-F8A2-A52EA580EBCF}"/>
          </ac:spMkLst>
        </pc:spChg>
        <pc:spChg chg="mod">
          <ac:chgData name="Dominic Bellocchio" userId="S::db20fn@fsu.edu::72897a1d-d36e-4955-ac8f-d5e02d6e2286" providerId="AD" clId="Web-{DEA25FFC-F040-41D8-BAF5-D573314ADDB5}" dt="2022-10-09T21:57:15.777" v="12" actId="1076"/>
          <ac:spMkLst>
            <pc:docMk/>
            <pc:sldMk cId="769420183" sldId="317"/>
            <ac:spMk id="15" creationId="{A982B4B0-F748-A8DE-FC22-95FE287DF368}"/>
          </ac:spMkLst>
        </pc:spChg>
        <pc:spChg chg="mod">
          <ac:chgData name="Dominic Bellocchio" userId="S::db20fn@fsu.edu::72897a1d-d36e-4955-ac8f-d5e02d6e2286" providerId="AD" clId="Web-{DEA25FFC-F040-41D8-BAF5-D573314ADDB5}" dt="2022-10-09T21:57:15.777" v="11" actId="1076"/>
          <ac:spMkLst>
            <pc:docMk/>
            <pc:sldMk cId="769420183" sldId="317"/>
            <ac:spMk id="16" creationId="{C4A24CF1-DACA-0E32-FB3A-6523EDCBD49C}"/>
          </ac:spMkLst>
        </pc:spChg>
      </pc:sldChg>
    </pc:docChg>
  </pc:docChgLst>
  <pc:docChgLst>
    <pc:chgData name="Dylan Ma" userId="d19f606a-f869-495f-a967-091fe7c6f588" providerId="ADAL" clId="{336C05A8-9D4E-4691-87ED-7F088A0760F9}"/>
    <pc:docChg chg="undo custSel addSld delSld modSld sldOrd">
      <pc:chgData name="Dylan Ma" userId="d19f606a-f869-495f-a967-091fe7c6f588" providerId="ADAL" clId="{336C05A8-9D4E-4691-87ED-7F088A0760F9}" dt="2022-11-08T20:37:30.805" v="7662" actId="20577"/>
      <pc:docMkLst>
        <pc:docMk/>
      </pc:docMkLst>
      <pc:sldChg chg="modSp mod">
        <pc:chgData name="Dylan Ma" userId="d19f606a-f869-495f-a967-091fe7c6f588" providerId="ADAL" clId="{336C05A8-9D4E-4691-87ED-7F088A0760F9}" dt="2022-11-06T16:37:08.644" v="6490" actId="114"/>
        <pc:sldMkLst>
          <pc:docMk/>
          <pc:sldMk cId="2319345432" sldId="258"/>
        </pc:sldMkLst>
        <pc:spChg chg="mod">
          <ac:chgData name="Dylan Ma" userId="d19f606a-f869-495f-a967-091fe7c6f588" providerId="ADAL" clId="{336C05A8-9D4E-4691-87ED-7F088A0760F9}" dt="2022-11-06T16:37:02.305" v="6489" actId="114"/>
          <ac:spMkLst>
            <pc:docMk/>
            <pc:sldMk cId="2319345432" sldId="258"/>
            <ac:spMk id="8" creationId="{C0685906-35D7-CF04-B1A0-80FDEFEE8219}"/>
          </ac:spMkLst>
        </pc:spChg>
        <pc:spChg chg="mod">
          <ac:chgData name="Dylan Ma" userId="d19f606a-f869-495f-a967-091fe7c6f588" providerId="ADAL" clId="{336C05A8-9D4E-4691-87ED-7F088A0760F9}" dt="2022-11-06T16:33:09.021" v="6468" actId="1076"/>
          <ac:spMkLst>
            <pc:docMk/>
            <pc:sldMk cId="2319345432" sldId="258"/>
            <ac:spMk id="14" creationId="{9EBBFB9F-078D-86CA-A3A9-7C431E88E3B7}"/>
          </ac:spMkLst>
        </pc:spChg>
        <pc:spChg chg="mod">
          <ac:chgData name="Dylan Ma" userId="d19f606a-f869-495f-a967-091fe7c6f588" providerId="ADAL" clId="{336C05A8-9D4E-4691-87ED-7F088A0760F9}" dt="2022-11-06T16:33:04.036" v="6466" actId="1076"/>
          <ac:spMkLst>
            <pc:docMk/>
            <pc:sldMk cId="2319345432" sldId="258"/>
            <ac:spMk id="17" creationId="{E1772451-3CA8-019E-9183-E0EB74F5796B}"/>
          </ac:spMkLst>
        </pc:spChg>
        <pc:spChg chg="mod">
          <ac:chgData name="Dylan Ma" userId="d19f606a-f869-495f-a967-091fe7c6f588" providerId="ADAL" clId="{336C05A8-9D4E-4691-87ED-7F088A0760F9}" dt="2022-11-06T16:37:08.644" v="6490" actId="114"/>
          <ac:spMkLst>
            <pc:docMk/>
            <pc:sldMk cId="2319345432" sldId="258"/>
            <ac:spMk id="20" creationId="{15C18880-A711-4A1E-7954-959EA31D89D8}"/>
          </ac:spMkLst>
        </pc:spChg>
        <pc:spChg chg="mod">
          <ac:chgData name="Dylan Ma" userId="d19f606a-f869-495f-a967-091fe7c6f588" providerId="ADAL" clId="{336C05A8-9D4E-4691-87ED-7F088A0760F9}" dt="2022-11-06T16:34:48.117" v="6486" actId="1076"/>
          <ac:spMkLst>
            <pc:docMk/>
            <pc:sldMk cId="2319345432" sldId="258"/>
            <ac:spMk id="54" creationId="{8FFFAA6E-B4C2-C792-D8EE-817EFB2BB613}"/>
          </ac:spMkLst>
        </pc:spChg>
      </pc:sldChg>
      <pc:sldChg chg="modSp mod modNotesTx">
        <pc:chgData name="Dylan Ma" userId="d19f606a-f869-495f-a967-091fe7c6f588" providerId="ADAL" clId="{336C05A8-9D4E-4691-87ED-7F088A0760F9}" dt="2022-11-08T20:27:20.438" v="6491" actId="20577"/>
        <pc:sldMkLst>
          <pc:docMk/>
          <pc:sldMk cId="3128885800" sldId="259"/>
        </pc:sldMkLst>
        <pc:spChg chg="mod">
          <ac:chgData name="Dylan Ma" userId="d19f606a-f869-495f-a967-091fe7c6f588" providerId="ADAL" clId="{336C05A8-9D4E-4691-87ED-7F088A0760F9}" dt="2022-11-06T16:32:38.020" v="6459" actId="1076"/>
          <ac:spMkLst>
            <pc:docMk/>
            <pc:sldMk cId="3128885800" sldId="259"/>
            <ac:spMk id="4" creationId="{AA336630-A30B-4E2A-9736-EC71702DD595}"/>
          </ac:spMkLst>
        </pc:spChg>
        <pc:spChg chg="mod">
          <ac:chgData name="Dylan Ma" userId="d19f606a-f869-495f-a967-091fe7c6f588" providerId="ADAL" clId="{336C05A8-9D4E-4691-87ED-7F088A0760F9}" dt="2022-11-06T16:32:42.077" v="6460" actId="1076"/>
          <ac:spMkLst>
            <pc:docMk/>
            <pc:sldMk cId="3128885800" sldId="259"/>
            <ac:spMk id="7" creationId="{CE18525F-C1B3-44E6-826A-DFEBA47495BE}"/>
          </ac:spMkLst>
        </pc:spChg>
        <pc:spChg chg="mod">
          <ac:chgData name="Dylan Ma" userId="d19f606a-f869-495f-a967-091fe7c6f588" providerId="ADAL" clId="{336C05A8-9D4E-4691-87ED-7F088A0760F9}" dt="2022-11-01T23:16:14.675" v="1308" actId="20577"/>
          <ac:spMkLst>
            <pc:docMk/>
            <pc:sldMk cId="3128885800" sldId="259"/>
            <ac:spMk id="17" creationId="{A0E4948F-400F-E779-435B-05E85CAFD4E3}"/>
          </ac:spMkLst>
        </pc:spChg>
        <pc:spChg chg="mod">
          <ac:chgData name="Dylan Ma" userId="d19f606a-f869-495f-a967-091fe7c6f588" providerId="ADAL" clId="{336C05A8-9D4E-4691-87ED-7F088A0760F9}" dt="2022-11-06T16:32:34.924" v="6458" actId="1076"/>
          <ac:spMkLst>
            <pc:docMk/>
            <pc:sldMk cId="3128885800" sldId="259"/>
            <ac:spMk id="18" creationId="{8C8936F4-CD76-F9DB-0C93-00CF64B32A7A}"/>
          </ac:spMkLst>
        </pc:spChg>
      </pc:sldChg>
      <pc:sldChg chg="modSp mod">
        <pc:chgData name="Dylan Ma" userId="d19f606a-f869-495f-a967-091fe7c6f588" providerId="ADAL" clId="{336C05A8-9D4E-4691-87ED-7F088A0760F9}" dt="2022-11-06T16:30:27.945" v="6452" actId="113"/>
        <pc:sldMkLst>
          <pc:docMk/>
          <pc:sldMk cId="1972839122" sldId="260"/>
        </pc:sldMkLst>
        <pc:spChg chg="mod">
          <ac:chgData name="Dylan Ma" userId="d19f606a-f869-495f-a967-091fe7c6f588" providerId="ADAL" clId="{336C05A8-9D4E-4691-87ED-7F088A0760F9}" dt="2022-11-04T16:10:48.991" v="1687" actId="120"/>
          <ac:spMkLst>
            <pc:docMk/>
            <pc:sldMk cId="1972839122" sldId="260"/>
            <ac:spMk id="4" creationId="{443DEA3C-84F8-49F2-AF73-78A49BAB6FF2}"/>
          </ac:spMkLst>
        </pc:spChg>
        <pc:spChg chg="mod">
          <ac:chgData name="Dylan Ma" userId="d19f606a-f869-495f-a967-091fe7c6f588" providerId="ADAL" clId="{336C05A8-9D4E-4691-87ED-7F088A0760F9}" dt="2022-11-06T16:30:27.945" v="6452" actId="113"/>
          <ac:spMkLst>
            <pc:docMk/>
            <pc:sldMk cId="1972839122" sldId="260"/>
            <ac:spMk id="8" creationId="{F03602C6-0025-2BDB-785D-1F133BD6DCAB}"/>
          </ac:spMkLst>
        </pc:spChg>
      </pc:sldChg>
      <pc:sldChg chg="addSp delSp modSp mod">
        <pc:chgData name="Dylan Ma" userId="d19f606a-f869-495f-a967-091fe7c6f588" providerId="ADAL" clId="{336C05A8-9D4E-4691-87ED-7F088A0760F9}" dt="2022-10-31T19:10:43.082" v="634" actId="20577"/>
        <pc:sldMkLst>
          <pc:docMk/>
          <pc:sldMk cId="3440299693" sldId="266"/>
        </pc:sldMkLst>
        <pc:spChg chg="del">
          <ac:chgData name="Dylan Ma" userId="d19f606a-f869-495f-a967-091fe7c6f588" providerId="ADAL" clId="{336C05A8-9D4E-4691-87ED-7F088A0760F9}" dt="2022-10-31T18:56:29.953" v="29" actId="478"/>
          <ac:spMkLst>
            <pc:docMk/>
            <pc:sldMk cId="3440299693" sldId="266"/>
            <ac:spMk id="2" creationId="{A7F7C30E-DA44-BBFA-F554-AF96694C1EBA}"/>
          </ac:spMkLst>
        </pc:spChg>
        <pc:spChg chg="del mod">
          <ac:chgData name="Dylan Ma" userId="d19f606a-f869-495f-a967-091fe7c6f588" providerId="ADAL" clId="{336C05A8-9D4E-4691-87ED-7F088A0760F9}" dt="2022-10-31T18:57:59.051" v="120" actId="478"/>
          <ac:spMkLst>
            <pc:docMk/>
            <pc:sldMk cId="3440299693" sldId="266"/>
            <ac:spMk id="4" creationId="{733ED7EE-5B9C-2DA5-637C-25F4FAAA6889}"/>
          </ac:spMkLst>
        </pc:spChg>
        <pc:spChg chg="add del mod">
          <ac:chgData name="Dylan Ma" userId="d19f606a-f869-495f-a967-091fe7c6f588" providerId="ADAL" clId="{336C05A8-9D4E-4691-87ED-7F088A0760F9}" dt="2022-10-31T19:00:45.909" v="230" actId="478"/>
          <ac:spMkLst>
            <pc:docMk/>
            <pc:sldMk cId="3440299693" sldId="266"/>
            <ac:spMk id="5" creationId="{662645FE-529E-6CCC-7968-90A58B45B0DF}"/>
          </ac:spMkLst>
        </pc:spChg>
        <pc:spChg chg="mod">
          <ac:chgData name="Dylan Ma" userId="d19f606a-f869-495f-a967-091fe7c6f588" providerId="ADAL" clId="{336C05A8-9D4E-4691-87ED-7F088A0760F9}" dt="2022-10-31T19:00:21.647" v="224" actId="14100"/>
          <ac:spMkLst>
            <pc:docMk/>
            <pc:sldMk cId="3440299693" sldId="266"/>
            <ac:spMk id="6" creationId="{329128DC-FF1F-83B2-D475-735F2870A5A8}"/>
          </ac:spMkLst>
        </pc:spChg>
        <pc:spChg chg="del mod">
          <ac:chgData name="Dylan Ma" userId="d19f606a-f869-495f-a967-091fe7c6f588" providerId="ADAL" clId="{336C05A8-9D4E-4691-87ED-7F088A0760F9}" dt="2022-10-31T18:58:30.638" v="171" actId="478"/>
          <ac:spMkLst>
            <pc:docMk/>
            <pc:sldMk cId="3440299693" sldId="266"/>
            <ac:spMk id="12" creationId="{4490CCEC-48BE-C70B-177D-9718BB8C8874}"/>
          </ac:spMkLst>
        </pc:spChg>
        <pc:spChg chg="mod">
          <ac:chgData name="Dylan Ma" userId="d19f606a-f869-495f-a967-091fe7c6f588" providerId="ADAL" clId="{336C05A8-9D4E-4691-87ED-7F088A0760F9}" dt="2022-10-31T19:00:33.802" v="229" actId="122"/>
          <ac:spMkLst>
            <pc:docMk/>
            <pc:sldMk cId="3440299693" sldId="266"/>
            <ac:spMk id="14" creationId="{6046C321-7098-93EB-41FA-B48648626771}"/>
          </ac:spMkLst>
        </pc:spChg>
        <pc:spChg chg="del mod">
          <ac:chgData name="Dylan Ma" userId="d19f606a-f869-495f-a967-091fe7c6f588" providerId="ADAL" clId="{336C05A8-9D4E-4691-87ED-7F088A0760F9}" dt="2022-10-31T18:58:52.041" v="204" actId="478"/>
          <ac:spMkLst>
            <pc:docMk/>
            <pc:sldMk cId="3440299693" sldId="266"/>
            <ac:spMk id="15" creationId="{68BA5986-55FB-5031-4BC1-E89E1ED4151F}"/>
          </ac:spMkLst>
        </pc:spChg>
        <pc:spChg chg="mod">
          <ac:chgData name="Dylan Ma" userId="d19f606a-f869-495f-a967-091fe7c6f588" providerId="ADAL" clId="{336C05A8-9D4E-4691-87ED-7F088A0760F9}" dt="2022-10-31T19:10:43.082" v="634" actId="20577"/>
          <ac:spMkLst>
            <pc:docMk/>
            <pc:sldMk cId="3440299693" sldId="266"/>
            <ac:spMk id="16" creationId="{95ED9FFC-99CB-80A3-EBD4-DF568EBF14EF}"/>
          </ac:spMkLst>
        </pc:spChg>
        <pc:spChg chg="mod">
          <ac:chgData name="Dylan Ma" userId="d19f606a-f869-495f-a967-091fe7c6f588" providerId="ADAL" clId="{336C05A8-9D4E-4691-87ED-7F088A0760F9}" dt="2022-10-31T19:00:31.543" v="228" actId="14100"/>
          <ac:spMkLst>
            <pc:docMk/>
            <pc:sldMk cId="3440299693" sldId="266"/>
            <ac:spMk id="18" creationId="{09BA3DDD-3435-786E-96E3-1D584DC3335E}"/>
          </ac:spMkLst>
        </pc:spChg>
      </pc:sldChg>
      <pc:sldChg chg="addSp delSp modSp mod">
        <pc:chgData name="Dylan Ma" userId="d19f606a-f869-495f-a967-091fe7c6f588" providerId="ADAL" clId="{336C05A8-9D4E-4691-87ED-7F088A0760F9}" dt="2022-10-31T19:21:52.164" v="680" actId="2711"/>
        <pc:sldMkLst>
          <pc:docMk/>
          <pc:sldMk cId="379026362" sldId="267"/>
        </pc:sldMkLst>
        <pc:spChg chg="add del mod">
          <ac:chgData name="Dylan Ma" userId="d19f606a-f869-495f-a967-091fe7c6f588" providerId="ADAL" clId="{336C05A8-9D4E-4691-87ED-7F088A0760F9}" dt="2022-10-31T19:04:12.817" v="274" actId="478"/>
          <ac:spMkLst>
            <pc:docMk/>
            <pc:sldMk cId="379026362" sldId="267"/>
            <ac:spMk id="4" creationId="{ABE08CF4-C7BB-2C8C-6E48-F07E14B859C1}"/>
          </ac:spMkLst>
        </pc:spChg>
        <pc:spChg chg="add del mod">
          <ac:chgData name="Dylan Ma" userId="d19f606a-f869-495f-a967-091fe7c6f588" providerId="ADAL" clId="{336C05A8-9D4E-4691-87ED-7F088A0760F9}" dt="2022-10-31T19:12:02.314" v="637" actId="478"/>
          <ac:spMkLst>
            <pc:docMk/>
            <pc:sldMk cId="379026362" sldId="267"/>
            <ac:spMk id="5" creationId="{FED0E548-04A9-2012-35CE-940599919F4C}"/>
          </ac:spMkLst>
        </pc:spChg>
        <pc:spChg chg="mod">
          <ac:chgData name="Dylan Ma" userId="d19f606a-f869-495f-a967-091fe7c6f588" providerId="ADAL" clId="{336C05A8-9D4E-4691-87ED-7F088A0760F9}" dt="2022-10-31T19:12:37.458" v="643" actId="20577"/>
          <ac:spMkLst>
            <pc:docMk/>
            <pc:sldMk cId="379026362" sldId="267"/>
            <ac:spMk id="6" creationId="{D1F8567B-66DA-4D20-8631-C5B612949FBB}"/>
          </ac:spMkLst>
        </pc:spChg>
        <pc:spChg chg="mod">
          <ac:chgData name="Dylan Ma" userId="d19f606a-f869-495f-a967-091fe7c6f588" providerId="ADAL" clId="{336C05A8-9D4E-4691-87ED-7F088A0760F9}" dt="2022-10-31T19:13:31.786" v="660" actId="20577"/>
          <ac:spMkLst>
            <pc:docMk/>
            <pc:sldMk cId="379026362" sldId="267"/>
            <ac:spMk id="8" creationId="{4AE94CDF-AD5A-3595-BC45-A850F228A7D7}"/>
          </ac:spMkLst>
        </pc:spChg>
        <pc:spChg chg="add del">
          <ac:chgData name="Dylan Ma" userId="d19f606a-f869-495f-a967-091fe7c6f588" providerId="ADAL" clId="{336C05A8-9D4E-4691-87ED-7F088A0760F9}" dt="2022-10-31T19:12:02.314" v="637" actId="478"/>
          <ac:spMkLst>
            <pc:docMk/>
            <pc:sldMk cId="379026362" sldId="267"/>
            <ac:spMk id="9" creationId="{5B6722D2-343B-AEB9-4132-1A802C215156}"/>
          </ac:spMkLst>
        </pc:spChg>
        <pc:spChg chg="add mod">
          <ac:chgData name="Dylan Ma" userId="d19f606a-f869-495f-a967-091fe7c6f588" providerId="ADAL" clId="{336C05A8-9D4E-4691-87ED-7F088A0760F9}" dt="2022-10-31T19:21:44.054" v="679" actId="2711"/>
          <ac:spMkLst>
            <pc:docMk/>
            <pc:sldMk cId="379026362" sldId="267"/>
            <ac:spMk id="10" creationId="{9AB5FCB2-D05D-57DC-135E-3BDB1265BE15}"/>
          </ac:spMkLst>
        </pc:spChg>
        <pc:spChg chg="add mod">
          <ac:chgData name="Dylan Ma" userId="d19f606a-f869-495f-a967-091fe7c6f588" providerId="ADAL" clId="{336C05A8-9D4E-4691-87ED-7F088A0760F9}" dt="2022-10-31T19:21:52.164" v="680" actId="2711"/>
          <ac:spMkLst>
            <pc:docMk/>
            <pc:sldMk cId="379026362" sldId="267"/>
            <ac:spMk id="13" creationId="{90457671-C500-2659-1C8E-F9AF586E5766}"/>
          </ac:spMkLst>
        </pc:spChg>
        <pc:spChg chg="del mod">
          <ac:chgData name="Dylan Ma" userId="d19f606a-f869-495f-a967-091fe7c6f588" providerId="ADAL" clId="{336C05A8-9D4E-4691-87ED-7F088A0760F9}" dt="2022-10-31T19:05:15.733" v="367" actId="478"/>
          <ac:spMkLst>
            <pc:docMk/>
            <pc:sldMk cId="379026362" sldId="267"/>
            <ac:spMk id="17" creationId="{1BA4F37A-C477-0070-6BF1-FF268181DFBE}"/>
          </ac:spMkLst>
        </pc:spChg>
        <pc:grpChg chg="add del mod">
          <ac:chgData name="Dylan Ma" userId="d19f606a-f869-495f-a967-091fe7c6f588" providerId="ADAL" clId="{336C05A8-9D4E-4691-87ED-7F088A0760F9}" dt="2022-10-31T19:04:06.991" v="273" actId="14100"/>
          <ac:grpSpMkLst>
            <pc:docMk/>
            <pc:sldMk cId="379026362" sldId="267"/>
            <ac:grpSpMk id="12" creationId="{8D6324A7-C75D-496F-FC39-291FA85961FE}"/>
          </ac:grpSpMkLst>
        </pc:grpChg>
      </pc:sldChg>
      <pc:sldChg chg="addSp delSp modSp mod modNotesTx">
        <pc:chgData name="Dylan Ma" userId="d19f606a-f869-495f-a967-091fe7c6f588" providerId="ADAL" clId="{336C05A8-9D4E-4691-87ED-7F088A0760F9}" dt="2022-11-08T20:37:30.805" v="7662" actId="20577"/>
        <pc:sldMkLst>
          <pc:docMk/>
          <pc:sldMk cId="2537063674" sldId="269"/>
        </pc:sldMkLst>
        <pc:spChg chg="mod">
          <ac:chgData name="Dylan Ma" userId="d19f606a-f869-495f-a967-091fe7c6f588" providerId="ADAL" clId="{336C05A8-9D4E-4691-87ED-7F088A0760F9}" dt="2022-11-06T16:33:54.837" v="6479" actId="1076"/>
          <ac:spMkLst>
            <pc:docMk/>
            <pc:sldMk cId="2537063674" sldId="269"/>
            <ac:spMk id="12" creationId="{99675179-BA43-4AB6-AB90-19290A5314F8}"/>
          </ac:spMkLst>
        </pc:spChg>
        <pc:spChg chg="mod">
          <ac:chgData name="Dylan Ma" userId="d19f606a-f869-495f-a967-091fe7c6f588" providerId="ADAL" clId="{336C05A8-9D4E-4691-87ED-7F088A0760F9}" dt="2022-11-04T16:08:34.323" v="1677" actId="1076"/>
          <ac:spMkLst>
            <pc:docMk/>
            <pc:sldMk cId="2537063674" sldId="269"/>
            <ac:spMk id="17" creationId="{8C7D0110-CC52-4CFE-8A67-CE03E617D025}"/>
          </ac:spMkLst>
        </pc:spChg>
        <pc:spChg chg="del mod">
          <ac:chgData name="Dylan Ma" userId="d19f606a-f869-495f-a967-091fe7c6f588" providerId="ADAL" clId="{336C05A8-9D4E-4691-87ED-7F088A0760F9}" dt="2022-11-04T16:08:20.247" v="1676" actId="478"/>
          <ac:spMkLst>
            <pc:docMk/>
            <pc:sldMk cId="2537063674" sldId="269"/>
            <ac:spMk id="21" creationId="{DA031012-912F-4F28-9DA9-E6476A0B2C9B}"/>
          </ac:spMkLst>
        </pc:spChg>
        <pc:spChg chg="mod">
          <ac:chgData name="Dylan Ma" userId="d19f606a-f869-495f-a967-091fe7c6f588" providerId="ADAL" clId="{336C05A8-9D4E-4691-87ED-7F088A0760F9}" dt="2022-11-05T17:06:25.998" v="5936" actId="1076"/>
          <ac:spMkLst>
            <pc:docMk/>
            <pc:sldMk cId="2537063674" sldId="269"/>
            <ac:spMk id="30" creationId="{7FC95AF5-2785-4B20-9B34-9B0A2028390E}"/>
          </ac:spMkLst>
        </pc:spChg>
        <pc:spChg chg="mod">
          <ac:chgData name="Dylan Ma" userId="d19f606a-f869-495f-a967-091fe7c6f588" providerId="ADAL" clId="{336C05A8-9D4E-4691-87ED-7F088A0760F9}" dt="2022-11-04T16:08:16.866" v="1674" actId="255"/>
          <ac:spMkLst>
            <pc:docMk/>
            <pc:sldMk cId="2537063674" sldId="269"/>
            <ac:spMk id="34" creationId="{62E45B93-96D4-4AF7-B58C-62E120D4B9D5}"/>
          </ac:spMkLst>
        </pc:spChg>
        <pc:spChg chg="add del mod">
          <ac:chgData name="Dylan Ma" userId="d19f606a-f869-495f-a967-091fe7c6f588" providerId="ADAL" clId="{336C05A8-9D4E-4691-87ED-7F088A0760F9}" dt="2022-11-04T16:10:39.189" v="1686" actId="478"/>
          <ac:spMkLst>
            <pc:docMk/>
            <pc:sldMk cId="2537063674" sldId="269"/>
            <ac:spMk id="36" creationId="{E444E259-65C2-47FA-8635-A5C3245E25AC}"/>
          </ac:spMkLst>
        </pc:spChg>
        <pc:spChg chg="del mod">
          <ac:chgData name="Dylan Ma" userId="d19f606a-f869-495f-a967-091fe7c6f588" providerId="ADAL" clId="{336C05A8-9D4E-4691-87ED-7F088A0760F9}" dt="2022-11-04T16:08:19.012" v="1675" actId="478"/>
          <ac:spMkLst>
            <pc:docMk/>
            <pc:sldMk cId="2537063674" sldId="269"/>
            <ac:spMk id="37" creationId="{825D00CC-48D6-41D0-A127-69019769D5CF}"/>
          </ac:spMkLst>
        </pc:spChg>
        <pc:picChg chg="add del mod">
          <ac:chgData name="Dylan Ma" userId="d19f606a-f869-495f-a967-091fe7c6f588" providerId="ADAL" clId="{336C05A8-9D4E-4691-87ED-7F088A0760F9}" dt="2022-11-04T16:10:08.730" v="1682" actId="478"/>
          <ac:picMkLst>
            <pc:docMk/>
            <pc:sldMk cId="2537063674" sldId="269"/>
            <ac:picMk id="8" creationId="{FF0D580D-B00A-E91B-CF9D-48F6F7048D08}"/>
          </ac:picMkLst>
        </pc:picChg>
      </pc:sldChg>
      <pc:sldChg chg="modSp mod">
        <pc:chgData name="Dylan Ma" userId="d19f606a-f869-495f-a967-091fe7c6f588" providerId="ADAL" clId="{336C05A8-9D4E-4691-87ED-7F088A0760F9}" dt="2022-10-31T19:27:41.544" v="744" actId="207"/>
        <pc:sldMkLst>
          <pc:docMk/>
          <pc:sldMk cId="2419948932" sldId="279"/>
        </pc:sldMkLst>
        <pc:spChg chg="mod">
          <ac:chgData name="Dylan Ma" userId="d19f606a-f869-495f-a967-091fe7c6f588" providerId="ADAL" clId="{336C05A8-9D4E-4691-87ED-7F088A0760F9}" dt="2022-10-31T19:26:47.757" v="737" actId="207"/>
          <ac:spMkLst>
            <pc:docMk/>
            <pc:sldMk cId="2419948932" sldId="279"/>
            <ac:spMk id="17" creationId="{4592FDAE-EBE3-B6AA-500C-6D1616478F85}"/>
          </ac:spMkLst>
        </pc:spChg>
        <pc:spChg chg="mod">
          <ac:chgData name="Dylan Ma" userId="d19f606a-f869-495f-a967-091fe7c6f588" providerId="ADAL" clId="{336C05A8-9D4E-4691-87ED-7F088A0760F9}" dt="2022-10-31T19:27:41.544" v="744" actId="207"/>
          <ac:spMkLst>
            <pc:docMk/>
            <pc:sldMk cId="2419948932" sldId="279"/>
            <ac:spMk id="26" creationId="{24F22F3A-BF99-3AEC-BB60-9F4C499916B0}"/>
          </ac:spMkLst>
        </pc:spChg>
        <pc:spChg chg="mod">
          <ac:chgData name="Dylan Ma" userId="d19f606a-f869-495f-a967-091fe7c6f588" providerId="ADAL" clId="{336C05A8-9D4E-4691-87ED-7F088A0760F9}" dt="2022-10-31T19:26:58.572" v="740" actId="207"/>
          <ac:spMkLst>
            <pc:docMk/>
            <pc:sldMk cId="2419948932" sldId="279"/>
            <ac:spMk id="27" creationId="{62442564-A67D-4FBC-876A-1F2D42E91653}"/>
          </ac:spMkLst>
        </pc:spChg>
        <pc:spChg chg="mod">
          <ac:chgData name="Dylan Ma" userId="d19f606a-f869-495f-a967-091fe7c6f588" providerId="ADAL" clId="{336C05A8-9D4E-4691-87ED-7F088A0760F9}" dt="2022-10-31T19:27:36.840" v="743" actId="207"/>
          <ac:spMkLst>
            <pc:docMk/>
            <pc:sldMk cId="2419948932" sldId="279"/>
            <ac:spMk id="29" creationId="{285EC6F4-AD63-447B-9F20-D82AB38B4D5E}"/>
          </ac:spMkLst>
        </pc:spChg>
        <pc:spChg chg="mod">
          <ac:chgData name="Dylan Ma" userId="d19f606a-f869-495f-a967-091fe7c6f588" providerId="ADAL" clId="{336C05A8-9D4E-4691-87ED-7F088A0760F9}" dt="2022-10-31T19:26:55.703" v="739" actId="207"/>
          <ac:spMkLst>
            <pc:docMk/>
            <pc:sldMk cId="2419948932" sldId="279"/>
            <ac:spMk id="30" creationId="{9AEA127E-CD33-804D-4574-2BC413B08112}"/>
          </ac:spMkLst>
        </pc:spChg>
        <pc:spChg chg="mod">
          <ac:chgData name="Dylan Ma" userId="d19f606a-f869-495f-a967-091fe7c6f588" providerId="ADAL" clId="{336C05A8-9D4E-4691-87ED-7F088A0760F9}" dt="2022-10-31T19:26:51.711" v="738" actId="207"/>
          <ac:spMkLst>
            <pc:docMk/>
            <pc:sldMk cId="2419948932" sldId="279"/>
            <ac:spMk id="31" creationId="{F82A6F63-88CB-4BDA-9ED0-CBB25DDA2CF3}"/>
          </ac:spMkLst>
        </pc:spChg>
        <pc:spChg chg="mod">
          <ac:chgData name="Dylan Ma" userId="d19f606a-f869-495f-a967-091fe7c6f588" providerId="ADAL" clId="{336C05A8-9D4E-4691-87ED-7F088A0760F9}" dt="2022-10-31T19:27:19.911" v="741" actId="207"/>
          <ac:spMkLst>
            <pc:docMk/>
            <pc:sldMk cId="2419948932" sldId="279"/>
            <ac:spMk id="33" creationId="{8D24E13F-5515-4A33-ADB7-32831FEB91C5}"/>
          </ac:spMkLst>
        </pc:spChg>
        <pc:spChg chg="mod">
          <ac:chgData name="Dylan Ma" userId="d19f606a-f869-495f-a967-091fe7c6f588" providerId="ADAL" clId="{336C05A8-9D4E-4691-87ED-7F088A0760F9}" dt="2022-10-31T19:27:25.176" v="742" actId="207"/>
          <ac:spMkLst>
            <pc:docMk/>
            <pc:sldMk cId="2419948932" sldId="279"/>
            <ac:spMk id="34" creationId="{790BD770-9278-27A0-90BA-07F3A1D8878D}"/>
          </ac:spMkLst>
        </pc:spChg>
      </pc:sldChg>
      <pc:sldChg chg="del">
        <pc:chgData name="Dylan Ma" userId="d19f606a-f869-495f-a967-091fe7c6f588" providerId="ADAL" clId="{336C05A8-9D4E-4691-87ED-7F088A0760F9}" dt="2022-10-31T19:17:36.130" v="678" actId="47"/>
        <pc:sldMkLst>
          <pc:docMk/>
          <pc:sldMk cId="563724442" sldId="291"/>
        </pc:sldMkLst>
      </pc:sldChg>
      <pc:sldChg chg="delSp modSp mod">
        <pc:chgData name="Dylan Ma" userId="d19f606a-f869-495f-a967-091fe7c6f588" providerId="ADAL" clId="{336C05A8-9D4E-4691-87ED-7F088A0760F9}" dt="2022-11-04T16:47:47.817" v="2040" actId="208"/>
        <pc:sldMkLst>
          <pc:docMk/>
          <pc:sldMk cId="82553588" sldId="322"/>
        </pc:sldMkLst>
        <pc:spChg chg="del mod">
          <ac:chgData name="Dylan Ma" userId="d19f606a-f869-495f-a967-091fe7c6f588" providerId="ADAL" clId="{336C05A8-9D4E-4691-87ED-7F088A0760F9}" dt="2022-11-04T16:41:12.533" v="1947" actId="478"/>
          <ac:spMkLst>
            <pc:docMk/>
            <pc:sldMk cId="82553588" sldId="322"/>
            <ac:spMk id="13" creationId="{3A36B40B-E2D9-0E3B-F8A2-A52EA580EBCF}"/>
          </ac:spMkLst>
        </pc:spChg>
        <pc:spChg chg="mod">
          <ac:chgData name="Dylan Ma" userId="d19f606a-f869-495f-a967-091fe7c6f588" providerId="ADAL" clId="{336C05A8-9D4E-4691-87ED-7F088A0760F9}" dt="2022-11-04T16:46:32.196" v="2014" actId="1076"/>
          <ac:spMkLst>
            <pc:docMk/>
            <pc:sldMk cId="82553588" sldId="322"/>
            <ac:spMk id="14" creationId="{27602F79-AF8F-635B-212B-A1C6E3A83B31}"/>
          </ac:spMkLst>
        </pc:spChg>
        <pc:spChg chg="mod">
          <ac:chgData name="Dylan Ma" userId="d19f606a-f869-495f-a967-091fe7c6f588" providerId="ADAL" clId="{336C05A8-9D4E-4691-87ED-7F088A0760F9}" dt="2022-11-04T16:46:32.196" v="2014" actId="1076"/>
          <ac:spMkLst>
            <pc:docMk/>
            <pc:sldMk cId="82553588" sldId="322"/>
            <ac:spMk id="15" creationId="{A982B4B0-F748-A8DE-FC22-95FE287DF368}"/>
          </ac:spMkLst>
        </pc:spChg>
        <pc:spChg chg="mod">
          <ac:chgData name="Dylan Ma" userId="d19f606a-f869-495f-a967-091fe7c6f588" providerId="ADAL" clId="{336C05A8-9D4E-4691-87ED-7F088A0760F9}" dt="2022-11-04T16:46:32.196" v="2014" actId="1076"/>
          <ac:spMkLst>
            <pc:docMk/>
            <pc:sldMk cId="82553588" sldId="322"/>
            <ac:spMk id="16" creationId="{C4A24CF1-DACA-0E32-FB3A-6523EDCBD49C}"/>
          </ac:spMkLst>
        </pc:spChg>
        <pc:spChg chg="mod">
          <ac:chgData name="Dylan Ma" userId="d19f606a-f869-495f-a967-091fe7c6f588" providerId="ADAL" clId="{336C05A8-9D4E-4691-87ED-7F088A0760F9}" dt="2022-11-04T16:46:32.196" v="2014" actId="1076"/>
          <ac:spMkLst>
            <pc:docMk/>
            <pc:sldMk cId="82553588" sldId="322"/>
            <ac:spMk id="17" creationId="{0EA01A3F-D1DE-8D3D-A5B2-6CE4FE716C5C}"/>
          </ac:spMkLst>
        </pc:spChg>
        <pc:picChg chg="mod">
          <ac:chgData name="Dylan Ma" userId="d19f606a-f869-495f-a967-091fe7c6f588" providerId="ADAL" clId="{336C05A8-9D4E-4691-87ED-7F088A0760F9}" dt="2022-11-04T16:47:47.817" v="2040" actId="208"/>
          <ac:picMkLst>
            <pc:docMk/>
            <pc:sldMk cId="82553588" sldId="322"/>
            <ac:picMk id="2" creationId="{BEDCF6E4-AEA3-21C0-01BB-96DF513D3748}"/>
          </ac:picMkLst>
        </pc:picChg>
        <pc:picChg chg="mod">
          <ac:chgData name="Dylan Ma" userId="d19f606a-f869-495f-a967-091fe7c6f588" providerId="ADAL" clId="{336C05A8-9D4E-4691-87ED-7F088A0760F9}" dt="2022-11-04T16:47:43.537" v="2038" actId="208"/>
          <ac:picMkLst>
            <pc:docMk/>
            <pc:sldMk cId="82553588" sldId="322"/>
            <ac:picMk id="8" creationId="{3741E5A7-4EF0-1C63-F4C8-A1AAA3889A7C}"/>
          </ac:picMkLst>
        </pc:picChg>
        <pc:picChg chg="mod">
          <ac:chgData name="Dylan Ma" userId="d19f606a-f869-495f-a967-091fe7c6f588" providerId="ADAL" clId="{336C05A8-9D4E-4691-87ED-7F088A0760F9}" dt="2022-11-04T16:47:39.768" v="2036" actId="208"/>
          <ac:picMkLst>
            <pc:docMk/>
            <pc:sldMk cId="82553588" sldId="322"/>
            <ac:picMk id="20" creationId="{8A750C5C-F3BE-0F2E-F4A9-EDA32D25BF78}"/>
          </ac:picMkLst>
        </pc:picChg>
        <pc:picChg chg="mod">
          <ac:chgData name="Dylan Ma" userId="d19f606a-f869-495f-a967-091fe7c6f588" providerId="ADAL" clId="{336C05A8-9D4E-4691-87ED-7F088A0760F9}" dt="2022-11-04T16:47:35.753" v="2034" actId="208"/>
          <ac:picMkLst>
            <pc:docMk/>
            <pc:sldMk cId="82553588" sldId="322"/>
            <ac:picMk id="24" creationId="{0B77BB48-ED06-451A-4805-167DB3A9BEC5}"/>
          </ac:picMkLst>
        </pc:picChg>
      </pc:sldChg>
      <pc:sldChg chg="addSp delSp modSp mod">
        <pc:chgData name="Dylan Ma" userId="d19f606a-f869-495f-a967-091fe7c6f588" providerId="ADAL" clId="{336C05A8-9D4E-4691-87ED-7F088A0760F9}" dt="2022-11-06T16:23:10.419" v="6444" actId="207"/>
        <pc:sldMkLst>
          <pc:docMk/>
          <pc:sldMk cId="1193112368" sldId="324"/>
        </pc:sldMkLst>
        <pc:spChg chg="del mod">
          <ac:chgData name="Dylan Ma" userId="d19f606a-f869-495f-a967-091fe7c6f588" providerId="ADAL" clId="{336C05A8-9D4E-4691-87ED-7F088A0760F9}" dt="2022-11-06T16:20:29.129" v="6394" actId="478"/>
          <ac:spMkLst>
            <pc:docMk/>
            <pc:sldMk cId="1193112368" sldId="324"/>
            <ac:spMk id="2" creationId="{1E492F6D-B108-9657-3623-C20FAD52150D}"/>
          </ac:spMkLst>
        </pc:spChg>
        <pc:spChg chg="del">
          <ac:chgData name="Dylan Ma" userId="d19f606a-f869-495f-a967-091fe7c6f588" providerId="ADAL" clId="{336C05A8-9D4E-4691-87ED-7F088A0760F9}" dt="2022-11-06T16:20:53.346" v="6396" actId="478"/>
          <ac:spMkLst>
            <pc:docMk/>
            <pc:sldMk cId="1193112368" sldId="324"/>
            <ac:spMk id="8" creationId="{8D88D0BC-4628-D9B1-E414-5E340E81D514}"/>
          </ac:spMkLst>
        </pc:spChg>
        <pc:spChg chg="add del mod">
          <ac:chgData name="Dylan Ma" userId="d19f606a-f869-495f-a967-091fe7c6f588" providerId="ADAL" clId="{336C05A8-9D4E-4691-87ED-7F088A0760F9}" dt="2022-11-06T16:20:32.751" v="6395" actId="478"/>
          <ac:spMkLst>
            <pc:docMk/>
            <pc:sldMk cId="1193112368" sldId="324"/>
            <ac:spMk id="14" creationId="{272A3453-A655-56CF-D212-5018C6DDB8FD}"/>
          </ac:spMkLst>
        </pc:spChg>
        <pc:spChg chg="add mod">
          <ac:chgData name="Dylan Ma" userId="d19f606a-f869-495f-a967-091fe7c6f588" providerId="ADAL" clId="{336C05A8-9D4E-4691-87ED-7F088A0760F9}" dt="2022-11-06T16:23:10.419" v="6444" actId="207"/>
          <ac:spMkLst>
            <pc:docMk/>
            <pc:sldMk cId="1193112368" sldId="324"/>
            <ac:spMk id="20" creationId="{7B9DE80B-089E-C33A-3417-44B00AEE8A5F}"/>
          </ac:spMkLst>
        </pc:spChg>
        <pc:picChg chg="del">
          <ac:chgData name="Dylan Ma" userId="d19f606a-f869-495f-a967-091fe7c6f588" providerId="ADAL" clId="{336C05A8-9D4E-4691-87ED-7F088A0760F9}" dt="2022-11-06T16:22:17.290" v="6408" actId="478"/>
          <ac:picMkLst>
            <pc:docMk/>
            <pc:sldMk cId="1193112368" sldId="324"/>
            <ac:picMk id="3" creationId="{AFBDEF94-3830-6E08-0537-287F7DB339F9}"/>
          </ac:picMkLst>
        </pc:picChg>
        <pc:picChg chg="del mod">
          <ac:chgData name="Dylan Ma" userId="d19f606a-f869-495f-a967-091fe7c6f588" providerId="ADAL" clId="{336C05A8-9D4E-4691-87ED-7F088A0760F9}" dt="2022-11-06T16:22:15.325" v="6403" actId="478"/>
          <ac:picMkLst>
            <pc:docMk/>
            <pc:sldMk cId="1193112368" sldId="324"/>
            <ac:picMk id="5" creationId="{BAB73A39-8C90-8555-1758-189336B83F3B}"/>
          </ac:picMkLst>
        </pc:picChg>
        <pc:picChg chg="del">
          <ac:chgData name="Dylan Ma" userId="d19f606a-f869-495f-a967-091fe7c6f588" providerId="ADAL" clId="{336C05A8-9D4E-4691-87ED-7F088A0760F9}" dt="2022-11-06T16:22:15.325" v="6403" actId="478"/>
          <ac:picMkLst>
            <pc:docMk/>
            <pc:sldMk cId="1193112368" sldId="324"/>
            <ac:picMk id="6" creationId="{8888E064-096C-E891-981B-F7597CDFDE15}"/>
          </ac:picMkLst>
        </pc:picChg>
        <pc:picChg chg="del">
          <ac:chgData name="Dylan Ma" userId="d19f606a-f869-495f-a967-091fe7c6f588" providerId="ADAL" clId="{336C05A8-9D4E-4691-87ED-7F088A0760F9}" dt="2022-11-06T16:22:16.709" v="6406" actId="478"/>
          <ac:picMkLst>
            <pc:docMk/>
            <pc:sldMk cId="1193112368" sldId="324"/>
            <ac:picMk id="7" creationId="{025D17ED-9D1F-10BA-9EC7-FCF305F09216}"/>
          </ac:picMkLst>
        </pc:picChg>
        <pc:picChg chg="del">
          <ac:chgData name="Dylan Ma" userId="d19f606a-f869-495f-a967-091fe7c6f588" providerId="ADAL" clId="{336C05A8-9D4E-4691-87ED-7F088A0760F9}" dt="2022-11-06T16:22:16.989" v="6407" actId="478"/>
          <ac:picMkLst>
            <pc:docMk/>
            <pc:sldMk cId="1193112368" sldId="324"/>
            <ac:picMk id="9" creationId="{0EC4DE1A-6FCF-3FD6-E803-ED795FA8BB55}"/>
          </ac:picMkLst>
        </pc:picChg>
        <pc:picChg chg="del mod">
          <ac:chgData name="Dylan Ma" userId="d19f606a-f869-495f-a967-091fe7c6f588" providerId="ADAL" clId="{336C05A8-9D4E-4691-87ED-7F088A0760F9}" dt="2022-11-06T16:22:15.325" v="6403" actId="478"/>
          <ac:picMkLst>
            <pc:docMk/>
            <pc:sldMk cId="1193112368" sldId="324"/>
            <ac:picMk id="10" creationId="{CFA1EAE3-DF03-5D9E-9298-2421C92260A2}"/>
          </ac:picMkLst>
        </pc:picChg>
        <pc:picChg chg="del">
          <ac:chgData name="Dylan Ma" userId="d19f606a-f869-495f-a967-091fe7c6f588" providerId="ADAL" clId="{336C05A8-9D4E-4691-87ED-7F088A0760F9}" dt="2022-11-06T16:22:16.115" v="6404" actId="478"/>
          <ac:picMkLst>
            <pc:docMk/>
            <pc:sldMk cId="1193112368" sldId="324"/>
            <ac:picMk id="11" creationId="{7C15E686-A705-70A6-32ED-BD66EB3839BC}"/>
          </ac:picMkLst>
        </pc:picChg>
        <pc:picChg chg="del mod">
          <ac:chgData name="Dylan Ma" userId="d19f606a-f869-495f-a967-091fe7c6f588" providerId="ADAL" clId="{336C05A8-9D4E-4691-87ED-7F088A0760F9}" dt="2022-11-06T16:22:15.325" v="6403" actId="478"/>
          <ac:picMkLst>
            <pc:docMk/>
            <pc:sldMk cId="1193112368" sldId="324"/>
            <ac:picMk id="12" creationId="{B923E52D-91B4-08F4-52B5-FE9D0C89FEA7}"/>
          </ac:picMkLst>
        </pc:picChg>
        <pc:picChg chg="add mod">
          <ac:chgData name="Dylan Ma" userId="d19f606a-f869-495f-a967-091fe7c6f588" providerId="ADAL" clId="{336C05A8-9D4E-4691-87ED-7F088A0760F9}" dt="2022-11-06T16:22:39.787" v="6414" actId="27614"/>
          <ac:picMkLst>
            <pc:docMk/>
            <pc:sldMk cId="1193112368" sldId="324"/>
            <ac:picMk id="16" creationId="{D2902FEE-BD65-DA33-40B0-FBE4129AEA8A}"/>
          </ac:picMkLst>
        </pc:picChg>
        <pc:picChg chg="add del">
          <ac:chgData name="Dylan Ma" userId="d19f606a-f869-495f-a967-091fe7c6f588" providerId="ADAL" clId="{336C05A8-9D4E-4691-87ED-7F088A0760F9}" dt="2022-11-06T16:22:45.411" v="6416" actId="478"/>
          <ac:picMkLst>
            <pc:docMk/>
            <pc:sldMk cId="1193112368" sldId="324"/>
            <ac:picMk id="19" creationId="{656E07F1-BC63-CCB3-66D1-BE2463537BEA}"/>
          </ac:picMkLst>
        </pc:picChg>
        <pc:picChg chg="del">
          <ac:chgData name="Dylan Ma" userId="d19f606a-f869-495f-a967-091fe7c6f588" providerId="ADAL" clId="{336C05A8-9D4E-4691-87ED-7F088A0760F9}" dt="2022-11-06T16:22:17.907" v="6410" actId="478"/>
          <ac:picMkLst>
            <pc:docMk/>
            <pc:sldMk cId="1193112368" sldId="324"/>
            <ac:picMk id="1026" creationId="{37AD625E-3159-0BD8-2A53-B2B0B65E1C3E}"/>
          </ac:picMkLst>
        </pc:picChg>
        <pc:picChg chg="del mod">
          <ac:chgData name="Dylan Ma" userId="d19f606a-f869-495f-a967-091fe7c6f588" providerId="ADAL" clId="{336C05A8-9D4E-4691-87ED-7F088A0760F9}" dt="2022-11-06T16:22:15.325" v="6403" actId="478"/>
          <ac:picMkLst>
            <pc:docMk/>
            <pc:sldMk cId="1193112368" sldId="324"/>
            <ac:picMk id="1030" creationId="{E58E9C94-B5B9-06A8-F885-88610D3D16BF}"/>
          </ac:picMkLst>
        </pc:picChg>
        <pc:picChg chg="del">
          <ac:chgData name="Dylan Ma" userId="d19f606a-f869-495f-a967-091fe7c6f588" providerId="ADAL" clId="{336C05A8-9D4E-4691-87ED-7F088A0760F9}" dt="2022-11-06T16:22:16.419" v="6405" actId="478"/>
          <ac:picMkLst>
            <pc:docMk/>
            <pc:sldMk cId="1193112368" sldId="324"/>
            <ac:picMk id="1032" creationId="{1755B0DB-7382-8CBE-A19E-889FDD2DA6D9}"/>
          </ac:picMkLst>
        </pc:picChg>
        <pc:picChg chg="del">
          <ac:chgData name="Dylan Ma" userId="d19f606a-f869-495f-a967-091fe7c6f588" providerId="ADAL" clId="{336C05A8-9D4E-4691-87ED-7F088A0760F9}" dt="2022-11-06T16:22:15.325" v="6403" actId="478"/>
          <ac:picMkLst>
            <pc:docMk/>
            <pc:sldMk cId="1193112368" sldId="324"/>
            <ac:picMk id="1034" creationId="{3958CCCA-6200-49CE-D901-910F45FB9D32}"/>
          </ac:picMkLst>
        </pc:picChg>
        <pc:picChg chg="del">
          <ac:chgData name="Dylan Ma" userId="d19f606a-f869-495f-a967-091fe7c6f588" providerId="ADAL" clId="{336C05A8-9D4E-4691-87ED-7F088A0760F9}" dt="2022-11-06T16:22:17.584" v="6409" actId="478"/>
          <ac:picMkLst>
            <pc:docMk/>
            <pc:sldMk cId="1193112368" sldId="324"/>
            <ac:picMk id="1036" creationId="{C18A74A2-089E-EBF3-3C10-63F672DB6386}"/>
          </ac:picMkLst>
        </pc:picChg>
      </pc:sldChg>
      <pc:sldChg chg="del ord">
        <pc:chgData name="Dylan Ma" userId="d19f606a-f869-495f-a967-091fe7c6f588" providerId="ADAL" clId="{336C05A8-9D4E-4691-87ED-7F088A0760F9}" dt="2022-11-04T17:50:58.373" v="5904" actId="47"/>
        <pc:sldMkLst>
          <pc:docMk/>
          <pc:sldMk cId="3741200988" sldId="325"/>
        </pc:sldMkLst>
      </pc:sldChg>
      <pc:sldChg chg="addSp delSp modSp mod ord modTransition delAnim modAnim">
        <pc:chgData name="Dylan Ma" userId="d19f606a-f869-495f-a967-091fe7c6f588" providerId="ADAL" clId="{336C05A8-9D4E-4691-87ED-7F088A0760F9}" dt="2022-11-04T17:48:49.084" v="5893" actId="478"/>
        <pc:sldMkLst>
          <pc:docMk/>
          <pc:sldMk cId="1264057700" sldId="326"/>
        </pc:sldMkLst>
        <pc:spChg chg="add del mod">
          <ac:chgData name="Dylan Ma" userId="d19f606a-f869-495f-a967-091fe7c6f588" providerId="ADAL" clId="{336C05A8-9D4E-4691-87ED-7F088A0760F9}" dt="2022-11-04T17:35:56.028" v="5867" actId="478"/>
          <ac:spMkLst>
            <pc:docMk/>
            <pc:sldMk cId="1264057700" sldId="326"/>
            <ac:spMk id="10" creationId="{61AD1CE2-06B5-ED13-0375-13A32809A62F}"/>
          </ac:spMkLst>
        </pc:spChg>
        <pc:spChg chg="mod">
          <ac:chgData name="Dylan Ma" userId="d19f606a-f869-495f-a967-091fe7c6f588" providerId="ADAL" clId="{336C05A8-9D4E-4691-87ED-7F088A0760F9}" dt="2022-11-04T17:35:41.507" v="5863"/>
          <ac:spMkLst>
            <pc:docMk/>
            <pc:sldMk cId="1264057700" sldId="326"/>
            <ac:spMk id="25" creationId="{873CBAC3-0D5C-C99D-3E9B-40EA8C179D73}"/>
          </ac:spMkLst>
        </pc:spChg>
        <pc:spChg chg="mod">
          <ac:chgData name="Dylan Ma" userId="d19f606a-f869-495f-a967-091fe7c6f588" providerId="ADAL" clId="{336C05A8-9D4E-4691-87ED-7F088A0760F9}" dt="2022-11-04T17:35:41.507" v="5863"/>
          <ac:spMkLst>
            <pc:docMk/>
            <pc:sldMk cId="1264057700" sldId="326"/>
            <ac:spMk id="27" creationId="{C59DFE75-A773-D9AE-F160-F08853CA9E8E}"/>
          </ac:spMkLst>
        </pc:spChg>
        <pc:spChg chg="mod">
          <ac:chgData name="Dylan Ma" userId="d19f606a-f869-495f-a967-091fe7c6f588" providerId="ADAL" clId="{336C05A8-9D4E-4691-87ED-7F088A0760F9}" dt="2022-11-04T17:35:41.507" v="5863"/>
          <ac:spMkLst>
            <pc:docMk/>
            <pc:sldMk cId="1264057700" sldId="326"/>
            <ac:spMk id="28" creationId="{CFB8B67F-72F7-ECD6-5420-8C67DAF66E64}"/>
          </ac:spMkLst>
        </pc:spChg>
        <pc:spChg chg="mod">
          <ac:chgData name="Dylan Ma" userId="d19f606a-f869-495f-a967-091fe7c6f588" providerId="ADAL" clId="{336C05A8-9D4E-4691-87ED-7F088A0760F9}" dt="2022-11-04T17:35:41.507" v="5863"/>
          <ac:spMkLst>
            <pc:docMk/>
            <pc:sldMk cId="1264057700" sldId="326"/>
            <ac:spMk id="29" creationId="{E81BD18A-E0F7-D2B9-28CD-8372E83C5DE3}"/>
          </ac:spMkLst>
        </pc:spChg>
        <pc:spChg chg="mod">
          <ac:chgData name="Dylan Ma" userId="d19f606a-f869-495f-a967-091fe7c6f588" providerId="ADAL" clId="{336C05A8-9D4E-4691-87ED-7F088A0760F9}" dt="2022-11-04T17:35:41.507" v="5863"/>
          <ac:spMkLst>
            <pc:docMk/>
            <pc:sldMk cId="1264057700" sldId="326"/>
            <ac:spMk id="30" creationId="{1E612F92-DDE3-2E00-FFF8-7FE6DFCEFA3F}"/>
          </ac:spMkLst>
        </pc:spChg>
        <pc:spChg chg="mod">
          <ac:chgData name="Dylan Ma" userId="d19f606a-f869-495f-a967-091fe7c6f588" providerId="ADAL" clId="{336C05A8-9D4E-4691-87ED-7F088A0760F9}" dt="2022-11-04T17:35:41.507" v="5863"/>
          <ac:spMkLst>
            <pc:docMk/>
            <pc:sldMk cId="1264057700" sldId="326"/>
            <ac:spMk id="31" creationId="{22626E59-1266-DDF4-EC48-0AAC49C07ECE}"/>
          </ac:spMkLst>
        </pc:spChg>
        <pc:spChg chg="mod">
          <ac:chgData name="Dylan Ma" userId="d19f606a-f869-495f-a967-091fe7c6f588" providerId="ADAL" clId="{336C05A8-9D4E-4691-87ED-7F088A0760F9}" dt="2022-11-04T17:35:41.507" v="5863"/>
          <ac:spMkLst>
            <pc:docMk/>
            <pc:sldMk cId="1264057700" sldId="326"/>
            <ac:spMk id="32" creationId="{3EFE0728-7DEA-B851-0480-0C7D6E650968}"/>
          </ac:spMkLst>
        </pc:spChg>
        <pc:spChg chg="mod">
          <ac:chgData name="Dylan Ma" userId="d19f606a-f869-495f-a967-091fe7c6f588" providerId="ADAL" clId="{336C05A8-9D4E-4691-87ED-7F088A0760F9}" dt="2022-11-04T17:35:41.507" v="5863"/>
          <ac:spMkLst>
            <pc:docMk/>
            <pc:sldMk cId="1264057700" sldId="326"/>
            <ac:spMk id="33" creationId="{F4AD634D-DB82-B1A4-4A3A-3D2A0E5429EA}"/>
          </ac:spMkLst>
        </pc:spChg>
        <pc:spChg chg="mod">
          <ac:chgData name="Dylan Ma" userId="d19f606a-f869-495f-a967-091fe7c6f588" providerId="ADAL" clId="{336C05A8-9D4E-4691-87ED-7F088A0760F9}" dt="2022-11-04T17:35:41.507" v="5863"/>
          <ac:spMkLst>
            <pc:docMk/>
            <pc:sldMk cId="1264057700" sldId="326"/>
            <ac:spMk id="34" creationId="{3FE234FA-633A-A00D-6385-F0EA6E731BF6}"/>
          </ac:spMkLst>
        </pc:spChg>
        <pc:spChg chg="mod">
          <ac:chgData name="Dylan Ma" userId="d19f606a-f869-495f-a967-091fe7c6f588" providerId="ADAL" clId="{336C05A8-9D4E-4691-87ED-7F088A0760F9}" dt="2022-11-04T17:35:41.507" v="5863"/>
          <ac:spMkLst>
            <pc:docMk/>
            <pc:sldMk cId="1264057700" sldId="326"/>
            <ac:spMk id="35" creationId="{0DDA6F0C-C79E-4343-DBB1-605A9D4A2324}"/>
          </ac:spMkLst>
        </pc:spChg>
        <pc:spChg chg="mod">
          <ac:chgData name="Dylan Ma" userId="d19f606a-f869-495f-a967-091fe7c6f588" providerId="ADAL" clId="{336C05A8-9D4E-4691-87ED-7F088A0760F9}" dt="2022-11-04T17:35:41.507" v="5863"/>
          <ac:spMkLst>
            <pc:docMk/>
            <pc:sldMk cId="1264057700" sldId="326"/>
            <ac:spMk id="36" creationId="{E1D89602-512B-128D-3F14-5DBAC755D794}"/>
          </ac:spMkLst>
        </pc:spChg>
        <pc:spChg chg="add del mod">
          <ac:chgData name="Dylan Ma" userId="d19f606a-f869-495f-a967-091fe7c6f588" providerId="ADAL" clId="{336C05A8-9D4E-4691-87ED-7F088A0760F9}" dt="2022-11-04T17:48:49.084" v="5893" actId="478"/>
          <ac:spMkLst>
            <pc:docMk/>
            <pc:sldMk cId="1264057700" sldId="326"/>
            <ac:spMk id="37" creationId="{66096112-DAA4-BBD3-F401-F864FC0CDC4C}"/>
          </ac:spMkLst>
        </pc:spChg>
        <pc:spChg chg="mod">
          <ac:chgData name="Dylan Ma" userId="d19f606a-f869-495f-a967-091fe7c6f588" providerId="ADAL" clId="{336C05A8-9D4E-4691-87ED-7F088A0760F9}" dt="2022-11-04T17:36:27.291" v="5876"/>
          <ac:spMkLst>
            <pc:docMk/>
            <pc:sldMk cId="1264057700" sldId="326"/>
            <ac:spMk id="39" creationId="{2475F2FD-01AE-FDBE-879E-76AF9D73E9AB}"/>
          </ac:spMkLst>
        </pc:spChg>
        <pc:spChg chg="mod">
          <ac:chgData name="Dylan Ma" userId="d19f606a-f869-495f-a967-091fe7c6f588" providerId="ADAL" clId="{336C05A8-9D4E-4691-87ED-7F088A0760F9}" dt="2022-11-04T17:36:27.291" v="5876"/>
          <ac:spMkLst>
            <pc:docMk/>
            <pc:sldMk cId="1264057700" sldId="326"/>
            <ac:spMk id="41" creationId="{4D1DBF48-6412-F8CB-7A39-EF26D9943488}"/>
          </ac:spMkLst>
        </pc:spChg>
        <pc:spChg chg="mod">
          <ac:chgData name="Dylan Ma" userId="d19f606a-f869-495f-a967-091fe7c6f588" providerId="ADAL" clId="{336C05A8-9D4E-4691-87ED-7F088A0760F9}" dt="2022-11-04T17:36:27.291" v="5876"/>
          <ac:spMkLst>
            <pc:docMk/>
            <pc:sldMk cId="1264057700" sldId="326"/>
            <ac:spMk id="42" creationId="{424EBDA3-488F-5DC4-3D69-801066A0916C}"/>
          </ac:spMkLst>
        </pc:spChg>
        <pc:spChg chg="mod">
          <ac:chgData name="Dylan Ma" userId="d19f606a-f869-495f-a967-091fe7c6f588" providerId="ADAL" clId="{336C05A8-9D4E-4691-87ED-7F088A0760F9}" dt="2022-11-04T17:36:27.291" v="5876"/>
          <ac:spMkLst>
            <pc:docMk/>
            <pc:sldMk cId="1264057700" sldId="326"/>
            <ac:spMk id="43" creationId="{558A518A-806E-A40E-4C38-627D14E9919E}"/>
          </ac:spMkLst>
        </pc:spChg>
        <pc:spChg chg="mod">
          <ac:chgData name="Dylan Ma" userId="d19f606a-f869-495f-a967-091fe7c6f588" providerId="ADAL" clId="{336C05A8-9D4E-4691-87ED-7F088A0760F9}" dt="2022-11-04T17:36:27.291" v="5876"/>
          <ac:spMkLst>
            <pc:docMk/>
            <pc:sldMk cId="1264057700" sldId="326"/>
            <ac:spMk id="44" creationId="{B30D93E3-CF06-9C31-8C88-4296975895B1}"/>
          </ac:spMkLst>
        </pc:spChg>
        <pc:spChg chg="mod">
          <ac:chgData name="Dylan Ma" userId="d19f606a-f869-495f-a967-091fe7c6f588" providerId="ADAL" clId="{336C05A8-9D4E-4691-87ED-7F088A0760F9}" dt="2022-11-04T17:36:27.291" v="5876"/>
          <ac:spMkLst>
            <pc:docMk/>
            <pc:sldMk cId="1264057700" sldId="326"/>
            <ac:spMk id="45" creationId="{3836766F-C574-A4B5-1AA3-BC74A3ADD607}"/>
          </ac:spMkLst>
        </pc:spChg>
        <pc:spChg chg="mod">
          <ac:chgData name="Dylan Ma" userId="d19f606a-f869-495f-a967-091fe7c6f588" providerId="ADAL" clId="{336C05A8-9D4E-4691-87ED-7F088A0760F9}" dt="2022-11-04T17:36:27.291" v="5876"/>
          <ac:spMkLst>
            <pc:docMk/>
            <pc:sldMk cId="1264057700" sldId="326"/>
            <ac:spMk id="46" creationId="{B204CBF4-4E54-BA91-75AB-D17326ED1E35}"/>
          </ac:spMkLst>
        </pc:spChg>
        <pc:spChg chg="mod">
          <ac:chgData name="Dylan Ma" userId="d19f606a-f869-495f-a967-091fe7c6f588" providerId="ADAL" clId="{336C05A8-9D4E-4691-87ED-7F088A0760F9}" dt="2022-11-04T17:36:27.291" v="5876"/>
          <ac:spMkLst>
            <pc:docMk/>
            <pc:sldMk cId="1264057700" sldId="326"/>
            <ac:spMk id="47" creationId="{4F1019B7-40EB-9E52-483D-39462349CEFA}"/>
          </ac:spMkLst>
        </pc:spChg>
        <pc:spChg chg="mod">
          <ac:chgData name="Dylan Ma" userId="d19f606a-f869-495f-a967-091fe7c6f588" providerId="ADAL" clId="{336C05A8-9D4E-4691-87ED-7F088A0760F9}" dt="2022-11-04T17:36:27.291" v="5876"/>
          <ac:spMkLst>
            <pc:docMk/>
            <pc:sldMk cId="1264057700" sldId="326"/>
            <ac:spMk id="48" creationId="{811519BA-0A7D-FB16-B428-1853DDDACAAA}"/>
          </ac:spMkLst>
        </pc:spChg>
        <pc:spChg chg="mod">
          <ac:chgData name="Dylan Ma" userId="d19f606a-f869-495f-a967-091fe7c6f588" providerId="ADAL" clId="{336C05A8-9D4E-4691-87ED-7F088A0760F9}" dt="2022-11-04T17:36:27.291" v="5876"/>
          <ac:spMkLst>
            <pc:docMk/>
            <pc:sldMk cId="1264057700" sldId="326"/>
            <ac:spMk id="49" creationId="{334EAC42-2833-2885-BDCC-D4A8BD0EBDBF}"/>
          </ac:spMkLst>
        </pc:spChg>
        <pc:spChg chg="mod">
          <ac:chgData name="Dylan Ma" userId="d19f606a-f869-495f-a967-091fe7c6f588" providerId="ADAL" clId="{336C05A8-9D4E-4691-87ED-7F088A0760F9}" dt="2022-11-04T17:36:27.291" v="5876"/>
          <ac:spMkLst>
            <pc:docMk/>
            <pc:sldMk cId="1264057700" sldId="326"/>
            <ac:spMk id="50" creationId="{5392BD05-EF05-27FC-E92C-E2A35A16F53C}"/>
          </ac:spMkLst>
        </pc:spChg>
        <pc:grpChg chg="add del mod">
          <ac:chgData name="Dylan Ma" userId="d19f606a-f869-495f-a967-091fe7c6f588" providerId="ADAL" clId="{336C05A8-9D4E-4691-87ED-7F088A0760F9}" dt="2022-11-04T17:35:56.737" v="5868" actId="478"/>
          <ac:grpSpMkLst>
            <pc:docMk/>
            <pc:sldMk cId="1264057700" sldId="326"/>
            <ac:grpSpMk id="23" creationId="{AE501850-2D3B-49BF-5E48-5C8053C00E33}"/>
          </ac:grpSpMkLst>
        </pc:grpChg>
        <pc:grpChg chg="mod">
          <ac:chgData name="Dylan Ma" userId="d19f606a-f869-495f-a967-091fe7c6f588" providerId="ADAL" clId="{336C05A8-9D4E-4691-87ED-7F088A0760F9}" dt="2022-11-04T17:35:41.507" v="5863"/>
          <ac:grpSpMkLst>
            <pc:docMk/>
            <pc:sldMk cId="1264057700" sldId="326"/>
            <ac:grpSpMk id="26" creationId="{905E5A3A-1AAD-D39B-00B7-DAEAD70E01A2}"/>
          </ac:grpSpMkLst>
        </pc:grpChg>
        <pc:grpChg chg="add del mod">
          <ac:chgData name="Dylan Ma" userId="d19f606a-f869-495f-a967-091fe7c6f588" providerId="ADAL" clId="{336C05A8-9D4E-4691-87ED-7F088A0760F9}" dt="2022-11-04T17:38:35.208" v="5885" actId="478"/>
          <ac:grpSpMkLst>
            <pc:docMk/>
            <pc:sldMk cId="1264057700" sldId="326"/>
            <ac:grpSpMk id="38" creationId="{AD27AE9A-01B6-22D5-B7E8-25F779853F1E}"/>
          </ac:grpSpMkLst>
        </pc:grpChg>
        <pc:grpChg chg="mod">
          <ac:chgData name="Dylan Ma" userId="d19f606a-f869-495f-a967-091fe7c6f588" providerId="ADAL" clId="{336C05A8-9D4E-4691-87ED-7F088A0760F9}" dt="2022-11-04T17:36:27.291" v="5876"/>
          <ac:grpSpMkLst>
            <pc:docMk/>
            <pc:sldMk cId="1264057700" sldId="326"/>
            <ac:grpSpMk id="40" creationId="{1A4EFFF2-B85F-35A2-3958-6508480D241D}"/>
          </ac:grpSpMkLst>
        </pc:grpChg>
        <pc:picChg chg="mod">
          <ac:chgData name="Dylan Ma" userId="d19f606a-f869-495f-a967-091fe7c6f588" providerId="ADAL" clId="{336C05A8-9D4E-4691-87ED-7F088A0760F9}" dt="2022-11-04T17:36:03.667" v="5870" actId="1076"/>
          <ac:picMkLst>
            <pc:docMk/>
            <pc:sldMk cId="1264057700" sldId="326"/>
            <ac:picMk id="5" creationId="{480FB2C7-5737-4E7E-B525-0E40BA27427C}"/>
          </ac:picMkLst>
        </pc:picChg>
      </pc:sldChg>
      <pc:sldChg chg="addSp delSp modSp mod ord">
        <pc:chgData name="Dylan Ma" userId="d19f606a-f869-495f-a967-091fe7c6f588" providerId="ADAL" clId="{336C05A8-9D4E-4691-87ED-7F088A0760F9}" dt="2022-11-01T23:40:20.176" v="1356"/>
        <pc:sldMkLst>
          <pc:docMk/>
          <pc:sldMk cId="189405372" sldId="330"/>
        </pc:sldMkLst>
        <pc:spChg chg="add mod">
          <ac:chgData name="Dylan Ma" userId="d19f606a-f869-495f-a967-091fe7c6f588" providerId="ADAL" clId="{336C05A8-9D4E-4691-87ED-7F088A0760F9}" dt="2022-11-01T23:06:32.779" v="1026" actId="1076"/>
          <ac:spMkLst>
            <pc:docMk/>
            <pc:sldMk cId="189405372" sldId="330"/>
            <ac:spMk id="2" creationId="{D5D6AA6E-7178-E6A3-9336-CB47551FAE4D}"/>
          </ac:spMkLst>
        </pc:spChg>
        <pc:spChg chg="add mod">
          <ac:chgData name="Dylan Ma" userId="d19f606a-f869-495f-a967-091fe7c6f588" providerId="ADAL" clId="{336C05A8-9D4E-4691-87ED-7F088A0760F9}" dt="2022-11-01T23:15:57.310" v="1307" actId="1036"/>
          <ac:spMkLst>
            <pc:docMk/>
            <pc:sldMk cId="189405372" sldId="330"/>
            <ac:spMk id="5" creationId="{99857315-DA98-D17C-D589-1B6BD5C253E2}"/>
          </ac:spMkLst>
        </pc:spChg>
        <pc:spChg chg="add mod">
          <ac:chgData name="Dylan Ma" userId="d19f606a-f869-495f-a967-091fe7c6f588" providerId="ADAL" clId="{336C05A8-9D4E-4691-87ED-7F088A0760F9}" dt="2022-11-01T23:06:32.779" v="1026" actId="1076"/>
          <ac:spMkLst>
            <pc:docMk/>
            <pc:sldMk cId="189405372" sldId="330"/>
            <ac:spMk id="7" creationId="{89C9C7CA-4888-5DA7-FC7D-7A6835EBDD3B}"/>
          </ac:spMkLst>
        </pc:spChg>
        <pc:spChg chg="mod">
          <ac:chgData name="Dylan Ma" userId="d19f606a-f869-495f-a967-091fe7c6f588" providerId="ADAL" clId="{336C05A8-9D4E-4691-87ED-7F088A0760F9}" dt="2022-11-01T23:05:38.528" v="1025" actId="14100"/>
          <ac:spMkLst>
            <pc:docMk/>
            <pc:sldMk cId="189405372" sldId="330"/>
            <ac:spMk id="9" creationId="{BEFA6F2E-635D-3CA2-FF78-B8A7CCDE0B1D}"/>
          </ac:spMkLst>
        </pc:spChg>
        <pc:spChg chg="add mod">
          <ac:chgData name="Dylan Ma" userId="d19f606a-f869-495f-a967-091fe7c6f588" providerId="ADAL" clId="{336C05A8-9D4E-4691-87ED-7F088A0760F9}" dt="2022-11-01T23:06:32.779" v="1026" actId="1076"/>
          <ac:spMkLst>
            <pc:docMk/>
            <pc:sldMk cId="189405372" sldId="330"/>
            <ac:spMk id="13" creationId="{6D201C20-272E-74F9-5C6E-63184C05F41B}"/>
          </ac:spMkLst>
        </pc:spChg>
        <pc:spChg chg="add mod">
          <ac:chgData name="Dylan Ma" userId="d19f606a-f869-495f-a967-091fe7c6f588" providerId="ADAL" clId="{336C05A8-9D4E-4691-87ED-7F088A0760F9}" dt="2022-11-01T23:13:44.773" v="1288" actId="1035"/>
          <ac:spMkLst>
            <pc:docMk/>
            <pc:sldMk cId="189405372" sldId="330"/>
            <ac:spMk id="14" creationId="{4E9B58B3-9BEF-3544-FC60-F874F9A281D4}"/>
          </ac:spMkLst>
        </pc:spChg>
        <pc:spChg chg="add mod">
          <ac:chgData name="Dylan Ma" userId="d19f606a-f869-495f-a967-091fe7c6f588" providerId="ADAL" clId="{336C05A8-9D4E-4691-87ED-7F088A0760F9}" dt="2022-11-01T23:13:46.314" v="1291" actId="1035"/>
          <ac:spMkLst>
            <pc:docMk/>
            <pc:sldMk cId="189405372" sldId="330"/>
            <ac:spMk id="15" creationId="{03A41AF1-162F-4B43-F354-E5B078753738}"/>
          </ac:spMkLst>
        </pc:spChg>
        <pc:spChg chg="mod">
          <ac:chgData name="Dylan Ma" userId="d19f606a-f869-495f-a967-091fe7c6f588" providerId="ADAL" clId="{336C05A8-9D4E-4691-87ED-7F088A0760F9}" dt="2022-11-01T23:06:32.779" v="1026" actId="1076"/>
          <ac:spMkLst>
            <pc:docMk/>
            <pc:sldMk cId="189405372" sldId="330"/>
            <ac:spMk id="17" creationId="{8C7D0110-CC52-4CFE-8A67-CE03E617D025}"/>
          </ac:spMkLst>
        </pc:spChg>
        <pc:spChg chg="add mod">
          <ac:chgData name="Dylan Ma" userId="d19f606a-f869-495f-a967-091fe7c6f588" providerId="ADAL" clId="{336C05A8-9D4E-4691-87ED-7F088A0760F9}" dt="2022-11-01T23:06:32.779" v="1026" actId="1076"/>
          <ac:spMkLst>
            <pc:docMk/>
            <pc:sldMk cId="189405372" sldId="330"/>
            <ac:spMk id="18" creationId="{C7DC0D3E-2572-6685-8718-4927D19BD063}"/>
          </ac:spMkLst>
        </pc:spChg>
        <pc:spChg chg="add mod">
          <ac:chgData name="Dylan Ma" userId="d19f606a-f869-495f-a967-091fe7c6f588" providerId="ADAL" clId="{336C05A8-9D4E-4691-87ED-7F088A0760F9}" dt="2022-11-01T23:12:12.457" v="1178" actId="20577"/>
          <ac:spMkLst>
            <pc:docMk/>
            <pc:sldMk cId="189405372" sldId="330"/>
            <ac:spMk id="19" creationId="{6544DC21-027C-A5EF-5628-A40A64AFC631}"/>
          </ac:spMkLst>
        </pc:spChg>
        <pc:spChg chg="add mod">
          <ac:chgData name="Dylan Ma" userId="d19f606a-f869-495f-a967-091fe7c6f588" providerId="ADAL" clId="{336C05A8-9D4E-4691-87ED-7F088A0760F9}" dt="2022-11-01T23:06:32.779" v="1026" actId="1076"/>
          <ac:spMkLst>
            <pc:docMk/>
            <pc:sldMk cId="189405372" sldId="330"/>
            <ac:spMk id="20" creationId="{2802C819-FE32-7677-92EE-7BE1CB22B30D}"/>
          </ac:spMkLst>
        </pc:spChg>
        <pc:spChg chg="mod">
          <ac:chgData name="Dylan Ma" userId="d19f606a-f869-495f-a967-091fe7c6f588" providerId="ADAL" clId="{336C05A8-9D4E-4691-87ED-7F088A0760F9}" dt="2022-11-01T23:21:26.040" v="1327" actId="20577"/>
          <ac:spMkLst>
            <pc:docMk/>
            <pc:sldMk cId="189405372" sldId="330"/>
            <ac:spMk id="22" creationId="{B3018AF1-4E5A-E116-18CF-C3E2DFDC23A8}"/>
          </ac:spMkLst>
        </pc:spChg>
        <pc:spChg chg="mod">
          <ac:chgData name="Dylan Ma" userId="d19f606a-f869-495f-a967-091fe7c6f588" providerId="ADAL" clId="{336C05A8-9D4E-4691-87ED-7F088A0760F9}" dt="2022-11-01T23:06:32.779" v="1026" actId="1076"/>
          <ac:spMkLst>
            <pc:docMk/>
            <pc:sldMk cId="189405372" sldId="330"/>
            <ac:spMk id="30" creationId="{7FC95AF5-2785-4B20-9B34-9B0A2028390E}"/>
          </ac:spMkLst>
        </pc:spChg>
        <pc:spChg chg="del mod">
          <ac:chgData name="Dylan Ma" userId="d19f606a-f869-495f-a967-091fe7c6f588" providerId="ADAL" clId="{336C05A8-9D4E-4691-87ED-7F088A0760F9}" dt="2022-11-01T22:54:29.238" v="844" actId="478"/>
          <ac:spMkLst>
            <pc:docMk/>
            <pc:sldMk cId="189405372" sldId="330"/>
            <ac:spMk id="34" creationId="{62E45B93-96D4-4AF7-B58C-62E120D4B9D5}"/>
          </ac:spMkLst>
        </pc:spChg>
        <pc:picChg chg="add mod">
          <ac:chgData name="Dylan Ma" userId="d19f606a-f869-495f-a967-091fe7c6f588" providerId="ADAL" clId="{336C05A8-9D4E-4691-87ED-7F088A0760F9}" dt="2022-11-01T23:06:32.779" v="1026" actId="1076"/>
          <ac:picMkLst>
            <pc:docMk/>
            <pc:sldMk cId="189405372" sldId="330"/>
            <ac:picMk id="10" creationId="{FC8578B3-F546-B593-7DE3-B0349282FAA7}"/>
          </ac:picMkLst>
        </pc:picChg>
        <pc:picChg chg="add mod">
          <ac:chgData name="Dylan Ma" userId="d19f606a-f869-495f-a967-091fe7c6f588" providerId="ADAL" clId="{336C05A8-9D4E-4691-87ED-7F088A0760F9}" dt="2022-11-01T23:06:32.779" v="1026" actId="1076"/>
          <ac:picMkLst>
            <pc:docMk/>
            <pc:sldMk cId="189405372" sldId="330"/>
            <ac:picMk id="24" creationId="{716A1B4E-D25C-6B16-D93F-1A2E6A99FDF2}"/>
          </ac:picMkLst>
        </pc:picChg>
      </pc:sldChg>
      <pc:sldChg chg="addSp delSp modSp mod">
        <pc:chgData name="Dylan Ma" userId="d19f606a-f869-495f-a967-091fe7c6f588" providerId="ADAL" clId="{336C05A8-9D4E-4691-87ED-7F088A0760F9}" dt="2022-11-04T16:17:42.244" v="1765" actId="1076"/>
        <pc:sldMkLst>
          <pc:docMk/>
          <pc:sldMk cId="4071624604" sldId="331"/>
        </pc:sldMkLst>
        <pc:spChg chg="mod">
          <ac:chgData name="Dylan Ma" userId="d19f606a-f869-495f-a967-091fe7c6f588" providerId="ADAL" clId="{336C05A8-9D4E-4691-87ED-7F088A0760F9}" dt="2022-11-04T16:17:13.580" v="1761" actId="1076"/>
          <ac:spMkLst>
            <pc:docMk/>
            <pc:sldMk cId="4071624604" sldId="331"/>
            <ac:spMk id="2" creationId="{51D7AA6E-9960-9FDA-C613-72C56D9B4DF2}"/>
          </ac:spMkLst>
        </pc:spChg>
        <pc:spChg chg="mod">
          <ac:chgData name="Dylan Ma" userId="d19f606a-f869-495f-a967-091fe7c6f588" providerId="ADAL" clId="{336C05A8-9D4E-4691-87ED-7F088A0760F9}" dt="2022-11-04T16:17:38.619" v="1764" actId="1076"/>
          <ac:spMkLst>
            <pc:docMk/>
            <pc:sldMk cId="4071624604" sldId="331"/>
            <ac:spMk id="5" creationId="{957124FE-8A7D-5F63-E702-942158D30785}"/>
          </ac:spMkLst>
        </pc:spChg>
        <pc:spChg chg="ord">
          <ac:chgData name="Dylan Ma" userId="d19f606a-f869-495f-a967-091fe7c6f588" providerId="ADAL" clId="{336C05A8-9D4E-4691-87ED-7F088A0760F9}" dt="2022-11-04T16:16:45.859" v="1755" actId="167"/>
          <ac:spMkLst>
            <pc:docMk/>
            <pc:sldMk cId="4071624604" sldId="331"/>
            <ac:spMk id="8" creationId="{CF773CE8-91AA-7076-B33D-A86898844DD6}"/>
          </ac:spMkLst>
        </pc:spChg>
        <pc:spChg chg="del mod">
          <ac:chgData name="Dylan Ma" userId="d19f606a-f869-495f-a967-091fe7c6f588" providerId="ADAL" clId="{336C05A8-9D4E-4691-87ED-7F088A0760F9}" dt="2022-11-04T16:13:54.348" v="1706" actId="478"/>
          <ac:spMkLst>
            <pc:docMk/>
            <pc:sldMk cId="4071624604" sldId="331"/>
            <ac:spMk id="9" creationId="{49049FF9-B579-D73D-CB99-EE0277AC4F48}"/>
          </ac:spMkLst>
        </pc:spChg>
        <pc:spChg chg="add mod ord">
          <ac:chgData name="Dylan Ma" userId="d19f606a-f869-495f-a967-091fe7c6f588" providerId="ADAL" clId="{336C05A8-9D4E-4691-87ED-7F088A0760F9}" dt="2022-11-04T16:15:31.332" v="1733" actId="1076"/>
          <ac:spMkLst>
            <pc:docMk/>
            <pc:sldMk cId="4071624604" sldId="331"/>
            <ac:spMk id="10" creationId="{D9EDEFF3-1B03-BAE7-0558-B0AF98DB9F0C}"/>
          </ac:spMkLst>
        </pc:spChg>
        <pc:spChg chg="del">
          <ac:chgData name="Dylan Ma" userId="d19f606a-f869-495f-a967-091fe7c6f588" providerId="ADAL" clId="{336C05A8-9D4E-4691-87ED-7F088A0760F9}" dt="2022-11-04T16:15:02.355" v="1725" actId="478"/>
          <ac:spMkLst>
            <pc:docMk/>
            <pc:sldMk cId="4071624604" sldId="331"/>
            <ac:spMk id="13" creationId="{9D23DC81-C4D6-75BF-1067-78ADC773DB76}"/>
          </ac:spMkLst>
        </pc:spChg>
        <pc:spChg chg="add mod">
          <ac:chgData name="Dylan Ma" userId="d19f606a-f869-495f-a967-091fe7c6f588" providerId="ADAL" clId="{336C05A8-9D4E-4691-87ED-7F088A0760F9}" dt="2022-11-04T16:17:11.236" v="1760" actId="1076"/>
          <ac:spMkLst>
            <pc:docMk/>
            <pc:sldMk cId="4071624604" sldId="331"/>
            <ac:spMk id="14" creationId="{96DEAABB-32EB-1925-CD8C-9707336EFC50}"/>
          </ac:spMkLst>
        </pc:spChg>
        <pc:spChg chg="del">
          <ac:chgData name="Dylan Ma" userId="d19f606a-f869-495f-a967-091fe7c6f588" providerId="ADAL" clId="{336C05A8-9D4E-4691-87ED-7F088A0760F9}" dt="2022-11-04T16:16:32.495" v="1750" actId="478"/>
          <ac:spMkLst>
            <pc:docMk/>
            <pc:sldMk cId="4071624604" sldId="331"/>
            <ac:spMk id="15" creationId="{7A5A9470-B870-8FD2-E16A-81960672FCB7}"/>
          </ac:spMkLst>
        </pc:spChg>
        <pc:spChg chg="mod">
          <ac:chgData name="Dylan Ma" userId="d19f606a-f869-495f-a967-091fe7c6f588" providerId="ADAL" clId="{336C05A8-9D4E-4691-87ED-7F088A0760F9}" dt="2022-11-04T16:13:31.196" v="1698" actId="1076"/>
          <ac:spMkLst>
            <pc:docMk/>
            <pc:sldMk cId="4071624604" sldId="331"/>
            <ac:spMk id="17" creationId="{14B8C1A3-A5FE-4E6C-8EF4-4352BA64AEA4}"/>
          </ac:spMkLst>
        </pc:spChg>
        <pc:spChg chg="del">
          <ac:chgData name="Dylan Ma" userId="d19f606a-f869-495f-a967-091fe7c6f588" providerId="ADAL" clId="{336C05A8-9D4E-4691-87ED-7F088A0760F9}" dt="2022-11-04T16:13:34.661" v="1699" actId="478"/>
          <ac:spMkLst>
            <pc:docMk/>
            <pc:sldMk cId="4071624604" sldId="331"/>
            <ac:spMk id="19" creationId="{B57E8455-AAA3-6F14-2809-03A8A32C204A}"/>
          </ac:spMkLst>
        </pc:spChg>
        <pc:spChg chg="del">
          <ac:chgData name="Dylan Ma" userId="d19f606a-f869-495f-a967-091fe7c6f588" providerId="ADAL" clId="{336C05A8-9D4E-4691-87ED-7F088A0760F9}" dt="2022-11-04T16:15:18.228" v="1732" actId="478"/>
          <ac:spMkLst>
            <pc:docMk/>
            <pc:sldMk cId="4071624604" sldId="331"/>
            <ac:spMk id="21" creationId="{DA031012-912F-4F28-9DA9-E6476A0B2C9B}"/>
          </ac:spMkLst>
        </pc:spChg>
        <pc:spChg chg="del">
          <ac:chgData name="Dylan Ma" userId="d19f606a-f869-495f-a967-091fe7c6f588" providerId="ADAL" clId="{336C05A8-9D4E-4691-87ED-7F088A0760F9}" dt="2022-11-04T16:13:56.258" v="1707" actId="478"/>
          <ac:spMkLst>
            <pc:docMk/>
            <pc:sldMk cId="4071624604" sldId="331"/>
            <ac:spMk id="23" creationId="{FCA47AB2-FBB3-BA61-3340-D1AE86941CC0}"/>
          </ac:spMkLst>
        </pc:spChg>
        <pc:spChg chg="add mod ord">
          <ac:chgData name="Dylan Ma" userId="d19f606a-f869-495f-a967-091fe7c6f588" providerId="ADAL" clId="{336C05A8-9D4E-4691-87ED-7F088A0760F9}" dt="2022-11-04T16:16:53.075" v="1758" actId="1076"/>
          <ac:spMkLst>
            <pc:docMk/>
            <pc:sldMk cId="4071624604" sldId="331"/>
            <ac:spMk id="26" creationId="{B33976F2-5065-02CF-A266-E4190953B119}"/>
          </ac:spMkLst>
        </pc:spChg>
        <pc:spChg chg="add del">
          <ac:chgData name="Dylan Ma" userId="d19f606a-f869-495f-a967-091fe7c6f588" providerId="ADAL" clId="{336C05A8-9D4E-4691-87ED-7F088A0760F9}" dt="2022-11-04T16:15:16.097" v="1730" actId="478"/>
          <ac:spMkLst>
            <pc:docMk/>
            <pc:sldMk cId="4071624604" sldId="331"/>
            <ac:spMk id="33" creationId="{E5A411CC-D19F-C694-BD5D-F5A1DBD41603}"/>
          </ac:spMkLst>
        </pc:spChg>
        <pc:spChg chg="del">
          <ac:chgData name="Dylan Ma" userId="d19f606a-f869-495f-a967-091fe7c6f588" providerId="ADAL" clId="{336C05A8-9D4E-4691-87ED-7F088A0760F9}" dt="2022-11-04T16:15:16.743" v="1731" actId="478"/>
          <ac:spMkLst>
            <pc:docMk/>
            <pc:sldMk cId="4071624604" sldId="331"/>
            <ac:spMk id="37" creationId="{825D00CC-48D6-41D0-A127-69019769D5CF}"/>
          </ac:spMkLst>
        </pc:spChg>
        <pc:picChg chg="add del mod">
          <ac:chgData name="Dylan Ma" userId="d19f606a-f869-495f-a967-091fe7c6f588" providerId="ADAL" clId="{336C05A8-9D4E-4691-87ED-7F088A0760F9}" dt="2022-11-04T16:13:59.575" v="1709"/>
          <ac:picMkLst>
            <pc:docMk/>
            <pc:sldMk cId="4071624604" sldId="331"/>
            <ac:picMk id="4" creationId="{F4BBFA7F-B56D-C89C-4ED3-8415E29F72CB}"/>
          </ac:picMkLst>
        </pc:picChg>
        <pc:picChg chg="mod">
          <ac:chgData name="Dylan Ma" userId="d19f606a-f869-495f-a967-091fe7c6f588" providerId="ADAL" clId="{336C05A8-9D4E-4691-87ED-7F088A0760F9}" dt="2022-11-04T16:14:12.067" v="1713" actId="1076"/>
          <ac:picMkLst>
            <pc:docMk/>
            <pc:sldMk cId="4071624604" sldId="331"/>
            <ac:picMk id="18" creationId="{EE40ABE2-A264-5F54-D9AB-F22E5D2596DE}"/>
          </ac:picMkLst>
        </pc:picChg>
        <pc:picChg chg="mod">
          <ac:chgData name="Dylan Ma" userId="d19f606a-f869-495f-a967-091fe7c6f588" providerId="ADAL" clId="{336C05A8-9D4E-4691-87ED-7F088A0760F9}" dt="2022-11-04T16:17:42.244" v="1765" actId="1076"/>
          <ac:picMkLst>
            <pc:docMk/>
            <pc:sldMk cId="4071624604" sldId="331"/>
            <ac:picMk id="20" creationId="{919CD90C-D1EA-594D-1751-ED20DBFB9B7B}"/>
          </ac:picMkLst>
        </pc:picChg>
        <pc:picChg chg="mod">
          <ac:chgData name="Dylan Ma" userId="d19f606a-f869-495f-a967-091fe7c6f588" providerId="ADAL" clId="{336C05A8-9D4E-4691-87ED-7F088A0760F9}" dt="2022-11-04T16:15:31.332" v="1733" actId="1076"/>
          <ac:picMkLst>
            <pc:docMk/>
            <pc:sldMk cId="4071624604" sldId="331"/>
            <ac:picMk id="24" creationId="{FA19DF44-C804-39C4-BBFE-78668DDD9027}"/>
          </ac:picMkLst>
        </pc:picChg>
        <pc:picChg chg="add del mod">
          <ac:chgData name="Dylan Ma" userId="d19f606a-f869-495f-a967-091fe7c6f588" providerId="ADAL" clId="{336C05A8-9D4E-4691-87ED-7F088A0760F9}" dt="2022-11-04T16:15:31.332" v="1733" actId="1076"/>
          <ac:picMkLst>
            <pc:docMk/>
            <pc:sldMk cId="4071624604" sldId="331"/>
            <ac:picMk id="25" creationId="{CCB1195B-7555-E69E-6A85-BC62CD181A33}"/>
          </ac:picMkLst>
        </pc:picChg>
        <pc:picChg chg="mod ord">
          <ac:chgData name="Dylan Ma" userId="d19f606a-f869-495f-a967-091fe7c6f588" providerId="ADAL" clId="{336C05A8-9D4E-4691-87ED-7F088A0760F9}" dt="2022-11-04T16:17:11.236" v="1760" actId="1076"/>
          <ac:picMkLst>
            <pc:docMk/>
            <pc:sldMk cId="4071624604" sldId="331"/>
            <ac:picMk id="29" creationId="{2257A684-3B12-E99D-DD13-C1C9B623C212}"/>
          </ac:picMkLst>
        </pc:picChg>
        <pc:picChg chg="mod ord">
          <ac:chgData name="Dylan Ma" userId="d19f606a-f869-495f-a967-091fe7c6f588" providerId="ADAL" clId="{336C05A8-9D4E-4691-87ED-7F088A0760F9}" dt="2022-11-04T16:17:11.236" v="1760" actId="1076"/>
          <ac:picMkLst>
            <pc:docMk/>
            <pc:sldMk cId="4071624604" sldId="331"/>
            <ac:picMk id="30" creationId="{B02ACD0B-13DC-CF2E-CE06-516982EAB19D}"/>
          </ac:picMkLst>
        </pc:picChg>
        <pc:picChg chg="mod">
          <ac:chgData name="Dylan Ma" userId="d19f606a-f869-495f-a967-091fe7c6f588" providerId="ADAL" clId="{336C05A8-9D4E-4691-87ED-7F088A0760F9}" dt="2022-11-04T16:15:31.332" v="1733" actId="1076"/>
          <ac:picMkLst>
            <pc:docMk/>
            <pc:sldMk cId="4071624604" sldId="331"/>
            <ac:picMk id="31" creationId="{6BF1DE06-2248-3A27-7794-5F811E0503F2}"/>
          </ac:picMkLst>
        </pc:picChg>
        <pc:picChg chg="mod">
          <ac:chgData name="Dylan Ma" userId="d19f606a-f869-495f-a967-091fe7c6f588" providerId="ADAL" clId="{336C05A8-9D4E-4691-87ED-7F088A0760F9}" dt="2022-11-04T16:15:31.332" v="1733" actId="1076"/>
          <ac:picMkLst>
            <pc:docMk/>
            <pc:sldMk cId="4071624604" sldId="331"/>
            <ac:picMk id="32" creationId="{17AE8224-6D19-746B-5058-1B702B9667FC}"/>
          </ac:picMkLst>
        </pc:picChg>
        <pc:picChg chg="mod">
          <ac:chgData name="Dylan Ma" userId="d19f606a-f869-495f-a967-091fe7c6f588" providerId="ADAL" clId="{336C05A8-9D4E-4691-87ED-7F088A0760F9}" dt="2022-11-04T16:16:55.907" v="1759" actId="1076"/>
          <ac:picMkLst>
            <pc:docMk/>
            <pc:sldMk cId="4071624604" sldId="331"/>
            <ac:picMk id="34" creationId="{8C743BF1-1F01-E4FB-BC8B-7502BD13E080}"/>
          </ac:picMkLst>
        </pc:picChg>
      </pc:sldChg>
      <pc:sldChg chg="delSp add del mod">
        <pc:chgData name="Dylan Ma" userId="d19f606a-f869-495f-a967-091fe7c6f588" providerId="ADAL" clId="{336C05A8-9D4E-4691-87ED-7F088A0760F9}" dt="2022-10-31T19:30:06.007" v="762" actId="47"/>
        <pc:sldMkLst>
          <pc:docMk/>
          <pc:sldMk cId="2498382738" sldId="333"/>
        </pc:sldMkLst>
        <pc:spChg chg="del">
          <ac:chgData name="Dylan Ma" userId="d19f606a-f869-495f-a967-091fe7c6f588" providerId="ADAL" clId="{336C05A8-9D4E-4691-87ED-7F088A0760F9}" dt="2022-10-31T19:29:03.274" v="754" actId="478"/>
          <ac:spMkLst>
            <pc:docMk/>
            <pc:sldMk cId="2498382738" sldId="333"/>
            <ac:spMk id="17" creationId="{4592FDAE-EBE3-B6AA-500C-6D1616478F85}"/>
          </ac:spMkLst>
        </pc:spChg>
        <pc:spChg chg="del">
          <ac:chgData name="Dylan Ma" userId="d19f606a-f869-495f-a967-091fe7c6f588" providerId="ADAL" clId="{336C05A8-9D4E-4691-87ED-7F088A0760F9}" dt="2022-10-31T19:29:08.049" v="761" actId="478"/>
          <ac:spMkLst>
            <pc:docMk/>
            <pc:sldMk cId="2498382738" sldId="333"/>
            <ac:spMk id="27" creationId="{62442564-A67D-4FBC-876A-1F2D42E91653}"/>
          </ac:spMkLst>
        </pc:spChg>
        <pc:spChg chg="del">
          <ac:chgData name="Dylan Ma" userId="d19f606a-f869-495f-a967-091fe7c6f588" providerId="ADAL" clId="{336C05A8-9D4E-4691-87ED-7F088A0760F9}" dt="2022-10-31T19:29:07.013" v="759" actId="478"/>
          <ac:spMkLst>
            <pc:docMk/>
            <pc:sldMk cId="2498382738" sldId="333"/>
            <ac:spMk id="30" creationId="{9AEA127E-CD33-804D-4574-2BC413B08112}"/>
          </ac:spMkLst>
        </pc:spChg>
        <pc:spChg chg="del">
          <ac:chgData name="Dylan Ma" userId="d19f606a-f869-495f-a967-091fe7c6f588" providerId="ADAL" clId="{336C05A8-9D4E-4691-87ED-7F088A0760F9}" dt="2022-10-31T19:29:06.032" v="757" actId="478"/>
          <ac:spMkLst>
            <pc:docMk/>
            <pc:sldMk cId="2498382738" sldId="333"/>
            <ac:spMk id="31" creationId="{F82A6F63-88CB-4BDA-9ED0-CBB25DDA2CF3}"/>
          </ac:spMkLst>
        </pc:spChg>
        <pc:picChg chg="del">
          <ac:chgData name="Dylan Ma" userId="d19f606a-f869-495f-a967-091fe7c6f588" providerId="ADAL" clId="{336C05A8-9D4E-4691-87ED-7F088A0760F9}" dt="2022-10-31T19:29:05.087" v="755" actId="478"/>
          <ac:picMkLst>
            <pc:docMk/>
            <pc:sldMk cId="2498382738" sldId="333"/>
            <ac:picMk id="6" creationId="{035FBFB7-F159-4ECB-B83D-43D92C2466FD}"/>
          </ac:picMkLst>
        </pc:picChg>
        <pc:picChg chg="del">
          <ac:chgData name="Dylan Ma" userId="d19f606a-f869-495f-a967-091fe7c6f588" providerId="ADAL" clId="{336C05A8-9D4E-4691-87ED-7F088A0760F9}" dt="2022-10-31T19:29:06.484" v="758" actId="478"/>
          <ac:picMkLst>
            <pc:docMk/>
            <pc:sldMk cId="2498382738" sldId="333"/>
            <ac:picMk id="15" creationId="{06CAAF05-07C6-46C5-9BDC-546C566422A6}"/>
          </ac:picMkLst>
        </pc:picChg>
        <pc:picChg chg="del">
          <ac:chgData name="Dylan Ma" userId="d19f606a-f869-495f-a967-091fe7c6f588" providerId="ADAL" clId="{336C05A8-9D4E-4691-87ED-7F088A0760F9}" dt="2022-10-31T19:29:05.666" v="756" actId="478"/>
          <ac:picMkLst>
            <pc:docMk/>
            <pc:sldMk cId="2498382738" sldId="333"/>
            <ac:picMk id="39" creationId="{28DD6A93-1899-4C5D-89E2-7959A2D9B4E0}"/>
          </ac:picMkLst>
        </pc:picChg>
        <pc:picChg chg="del">
          <ac:chgData name="Dylan Ma" userId="d19f606a-f869-495f-a967-091fe7c6f588" providerId="ADAL" clId="{336C05A8-9D4E-4691-87ED-7F088A0760F9}" dt="2022-10-31T19:29:07.472" v="760" actId="478"/>
          <ac:picMkLst>
            <pc:docMk/>
            <pc:sldMk cId="2498382738" sldId="333"/>
            <ac:picMk id="44" creationId="{B882178C-86F4-4925-9C2F-0A550B61FB71}"/>
          </ac:picMkLst>
        </pc:picChg>
      </pc:sldChg>
      <pc:sldChg chg="modSp mod">
        <pc:chgData name="Dylan Ma" userId="d19f606a-f869-495f-a967-091fe7c6f588" providerId="ADAL" clId="{336C05A8-9D4E-4691-87ED-7F088A0760F9}" dt="2022-11-04T18:00:57.545" v="5908" actId="27957"/>
        <pc:sldMkLst>
          <pc:docMk/>
          <pc:sldMk cId="2368314960" sldId="335"/>
        </pc:sldMkLst>
        <pc:picChg chg="add mod">
          <ac:chgData name="Dylan Ma" userId="d19f606a-f869-495f-a967-091fe7c6f588" providerId="ADAL" clId="{336C05A8-9D4E-4691-87ED-7F088A0760F9}" dt="2022-11-04T18:00:57.545" v="5908" actId="27957"/>
          <ac:picMkLst>
            <pc:docMk/>
            <pc:sldMk cId="2368314960" sldId="335"/>
            <ac:picMk id="10" creationId="{D4F022DB-7060-4A2B-4C75-01CD0DCAC0F2}"/>
          </ac:picMkLst>
        </pc:picChg>
      </pc:sldChg>
      <pc:sldChg chg="addSp delSp modSp mod">
        <pc:chgData name="Dylan Ma" userId="d19f606a-f869-495f-a967-091fe7c6f588" providerId="ADAL" clId="{336C05A8-9D4E-4691-87ED-7F088A0760F9}" dt="2022-11-04T18:01:15.263" v="5916" actId="20577"/>
        <pc:sldMkLst>
          <pc:docMk/>
          <pc:sldMk cId="2141146634" sldId="336"/>
        </pc:sldMkLst>
        <pc:spChg chg="add del mod">
          <ac:chgData name="Dylan Ma" userId="d19f606a-f869-495f-a967-091fe7c6f588" providerId="ADAL" clId="{336C05A8-9D4E-4691-87ED-7F088A0760F9}" dt="2022-11-04T18:01:02.749" v="5910"/>
          <ac:spMkLst>
            <pc:docMk/>
            <pc:sldMk cId="2141146634" sldId="336"/>
            <ac:spMk id="4" creationId="{B145C8D6-22B0-1862-CB73-2742A5F06A09}"/>
          </ac:spMkLst>
        </pc:spChg>
        <pc:spChg chg="del mod">
          <ac:chgData name="Dylan Ma" userId="d19f606a-f869-495f-a967-091fe7c6f588" providerId="ADAL" clId="{336C05A8-9D4E-4691-87ED-7F088A0760F9}" dt="2022-11-04T18:01:11.507" v="5913" actId="478"/>
          <ac:spMkLst>
            <pc:docMk/>
            <pc:sldMk cId="2141146634" sldId="336"/>
            <ac:spMk id="11" creationId="{198CD8C0-7369-B6B8-06E9-FDBD259EB2AB}"/>
          </ac:spMkLst>
        </pc:spChg>
        <pc:spChg chg="add mod">
          <ac:chgData name="Dylan Ma" userId="d19f606a-f869-495f-a967-091fe7c6f588" providerId="ADAL" clId="{336C05A8-9D4E-4691-87ED-7F088A0760F9}" dt="2022-11-04T18:01:15.263" v="5916" actId="20577"/>
          <ac:spMkLst>
            <pc:docMk/>
            <pc:sldMk cId="2141146634" sldId="336"/>
            <ac:spMk id="13" creationId="{D9899FD8-080F-1A17-F2CD-B2198D1E9A9E}"/>
          </ac:spMkLst>
        </pc:spChg>
        <pc:picChg chg="del">
          <ac:chgData name="Dylan Ma" userId="d19f606a-f869-495f-a967-091fe7c6f588" providerId="ADAL" clId="{336C05A8-9D4E-4691-87ED-7F088A0760F9}" dt="2022-11-04T18:01:03.903" v="5911" actId="478"/>
          <ac:picMkLst>
            <pc:docMk/>
            <pc:sldMk cId="2141146634" sldId="336"/>
            <ac:picMk id="8" creationId="{60AE581E-30C2-4DB9-2F85-C2AE6D7A1A28}"/>
          </ac:picMkLst>
        </pc:picChg>
        <pc:picChg chg="add del mod">
          <ac:chgData name="Dylan Ma" userId="d19f606a-f869-495f-a967-091fe7c6f588" providerId="ADAL" clId="{336C05A8-9D4E-4691-87ED-7F088A0760F9}" dt="2022-11-04T18:01:02.749" v="5910"/>
          <ac:picMkLst>
            <pc:docMk/>
            <pc:sldMk cId="2141146634" sldId="336"/>
            <ac:picMk id="10" creationId="{18A52B30-EE67-945C-6EC9-3322F2559FBC}"/>
          </ac:picMkLst>
        </pc:picChg>
        <pc:picChg chg="add mod">
          <ac:chgData name="Dylan Ma" userId="d19f606a-f869-495f-a967-091fe7c6f588" providerId="ADAL" clId="{336C05A8-9D4E-4691-87ED-7F088A0760F9}" dt="2022-11-04T18:01:12.660" v="5914"/>
          <ac:picMkLst>
            <pc:docMk/>
            <pc:sldMk cId="2141146634" sldId="336"/>
            <ac:picMk id="14" creationId="{369D4E4D-F296-877E-8095-662B8F799093}"/>
          </ac:picMkLst>
        </pc:picChg>
      </pc:sldChg>
      <pc:sldChg chg="modSp add mod ord">
        <pc:chgData name="Dylan Ma" userId="d19f606a-f869-495f-a967-091fe7c6f588" providerId="ADAL" clId="{336C05A8-9D4E-4691-87ED-7F088A0760F9}" dt="2022-11-01T23:40:20.176" v="1356"/>
        <pc:sldMkLst>
          <pc:docMk/>
          <pc:sldMk cId="179317531" sldId="338"/>
        </pc:sldMkLst>
        <pc:spChg chg="mod">
          <ac:chgData name="Dylan Ma" userId="d19f606a-f869-495f-a967-091fe7c6f588" providerId="ADAL" clId="{336C05A8-9D4E-4691-87ED-7F088A0760F9}" dt="2022-11-01T23:12:16.960" v="1180" actId="20577"/>
          <ac:spMkLst>
            <pc:docMk/>
            <pc:sldMk cId="179317531" sldId="338"/>
            <ac:spMk id="2" creationId="{D5D6AA6E-7178-E6A3-9336-CB47551FAE4D}"/>
          </ac:spMkLst>
        </pc:spChg>
        <pc:spChg chg="mod">
          <ac:chgData name="Dylan Ma" userId="d19f606a-f869-495f-a967-091fe7c6f588" providerId="ADAL" clId="{336C05A8-9D4E-4691-87ED-7F088A0760F9}" dt="2022-11-01T23:13:48.417" v="1294" actId="1035"/>
          <ac:spMkLst>
            <pc:docMk/>
            <pc:sldMk cId="179317531" sldId="338"/>
            <ac:spMk id="5" creationId="{99857315-DA98-D17C-D589-1B6BD5C253E2}"/>
          </ac:spMkLst>
        </pc:spChg>
        <pc:spChg chg="mod">
          <ac:chgData name="Dylan Ma" userId="d19f606a-f869-495f-a967-091fe7c6f588" providerId="ADAL" clId="{336C05A8-9D4E-4691-87ED-7F088A0760F9}" dt="2022-11-01T23:12:24.783" v="1208" actId="20577"/>
          <ac:spMkLst>
            <pc:docMk/>
            <pc:sldMk cId="179317531" sldId="338"/>
            <ac:spMk id="7" creationId="{89C9C7CA-4888-5DA7-FC7D-7A6835EBDD3B}"/>
          </ac:spMkLst>
        </pc:spChg>
        <pc:spChg chg="mod">
          <ac:chgData name="Dylan Ma" userId="d19f606a-f869-495f-a967-091fe7c6f588" providerId="ADAL" clId="{336C05A8-9D4E-4691-87ED-7F088A0760F9}" dt="2022-11-01T23:13:49.816" v="1297" actId="1035"/>
          <ac:spMkLst>
            <pc:docMk/>
            <pc:sldMk cId="179317531" sldId="338"/>
            <ac:spMk id="14" creationId="{4E9B58B3-9BEF-3544-FC60-F874F9A281D4}"/>
          </ac:spMkLst>
        </pc:spChg>
        <pc:spChg chg="mod">
          <ac:chgData name="Dylan Ma" userId="d19f606a-f869-495f-a967-091fe7c6f588" providerId="ADAL" clId="{336C05A8-9D4E-4691-87ED-7F088A0760F9}" dt="2022-11-01T23:13:51.138" v="1300" actId="1035"/>
          <ac:spMkLst>
            <pc:docMk/>
            <pc:sldMk cId="179317531" sldId="338"/>
            <ac:spMk id="15" creationId="{03A41AF1-162F-4B43-F354-E5B078753738}"/>
          </ac:spMkLst>
        </pc:spChg>
        <pc:spChg chg="mod">
          <ac:chgData name="Dylan Ma" userId="d19f606a-f869-495f-a967-091fe7c6f588" providerId="ADAL" clId="{336C05A8-9D4E-4691-87ED-7F088A0760F9}" dt="2022-11-01T23:11:16.023" v="1124" actId="20577"/>
          <ac:spMkLst>
            <pc:docMk/>
            <pc:sldMk cId="179317531" sldId="338"/>
            <ac:spMk id="17" creationId="{8C7D0110-CC52-4CFE-8A67-CE03E617D025}"/>
          </ac:spMkLst>
        </pc:spChg>
        <pc:spChg chg="mod">
          <ac:chgData name="Dylan Ma" userId="d19f606a-f869-495f-a967-091fe7c6f588" providerId="ADAL" clId="{336C05A8-9D4E-4691-87ED-7F088A0760F9}" dt="2022-11-01T23:12:51.487" v="1214" actId="20577"/>
          <ac:spMkLst>
            <pc:docMk/>
            <pc:sldMk cId="179317531" sldId="338"/>
            <ac:spMk id="18" creationId="{C7DC0D3E-2572-6685-8718-4927D19BD063}"/>
          </ac:spMkLst>
        </pc:spChg>
        <pc:spChg chg="mod">
          <ac:chgData name="Dylan Ma" userId="d19f606a-f869-495f-a967-091fe7c6f588" providerId="ADAL" clId="{336C05A8-9D4E-4691-87ED-7F088A0760F9}" dt="2022-11-01T23:13:11.047" v="1263" actId="20577"/>
          <ac:spMkLst>
            <pc:docMk/>
            <pc:sldMk cId="179317531" sldId="338"/>
            <ac:spMk id="19" creationId="{6544DC21-027C-A5EF-5628-A40A64AFC631}"/>
          </ac:spMkLst>
        </pc:spChg>
        <pc:spChg chg="mod">
          <ac:chgData name="Dylan Ma" userId="d19f606a-f869-495f-a967-091fe7c6f588" providerId="ADAL" clId="{336C05A8-9D4E-4691-87ED-7F088A0760F9}" dt="2022-11-01T23:21:34.612" v="1335" actId="20577"/>
          <ac:spMkLst>
            <pc:docMk/>
            <pc:sldMk cId="179317531" sldId="338"/>
            <ac:spMk id="22" creationId="{B3018AF1-4E5A-E116-18CF-C3E2DFDC23A8}"/>
          </ac:spMkLst>
        </pc:spChg>
        <pc:spChg chg="mod">
          <ac:chgData name="Dylan Ma" userId="d19f606a-f869-495f-a967-091fe7c6f588" providerId="ADAL" clId="{336C05A8-9D4E-4691-87ED-7F088A0760F9}" dt="2022-11-01T23:11:53.926" v="1159" actId="20577"/>
          <ac:spMkLst>
            <pc:docMk/>
            <pc:sldMk cId="179317531" sldId="338"/>
            <ac:spMk id="30" creationId="{7FC95AF5-2785-4B20-9B34-9B0A2028390E}"/>
          </ac:spMkLst>
        </pc:spChg>
        <pc:picChg chg="mod">
          <ac:chgData name="Dylan Ma" userId="d19f606a-f869-495f-a967-091fe7c6f588" providerId="ADAL" clId="{336C05A8-9D4E-4691-87ED-7F088A0760F9}" dt="2022-11-01T23:11:32.898" v="1125" actId="14826"/>
          <ac:picMkLst>
            <pc:docMk/>
            <pc:sldMk cId="179317531" sldId="338"/>
            <ac:picMk id="10" creationId="{FC8578B3-F546-B593-7DE3-B0349282FAA7}"/>
          </ac:picMkLst>
        </pc:picChg>
        <pc:picChg chg="mod">
          <ac:chgData name="Dylan Ma" userId="d19f606a-f869-495f-a967-091fe7c6f588" providerId="ADAL" clId="{336C05A8-9D4E-4691-87ED-7F088A0760F9}" dt="2022-11-01T23:12:46.446" v="1209" actId="14826"/>
          <ac:picMkLst>
            <pc:docMk/>
            <pc:sldMk cId="179317531" sldId="338"/>
            <ac:picMk id="24" creationId="{716A1B4E-D25C-6B16-D93F-1A2E6A99FDF2}"/>
          </ac:picMkLst>
        </pc:picChg>
      </pc:sldChg>
      <pc:sldChg chg="addSp delSp modSp mod modAnim">
        <pc:chgData name="Dylan Ma" userId="d19f606a-f869-495f-a967-091fe7c6f588" providerId="ADAL" clId="{336C05A8-9D4E-4691-87ED-7F088A0760F9}" dt="2022-11-01T23:15:48.120" v="1305"/>
        <pc:sldMkLst>
          <pc:docMk/>
          <pc:sldMk cId="3444680202" sldId="339"/>
        </pc:sldMkLst>
        <pc:spChg chg="mod">
          <ac:chgData name="Dylan Ma" userId="d19f606a-f869-495f-a967-091fe7c6f588" providerId="ADAL" clId="{336C05A8-9D4E-4691-87ED-7F088A0760F9}" dt="2022-11-01T23:15:44.331" v="1302"/>
          <ac:spMkLst>
            <pc:docMk/>
            <pc:sldMk cId="3444680202" sldId="339"/>
            <ac:spMk id="10" creationId="{859238C2-499F-6FCB-18DD-41C843B5363D}"/>
          </ac:spMkLst>
        </pc:spChg>
        <pc:spChg chg="mod">
          <ac:chgData name="Dylan Ma" userId="d19f606a-f869-495f-a967-091fe7c6f588" providerId="ADAL" clId="{336C05A8-9D4E-4691-87ED-7F088A0760F9}" dt="2022-11-01T23:15:44.331" v="1302"/>
          <ac:spMkLst>
            <pc:docMk/>
            <pc:sldMk cId="3444680202" sldId="339"/>
            <ac:spMk id="22" creationId="{C0EDA901-ED7B-D6EC-7DB2-77D4403AE4A9}"/>
          </ac:spMkLst>
        </pc:spChg>
        <pc:spChg chg="mod">
          <ac:chgData name="Dylan Ma" userId="d19f606a-f869-495f-a967-091fe7c6f588" providerId="ADAL" clId="{336C05A8-9D4E-4691-87ED-7F088A0760F9}" dt="2022-11-01T23:15:44.331" v="1302"/>
          <ac:spMkLst>
            <pc:docMk/>
            <pc:sldMk cId="3444680202" sldId="339"/>
            <ac:spMk id="24" creationId="{51549D65-FF45-000F-9276-390CA64AEC31}"/>
          </ac:spMkLst>
        </pc:spChg>
        <pc:spChg chg="mod">
          <ac:chgData name="Dylan Ma" userId="d19f606a-f869-495f-a967-091fe7c6f588" providerId="ADAL" clId="{336C05A8-9D4E-4691-87ED-7F088A0760F9}" dt="2022-11-01T23:15:44.331" v="1302"/>
          <ac:spMkLst>
            <pc:docMk/>
            <pc:sldMk cId="3444680202" sldId="339"/>
            <ac:spMk id="25" creationId="{0C3CAD4C-6654-F161-C0CC-6EAD77C8CA81}"/>
          </ac:spMkLst>
        </pc:spChg>
        <pc:spChg chg="mod">
          <ac:chgData name="Dylan Ma" userId="d19f606a-f869-495f-a967-091fe7c6f588" providerId="ADAL" clId="{336C05A8-9D4E-4691-87ED-7F088A0760F9}" dt="2022-11-01T23:15:44.331" v="1302"/>
          <ac:spMkLst>
            <pc:docMk/>
            <pc:sldMk cId="3444680202" sldId="339"/>
            <ac:spMk id="26" creationId="{69F4C07F-E57A-711E-0A24-93F583D88A95}"/>
          </ac:spMkLst>
        </pc:spChg>
        <pc:spChg chg="mod">
          <ac:chgData name="Dylan Ma" userId="d19f606a-f869-495f-a967-091fe7c6f588" providerId="ADAL" clId="{336C05A8-9D4E-4691-87ED-7F088A0760F9}" dt="2022-11-01T23:15:44.331" v="1302"/>
          <ac:spMkLst>
            <pc:docMk/>
            <pc:sldMk cId="3444680202" sldId="339"/>
            <ac:spMk id="29" creationId="{248C6625-BAD5-3B2B-A6C1-D395A0DFEFA5}"/>
          </ac:spMkLst>
        </pc:spChg>
        <pc:spChg chg="mod">
          <ac:chgData name="Dylan Ma" userId="d19f606a-f869-495f-a967-091fe7c6f588" providerId="ADAL" clId="{336C05A8-9D4E-4691-87ED-7F088A0760F9}" dt="2022-11-01T23:15:44.331" v="1302"/>
          <ac:spMkLst>
            <pc:docMk/>
            <pc:sldMk cId="3444680202" sldId="339"/>
            <ac:spMk id="30" creationId="{F3AA1452-3086-DCA5-4949-2EC8ED78D898}"/>
          </ac:spMkLst>
        </pc:spChg>
        <pc:spChg chg="mod">
          <ac:chgData name="Dylan Ma" userId="d19f606a-f869-495f-a967-091fe7c6f588" providerId="ADAL" clId="{336C05A8-9D4E-4691-87ED-7F088A0760F9}" dt="2022-11-01T23:15:44.331" v="1302"/>
          <ac:spMkLst>
            <pc:docMk/>
            <pc:sldMk cId="3444680202" sldId="339"/>
            <ac:spMk id="31" creationId="{8CAAACC7-BD7B-B877-A8D5-2E662D1FFABA}"/>
          </ac:spMkLst>
        </pc:spChg>
        <pc:spChg chg="mod">
          <ac:chgData name="Dylan Ma" userId="d19f606a-f869-495f-a967-091fe7c6f588" providerId="ADAL" clId="{336C05A8-9D4E-4691-87ED-7F088A0760F9}" dt="2022-11-01T23:15:44.331" v="1302"/>
          <ac:spMkLst>
            <pc:docMk/>
            <pc:sldMk cId="3444680202" sldId="339"/>
            <ac:spMk id="32" creationId="{C4F9B44B-408F-B917-1061-E85D0A2B7467}"/>
          </ac:spMkLst>
        </pc:spChg>
        <pc:spChg chg="mod">
          <ac:chgData name="Dylan Ma" userId="d19f606a-f869-495f-a967-091fe7c6f588" providerId="ADAL" clId="{336C05A8-9D4E-4691-87ED-7F088A0760F9}" dt="2022-11-01T23:15:44.331" v="1302"/>
          <ac:spMkLst>
            <pc:docMk/>
            <pc:sldMk cId="3444680202" sldId="339"/>
            <ac:spMk id="33" creationId="{F4B326E6-CA43-8A52-2BFA-04453A566C0C}"/>
          </ac:spMkLst>
        </pc:spChg>
        <pc:spChg chg="mod">
          <ac:chgData name="Dylan Ma" userId="d19f606a-f869-495f-a967-091fe7c6f588" providerId="ADAL" clId="{336C05A8-9D4E-4691-87ED-7F088A0760F9}" dt="2022-11-01T23:15:44.331" v="1302"/>
          <ac:spMkLst>
            <pc:docMk/>
            <pc:sldMk cId="3444680202" sldId="339"/>
            <ac:spMk id="34" creationId="{CD9C2EC3-C042-2AFE-5476-869D0B6C21DA}"/>
          </ac:spMkLst>
        </pc:spChg>
        <pc:spChg chg="add del mod">
          <ac:chgData name="Dylan Ma" userId="d19f606a-f869-495f-a967-091fe7c6f588" providerId="ADAL" clId="{336C05A8-9D4E-4691-87ED-7F088A0760F9}" dt="2022-11-01T23:15:48.120" v="1305"/>
          <ac:spMkLst>
            <pc:docMk/>
            <pc:sldMk cId="3444680202" sldId="339"/>
            <ac:spMk id="35" creationId="{A34A9E74-387E-880C-080B-6B3E98ADC4F4}"/>
          </ac:spMkLst>
        </pc:spChg>
        <pc:grpChg chg="add del mod">
          <ac:chgData name="Dylan Ma" userId="d19f606a-f869-495f-a967-091fe7c6f588" providerId="ADAL" clId="{336C05A8-9D4E-4691-87ED-7F088A0760F9}" dt="2022-11-01T23:15:48.120" v="1305"/>
          <ac:grpSpMkLst>
            <pc:docMk/>
            <pc:sldMk cId="3444680202" sldId="339"/>
            <ac:grpSpMk id="3" creationId="{3DFAC779-C7CE-2CB0-E76F-2CF4B71F1113}"/>
          </ac:grpSpMkLst>
        </pc:grpChg>
        <pc:grpChg chg="mod">
          <ac:chgData name="Dylan Ma" userId="d19f606a-f869-495f-a967-091fe7c6f588" providerId="ADAL" clId="{336C05A8-9D4E-4691-87ED-7F088A0760F9}" dt="2022-11-01T23:15:47.669" v="1304" actId="1076"/>
          <ac:grpSpMkLst>
            <pc:docMk/>
            <pc:sldMk cId="3444680202" sldId="339"/>
            <ac:grpSpMk id="19" creationId="{8C35C7C4-FC31-0E5D-73AC-2C6D3093BAD1}"/>
          </ac:grpSpMkLst>
        </pc:grpChg>
        <pc:grpChg chg="mod">
          <ac:chgData name="Dylan Ma" userId="d19f606a-f869-495f-a967-091fe7c6f588" providerId="ADAL" clId="{336C05A8-9D4E-4691-87ED-7F088A0760F9}" dt="2022-11-01T23:15:44.331" v="1302"/>
          <ac:grpSpMkLst>
            <pc:docMk/>
            <pc:sldMk cId="3444680202" sldId="339"/>
            <ac:grpSpMk id="20" creationId="{C1D3ECBE-F255-12F5-F025-2098760B03E2}"/>
          </ac:grpSpMkLst>
        </pc:grpChg>
      </pc:sldChg>
      <pc:sldChg chg="delSp modSp add del mod">
        <pc:chgData name="Dylan Ma" userId="d19f606a-f869-495f-a967-091fe7c6f588" providerId="ADAL" clId="{336C05A8-9D4E-4691-87ED-7F088A0760F9}" dt="2022-11-01T23:40:25.226" v="1357" actId="47"/>
        <pc:sldMkLst>
          <pc:docMk/>
          <pc:sldMk cId="3183708689" sldId="340"/>
        </pc:sldMkLst>
        <pc:spChg chg="del">
          <ac:chgData name="Dylan Ma" userId="d19f606a-f869-495f-a967-091fe7c6f588" providerId="ADAL" clId="{336C05A8-9D4E-4691-87ED-7F088A0760F9}" dt="2022-11-01T23:21:56.906" v="1339" actId="478"/>
          <ac:spMkLst>
            <pc:docMk/>
            <pc:sldMk cId="3183708689" sldId="340"/>
            <ac:spMk id="2" creationId="{D5D6AA6E-7178-E6A3-9336-CB47551FAE4D}"/>
          </ac:spMkLst>
        </pc:spChg>
        <pc:spChg chg="del">
          <ac:chgData name="Dylan Ma" userId="d19f606a-f869-495f-a967-091fe7c6f588" providerId="ADAL" clId="{336C05A8-9D4E-4691-87ED-7F088A0760F9}" dt="2022-11-01T23:22:00.903" v="1345" actId="478"/>
          <ac:spMkLst>
            <pc:docMk/>
            <pc:sldMk cId="3183708689" sldId="340"/>
            <ac:spMk id="5" creationId="{99857315-DA98-D17C-D589-1B6BD5C253E2}"/>
          </ac:spMkLst>
        </pc:spChg>
        <pc:spChg chg="del">
          <ac:chgData name="Dylan Ma" userId="d19f606a-f869-495f-a967-091fe7c6f588" providerId="ADAL" clId="{336C05A8-9D4E-4691-87ED-7F088A0760F9}" dt="2022-11-01T23:22:01.603" v="1346" actId="478"/>
          <ac:spMkLst>
            <pc:docMk/>
            <pc:sldMk cId="3183708689" sldId="340"/>
            <ac:spMk id="7" creationId="{89C9C7CA-4888-5DA7-FC7D-7A6835EBDD3B}"/>
          </ac:spMkLst>
        </pc:spChg>
        <pc:spChg chg="del">
          <ac:chgData name="Dylan Ma" userId="d19f606a-f869-495f-a967-091fe7c6f588" providerId="ADAL" clId="{336C05A8-9D4E-4691-87ED-7F088A0760F9}" dt="2022-11-01T23:22:03.623" v="1349" actId="478"/>
          <ac:spMkLst>
            <pc:docMk/>
            <pc:sldMk cId="3183708689" sldId="340"/>
            <ac:spMk id="13" creationId="{6D201C20-272E-74F9-5C6E-63184C05F41B}"/>
          </ac:spMkLst>
        </pc:spChg>
        <pc:spChg chg="del">
          <ac:chgData name="Dylan Ma" userId="d19f606a-f869-495f-a967-091fe7c6f588" providerId="ADAL" clId="{336C05A8-9D4E-4691-87ED-7F088A0760F9}" dt="2022-11-01T23:21:58.230" v="1342" actId="478"/>
          <ac:spMkLst>
            <pc:docMk/>
            <pc:sldMk cId="3183708689" sldId="340"/>
            <ac:spMk id="14" creationId="{4E9B58B3-9BEF-3544-FC60-F874F9A281D4}"/>
          </ac:spMkLst>
        </pc:spChg>
        <pc:spChg chg="del mod">
          <ac:chgData name="Dylan Ma" userId="d19f606a-f869-495f-a967-091fe7c6f588" providerId="ADAL" clId="{336C05A8-9D4E-4691-87ED-7F088A0760F9}" dt="2022-11-01T23:21:57.877" v="1341" actId="478"/>
          <ac:spMkLst>
            <pc:docMk/>
            <pc:sldMk cId="3183708689" sldId="340"/>
            <ac:spMk id="15" creationId="{03A41AF1-162F-4B43-F354-E5B078753738}"/>
          </ac:spMkLst>
        </pc:spChg>
        <pc:spChg chg="del">
          <ac:chgData name="Dylan Ma" userId="d19f606a-f869-495f-a967-091fe7c6f588" providerId="ADAL" clId="{336C05A8-9D4E-4691-87ED-7F088A0760F9}" dt="2022-11-01T23:22:00.215" v="1344" actId="478"/>
          <ac:spMkLst>
            <pc:docMk/>
            <pc:sldMk cId="3183708689" sldId="340"/>
            <ac:spMk id="17" creationId="{8C7D0110-CC52-4CFE-8A67-CE03E617D025}"/>
          </ac:spMkLst>
        </pc:spChg>
        <pc:spChg chg="del">
          <ac:chgData name="Dylan Ma" userId="d19f606a-f869-495f-a967-091fe7c6f588" providerId="ADAL" clId="{336C05A8-9D4E-4691-87ED-7F088A0760F9}" dt="2022-11-01T23:21:55.470" v="1336" actId="478"/>
          <ac:spMkLst>
            <pc:docMk/>
            <pc:sldMk cId="3183708689" sldId="340"/>
            <ac:spMk id="18" creationId="{C7DC0D3E-2572-6685-8718-4927D19BD063}"/>
          </ac:spMkLst>
        </pc:spChg>
        <pc:spChg chg="del mod">
          <ac:chgData name="Dylan Ma" userId="d19f606a-f869-495f-a967-091fe7c6f588" providerId="ADAL" clId="{336C05A8-9D4E-4691-87ED-7F088A0760F9}" dt="2022-11-01T23:21:56.477" v="1338" actId="478"/>
          <ac:spMkLst>
            <pc:docMk/>
            <pc:sldMk cId="3183708689" sldId="340"/>
            <ac:spMk id="19" creationId="{6544DC21-027C-A5EF-5628-A40A64AFC631}"/>
          </ac:spMkLst>
        </pc:spChg>
        <pc:spChg chg="del">
          <ac:chgData name="Dylan Ma" userId="d19f606a-f869-495f-a967-091fe7c6f588" providerId="ADAL" clId="{336C05A8-9D4E-4691-87ED-7F088A0760F9}" dt="2022-11-01T23:22:04.325" v="1350" actId="478"/>
          <ac:spMkLst>
            <pc:docMk/>
            <pc:sldMk cId="3183708689" sldId="340"/>
            <ac:spMk id="20" creationId="{2802C819-FE32-7677-92EE-7BE1CB22B30D}"/>
          </ac:spMkLst>
        </pc:spChg>
        <pc:spChg chg="mod">
          <ac:chgData name="Dylan Ma" userId="d19f606a-f869-495f-a967-091fe7c6f588" providerId="ADAL" clId="{336C05A8-9D4E-4691-87ED-7F088A0760F9}" dt="2022-11-01T23:21:21.158" v="1319" actId="20577"/>
          <ac:spMkLst>
            <pc:docMk/>
            <pc:sldMk cId="3183708689" sldId="340"/>
            <ac:spMk id="22" creationId="{B3018AF1-4E5A-E116-18CF-C3E2DFDC23A8}"/>
          </ac:spMkLst>
        </pc:spChg>
        <pc:spChg chg="del">
          <ac:chgData name="Dylan Ma" userId="d19f606a-f869-495f-a967-091fe7c6f588" providerId="ADAL" clId="{336C05A8-9D4E-4691-87ED-7F088A0760F9}" dt="2022-11-01T23:21:58.935" v="1343" actId="478"/>
          <ac:spMkLst>
            <pc:docMk/>
            <pc:sldMk cId="3183708689" sldId="340"/>
            <ac:spMk id="30" creationId="{7FC95AF5-2785-4B20-9B34-9B0A2028390E}"/>
          </ac:spMkLst>
        </pc:spChg>
        <pc:picChg chg="del">
          <ac:chgData name="Dylan Ma" userId="d19f606a-f869-495f-a967-091fe7c6f588" providerId="ADAL" clId="{336C05A8-9D4E-4691-87ED-7F088A0760F9}" dt="2022-11-01T23:22:02.978" v="1348" actId="478"/>
          <ac:picMkLst>
            <pc:docMk/>
            <pc:sldMk cId="3183708689" sldId="340"/>
            <ac:picMk id="10" creationId="{FC8578B3-F546-B593-7DE3-B0349282FAA7}"/>
          </ac:picMkLst>
        </pc:picChg>
        <pc:picChg chg="del">
          <ac:chgData name="Dylan Ma" userId="d19f606a-f869-495f-a967-091fe7c6f588" providerId="ADAL" clId="{336C05A8-9D4E-4691-87ED-7F088A0760F9}" dt="2022-11-01T23:22:02.490" v="1347" actId="478"/>
          <ac:picMkLst>
            <pc:docMk/>
            <pc:sldMk cId="3183708689" sldId="340"/>
            <ac:picMk id="24" creationId="{716A1B4E-D25C-6B16-D93F-1A2E6A99FDF2}"/>
          </ac:picMkLst>
        </pc:picChg>
      </pc:sldChg>
      <pc:sldChg chg="addSp delSp modSp add mod modNotesTx">
        <pc:chgData name="Dylan Ma" userId="d19f606a-f869-495f-a967-091fe7c6f588" providerId="ADAL" clId="{336C05A8-9D4E-4691-87ED-7F088A0760F9}" dt="2022-11-04T16:58:31.123" v="3811" actId="20577"/>
        <pc:sldMkLst>
          <pc:docMk/>
          <pc:sldMk cId="3700252057" sldId="341"/>
        </pc:sldMkLst>
        <pc:spChg chg="add del mod">
          <ac:chgData name="Dylan Ma" userId="d19f606a-f869-495f-a967-091fe7c6f588" providerId="ADAL" clId="{336C05A8-9D4E-4691-87ED-7F088A0760F9}" dt="2022-11-01T23:56:52.388" v="1438" actId="1076"/>
          <ac:spMkLst>
            <pc:docMk/>
            <pc:sldMk cId="3700252057" sldId="341"/>
            <ac:spMk id="2" creationId="{D5D6AA6E-7178-E6A3-9336-CB47551FAE4D}"/>
          </ac:spMkLst>
        </pc:spChg>
        <pc:spChg chg="del">
          <ac:chgData name="Dylan Ma" userId="d19f606a-f869-495f-a967-091fe7c6f588" providerId="ADAL" clId="{336C05A8-9D4E-4691-87ED-7F088A0760F9}" dt="2022-11-01T23:40:36.448" v="1360" actId="478"/>
          <ac:spMkLst>
            <pc:docMk/>
            <pc:sldMk cId="3700252057" sldId="341"/>
            <ac:spMk id="5" creationId="{99857315-DA98-D17C-D589-1B6BD5C253E2}"/>
          </ac:spMkLst>
        </pc:spChg>
        <pc:spChg chg="del">
          <ac:chgData name="Dylan Ma" userId="d19f606a-f869-495f-a967-091fe7c6f588" providerId="ADAL" clId="{336C05A8-9D4E-4691-87ED-7F088A0760F9}" dt="2022-11-01T23:40:35.251" v="1358" actId="478"/>
          <ac:spMkLst>
            <pc:docMk/>
            <pc:sldMk cId="3700252057" sldId="341"/>
            <ac:spMk id="7" creationId="{89C9C7CA-4888-5DA7-FC7D-7A6835EBDD3B}"/>
          </ac:spMkLst>
        </pc:spChg>
        <pc:spChg chg="del">
          <ac:chgData name="Dylan Ma" userId="d19f606a-f869-495f-a967-091fe7c6f588" providerId="ADAL" clId="{336C05A8-9D4E-4691-87ED-7F088A0760F9}" dt="2022-11-01T23:46:57.150" v="1382" actId="478"/>
          <ac:spMkLst>
            <pc:docMk/>
            <pc:sldMk cId="3700252057" sldId="341"/>
            <ac:spMk id="9" creationId="{BEFA6F2E-635D-3CA2-FF78-B8A7CCDE0B1D}"/>
          </ac:spMkLst>
        </pc:spChg>
        <pc:spChg chg="del mod">
          <ac:chgData name="Dylan Ma" userId="d19f606a-f869-495f-a967-091fe7c6f588" providerId="ADAL" clId="{336C05A8-9D4E-4691-87ED-7F088A0760F9}" dt="2022-11-01T23:56:45.281" v="1436" actId="478"/>
          <ac:spMkLst>
            <pc:docMk/>
            <pc:sldMk cId="3700252057" sldId="341"/>
            <ac:spMk id="11" creationId="{198CD8C0-7369-B6B8-06E9-FDBD259EB2AB}"/>
          </ac:spMkLst>
        </pc:spChg>
        <pc:spChg chg="del">
          <ac:chgData name="Dylan Ma" userId="d19f606a-f869-495f-a967-091fe7c6f588" providerId="ADAL" clId="{336C05A8-9D4E-4691-87ED-7F088A0760F9}" dt="2022-11-01T23:40:38.224" v="1363" actId="478"/>
          <ac:spMkLst>
            <pc:docMk/>
            <pc:sldMk cId="3700252057" sldId="341"/>
            <ac:spMk id="13" creationId="{6D201C20-272E-74F9-5C6E-63184C05F41B}"/>
          </ac:spMkLst>
        </pc:spChg>
        <pc:spChg chg="del">
          <ac:chgData name="Dylan Ma" userId="d19f606a-f869-495f-a967-091fe7c6f588" providerId="ADAL" clId="{336C05A8-9D4E-4691-87ED-7F088A0760F9}" dt="2022-11-01T23:40:40.840" v="1365" actId="478"/>
          <ac:spMkLst>
            <pc:docMk/>
            <pc:sldMk cId="3700252057" sldId="341"/>
            <ac:spMk id="14" creationId="{4E9B58B3-9BEF-3544-FC60-F874F9A281D4}"/>
          </ac:spMkLst>
        </pc:spChg>
        <pc:spChg chg="del">
          <ac:chgData name="Dylan Ma" userId="d19f606a-f869-495f-a967-091fe7c6f588" providerId="ADAL" clId="{336C05A8-9D4E-4691-87ED-7F088A0760F9}" dt="2022-11-01T23:40:41.507" v="1366" actId="478"/>
          <ac:spMkLst>
            <pc:docMk/>
            <pc:sldMk cId="3700252057" sldId="341"/>
            <ac:spMk id="15" creationId="{03A41AF1-162F-4B43-F354-E5B078753738}"/>
          </ac:spMkLst>
        </pc:spChg>
        <pc:spChg chg="del">
          <ac:chgData name="Dylan Ma" userId="d19f606a-f869-495f-a967-091fe7c6f588" providerId="ADAL" clId="{336C05A8-9D4E-4691-87ED-7F088A0760F9}" dt="2022-11-01T23:46:00.233" v="1373" actId="478"/>
          <ac:spMkLst>
            <pc:docMk/>
            <pc:sldMk cId="3700252057" sldId="341"/>
            <ac:spMk id="16" creationId="{2E6005FC-1C56-2C25-7640-D92D49EEFFC4}"/>
          </ac:spMkLst>
        </pc:spChg>
        <pc:spChg chg="del">
          <ac:chgData name="Dylan Ma" userId="d19f606a-f869-495f-a967-091fe7c6f588" providerId="ADAL" clId="{336C05A8-9D4E-4691-87ED-7F088A0760F9}" dt="2022-11-01T23:40:35.882" v="1359" actId="478"/>
          <ac:spMkLst>
            <pc:docMk/>
            <pc:sldMk cId="3700252057" sldId="341"/>
            <ac:spMk id="17" creationId="{8C7D0110-CC52-4CFE-8A67-CE03E617D025}"/>
          </ac:spMkLst>
        </pc:spChg>
        <pc:spChg chg="mod">
          <ac:chgData name="Dylan Ma" userId="d19f606a-f869-495f-a967-091fe7c6f588" providerId="ADAL" clId="{336C05A8-9D4E-4691-87ED-7F088A0760F9}" dt="2022-11-01T23:57:48.451" v="1446" actId="1076"/>
          <ac:spMkLst>
            <pc:docMk/>
            <pc:sldMk cId="3700252057" sldId="341"/>
            <ac:spMk id="18" creationId="{C7DC0D3E-2572-6685-8718-4927D19BD063}"/>
          </ac:spMkLst>
        </pc:spChg>
        <pc:spChg chg="del">
          <ac:chgData name="Dylan Ma" userId="d19f606a-f869-495f-a967-091fe7c6f588" providerId="ADAL" clId="{336C05A8-9D4E-4691-87ED-7F088A0760F9}" dt="2022-11-01T23:56:20.796" v="1426" actId="478"/>
          <ac:spMkLst>
            <pc:docMk/>
            <pc:sldMk cId="3700252057" sldId="341"/>
            <ac:spMk id="19" creationId="{6544DC21-027C-A5EF-5628-A40A64AFC631}"/>
          </ac:spMkLst>
        </pc:spChg>
        <pc:spChg chg="del">
          <ac:chgData name="Dylan Ma" userId="d19f606a-f869-495f-a967-091fe7c6f588" providerId="ADAL" clId="{336C05A8-9D4E-4691-87ED-7F088A0760F9}" dt="2022-11-01T23:40:38.657" v="1364" actId="478"/>
          <ac:spMkLst>
            <pc:docMk/>
            <pc:sldMk cId="3700252057" sldId="341"/>
            <ac:spMk id="20" creationId="{2802C819-FE32-7677-92EE-7BE1CB22B30D}"/>
          </ac:spMkLst>
        </pc:spChg>
        <pc:spChg chg="del mod">
          <ac:chgData name="Dylan Ma" userId="d19f606a-f869-495f-a967-091fe7c6f588" providerId="ADAL" clId="{336C05A8-9D4E-4691-87ED-7F088A0760F9}" dt="2022-11-01T23:52:15.714" v="1394" actId="478"/>
          <ac:spMkLst>
            <pc:docMk/>
            <pc:sldMk cId="3700252057" sldId="341"/>
            <ac:spMk id="30" creationId="{7FC95AF5-2785-4B20-9B34-9B0A2028390E}"/>
          </ac:spMkLst>
        </pc:spChg>
        <pc:picChg chg="del mod">
          <ac:chgData name="Dylan Ma" userId="d19f606a-f869-495f-a967-091fe7c6f588" providerId="ADAL" clId="{336C05A8-9D4E-4691-87ED-7F088A0760F9}" dt="2022-11-01T23:56:46.170" v="1437" actId="478"/>
          <ac:picMkLst>
            <pc:docMk/>
            <pc:sldMk cId="3700252057" sldId="341"/>
            <ac:picMk id="6" creationId="{3A82E882-D95A-C5FC-6987-B3245A813014}"/>
          </ac:picMkLst>
        </pc:picChg>
        <pc:picChg chg="add del mod ord modCrop">
          <ac:chgData name="Dylan Ma" userId="d19f606a-f869-495f-a967-091fe7c6f588" providerId="ADAL" clId="{336C05A8-9D4E-4691-87ED-7F088A0760F9}" dt="2022-11-01T23:57:40.508" v="1445" actId="1076"/>
          <ac:picMkLst>
            <pc:docMk/>
            <pc:sldMk cId="3700252057" sldId="341"/>
            <ac:picMk id="8" creationId="{D3419517-8048-6FE3-3447-36711B78BED1}"/>
          </ac:picMkLst>
        </pc:picChg>
        <pc:picChg chg="del">
          <ac:chgData name="Dylan Ma" userId="d19f606a-f869-495f-a967-091fe7c6f588" providerId="ADAL" clId="{336C05A8-9D4E-4691-87ED-7F088A0760F9}" dt="2022-11-01T23:40:37.098" v="1361" actId="478"/>
          <ac:picMkLst>
            <pc:docMk/>
            <pc:sldMk cId="3700252057" sldId="341"/>
            <ac:picMk id="10" creationId="{FC8578B3-F546-B593-7DE3-B0349282FAA7}"/>
          </ac:picMkLst>
        </pc:picChg>
        <pc:picChg chg="add del">
          <ac:chgData name="Dylan Ma" userId="d19f606a-f869-495f-a967-091fe7c6f588" providerId="ADAL" clId="{336C05A8-9D4E-4691-87ED-7F088A0760F9}" dt="2022-11-01T23:40:37.501" v="1362" actId="478"/>
          <ac:picMkLst>
            <pc:docMk/>
            <pc:sldMk cId="3700252057" sldId="341"/>
            <ac:picMk id="24" creationId="{716A1B4E-D25C-6B16-D93F-1A2E6A99FDF2}"/>
          </ac:picMkLst>
        </pc:picChg>
      </pc:sldChg>
      <pc:sldChg chg="add">
        <pc:chgData name="Dylan Ma" userId="d19f606a-f869-495f-a967-091fe7c6f588" providerId="ADAL" clId="{336C05A8-9D4E-4691-87ED-7F088A0760F9}" dt="2022-11-01T23:40:06.268" v="1354" actId="2890"/>
        <pc:sldMkLst>
          <pc:docMk/>
          <pc:sldMk cId="1658657188" sldId="342"/>
        </pc:sldMkLst>
      </pc:sldChg>
      <pc:sldChg chg="del">
        <pc:chgData name="Dylan Ma" userId="d19f606a-f869-495f-a967-091fe7c6f588" providerId="ADAL" clId="{336C05A8-9D4E-4691-87ED-7F088A0760F9}" dt="2022-11-02T00:04:45.522" v="1499" actId="47"/>
        <pc:sldMkLst>
          <pc:docMk/>
          <pc:sldMk cId="72505830" sldId="343"/>
        </pc:sldMkLst>
      </pc:sldChg>
      <pc:sldChg chg="addSp delSp modSp add mod ord modNotesTx">
        <pc:chgData name="Dylan Ma" userId="d19f606a-f869-495f-a967-091fe7c6f588" providerId="ADAL" clId="{336C05A8-9D4E-4691-87ED-7F088A0760F9}" dt="2022-11-04T17:01:54.177" v="4375" actId="20577"/>
        <pc:sldMkLst>
          <pc:docMk/>
          <pc:sldMk cId="549488992" sldId="344"/>
        </pc:sldMkLst>
        <pc:spChg chg="del">
          <ac:chgData name="Dylan Ma" userId="d19f606a-f869-495f-a967-091fe7c6f588" providerId="ADAL" clId="{336C05A8-9D4E-4691-87ED-7F088A0760F9}" dt="2022-11-02T00:01:36.691" v="1452" actId="478"/>
          <ac:spMkLst>
            <pc:docMk/>
            <pc:sldMk cId="549488992" sldId="344"/>
            <ac:spMk id="2" creationId="{D5D6AA6E-7178-E6A3-9336-CB47551FAE4D}"/>
          </ac:spMkLst>
        </pc:spChg>
        <pc:spChg chg="mod">
          <ac:chgData name="Dylan Ma" userId="d19f606a-f869-495f-a967-091fe7c6f588" providerId="ADAL" clId="{336C05A8-9D4E-4691-87ED-7F088A0760F9}" dt="2022-11-02T00:04:41.940" v="1498" actId="1076"/>
          <ac:spMkLst>
            <pc:docMk/>
            <pc:sldMk cId="549488992" sldId="344"/>
            <ac:spMk id="18" creationId="{C7DC0D3E-2572-6685-8718-4927D19BD063}"/>
          </ac:spMkLst>
        </pc:spChg>
        <pc:spChg chg="mod">
          <ac:chgData name="Dylan Ma" userId="d19f606a-f869-495f-a967-091fe7c6f588" providerId="ADAL" clId="{336C05A8-9D4E-4691-87ED-7F088A0760F9}" dt="2022-11-02T00:06:25.754" v="1503" actId="1036"/>
          <ac:spMkLst>
            <pc:docMk/>
            <pc:sldMk cId="549488992" sldId="344"/>
            <ac:spMk id="22" creationId="{B3018AF1-4E5A-E116-18CF-C3E2DFDC23A8}"/>
          </ac:spMkLst>
        </pc:spChg>
        <pc:picChg chg="add mod ord modCrop">
          <ac:chgData name="Dylan Ma" userId="d19f606a-f869-495f-a967-091fe7c6f588" providerId="ADAL" clId="{336C05A8-9D4E-4691-87ED-7F088A0760F9}" dt="2022-11-02T00:06:26.972" v="1504" actId="1036"/>
          <ac:picMkLst>
            <pc:docMk/>
            <pc:sldMk cId="549488992" sldId="344"/>
            <ac:picMk id="5" creationId="{460999FD-0495-919B-11E4-3250D36F01CB}"/>
          </ac:picMkLst>
        </pc:picChg>
        <pc:picChg chg="add del">
          <ac:chgData name="Dylan Ma" userId="d19f606a-f869-495f-a967-091fe7c6f588" providerId="ADAL" clId="{336C05A8-9D4E-4691-87ED-7F088A0760F9}" dt="2022-11-02T00:02:19.201" v="1454" actId="478"/>
          <ac:picMkLst>
            <pc:docMk/>
            <pc:sldMk cId="549488992" sldId="344"/>
            <ac:picMk id="8" creationId="{D3419517-8048-6FE3-3447-36711B78BED1}"/>
          </ac:picMkLst>
        </pc:picChg>
      </pc:sldChg>
      <pc:sldChg chg="add modNotesTx">
        <pc:chgData name="Dylan Ma" userId="d19f606a-f869-495f-a967-091fe7c6f588" providerId="ADAL" clId="{336C05A8-9D4E-4691-87ED-7F088A0760F9}" dt="2022-11-04T17:05:32.971" v="4897" actId="20577"/>
        <pc:sldMkLst>
          <pc:docMk/>
          <pc:sldMk cId="3314893800" sldId="345"/>
        </pc:sldMkLst>
      </pc:sldChg>
      <pc:sldChg chg="addSp delSp modSp add mod modNotesTx">
        <pc:chgData name="Dylan Ma" userId="d19f606a-f869-495f-a967-091fe7c6f588" providerId="ADAL" clId="{336C05A8-9D4E-4691-87ED-7F088A0760F9}" dt="2022-11-04T16:54:35.368" v="2809" actId="20577"/>
        <pc:sldMkLst>
          <pc:docMk/>
          <pc:sldMk cId="971209774" sldId="346"/>
        </pc:sldMkLst>
        <pc:spChg chg="add del mod">
          <ac:chgData name="Dylan Ma" userId="d19f606a-f869-495f-a967-091fe7c6f588" providerId="ADAL" clId="{336C05A8-9D4E-4691-87ED-7F088A0760F9}" dt="2022-11-04T16:45:49.468" v="2004" actId="478"/>
          <ac:spMkLst>
            <pc:docMk/>
            <pc:sldMk cId="971209774" sldId="346"/>
            <ac:spMk id="4" creationId="{045FAE3F-2601-3263-6868-399F2D6DA468}"/>
          </ac:spMkLst>
        </pc:spChg>
        <pc:spChg chg="add del mod">
          <ac:chgData name="Dylan Ma" userId="d19f606a-f869-495f-a967-091fe7c6f588" providerId="ADAL" clId="{336C05A8-9D4E-4691-87ED-7F088A0760F9}" dt="2022-11-04T16:45:49.468" v="2004" actId="478"/>
          <ac:spMkLst>
            <pc:docMk/>
            <pc:sldMk cId="971209774" sldId="346"/>
            <ac:spMk id="5" creationId="{B1591860-0CAF-F3BF-83BE-5CE5A334B305}"/>
          </ac:spMkLst>
        </pc:spChg>
        <pc:picChg chg="add del mod">
          <ac:chgData name="Dylan Ma" userId="d19f606a-f869-495f-a967-091fe7c6f588" providerId="ADAL" clId="{336C05A8-9D4E-4691-87ED-7F088A0760F9}" dt="2022-11-04T16:45:49.468" v="2004" actId="478"/>
          <ac:picMkLst>
            <pc:docMk/>
            <pc:sldMk cId="971209774" sldId="346"/>
            <ac:picMk id="6" creationId="{F2685AF2-4ABE-F92B-0C51-B13569CC4930}"/>
          </ac:picMkLst>
        </pc:picChg>
      </pc:sldChg>
      <pc:sldChg chg="add modNotesTx">
        <pc:chgData name="Dylan Ma" userId="d19f606a-f869-495f-a967-091fe7c6f588" providerId="ADAL" clId="{336C05A8-9D4E-4691-87ED-7F088A0760F9}" dt="2022-11-04T17:07:56.803" v="5573" actId="20577"/>
        <pc:sldMkLst>
          <pc:docMk/>
          <pc:sldMk cId="1261495375" sldId="347"/>
        </pc:sldMkLst>
      </pc:sldChg>
      <pc:sldChg chg="addSp delSp modSp mod">
        <pc:chgData name="Dylan Ma" userId="d19f606a-f869-495f-a967-091fe7c6f588" providerId="ADAL" clId="{336C05A8-9D4E-4691-87ED-7F088A0760F9}" dt="2022-11-04T16:38:25.638" v="1942" actId="113"/>
        <pc:sldMkLst>
          <pc:docMk/>
          <pc:sldMk cId="3195193130" sldId="349"/>
        </pc:sldMkLst>
        <pc:spChg chg="mod">
          <ac:chgData name="Dylan Ma" userId="d19f606a-f869-495f-a967-091fe7c6f588" providerId="ADAL" clId="{336C05A8-9D4E-4691-87ED-7F088A0760F9}" dt="2022-11-04T16:38:25.638" v="1942" actId="113"/>
          <ac:spMkLst>
            <pc:docMk/>
            <pc:sldMk cId="3195193130" sldId="349"/>
            <ac:spMk id="2" creationId="{FD4BB064-763B-884F-2885-D00175533039}"/>
          </ac:spMkLst>
        </pc:spChg>
        <pc:spChg chg="add del mod">
          <ac:chgData name="Dylan Ma" userId="d19f606a-f869-495f-a967-091fe7c6f588" providerId="ADAL" clId="{336C05A8-9D4E-4691-87ED-7F088A0760F9}" dt="2022-11-04T16:38:19.307" v="1939"/>
          <ac:spMkLst>
            <pc:docMk/>
            <pc:sldMk cId="3195193130" sldId="349"/>
            <ac:spMk id="3" creationId="{EFCE9612-F354-C16F-D73E-BB32EC221BBB}"/>
          </ac:spMkLst>
        </pc:spChg>
      </pc:sldChg>
      <pc:sldChg chg="modSp mod">
        <pc:chgData name="Dylan Ma" userId="d19f606a-f869-495f-a967-091fe7c6f588" providerId="ADAL" clId="{336C05A8-9D4E-4691-87ED-7F088A0760F9}" dt="2022-11-04T17:13:55.218" v="5668" actId="1076"/>
        <pc:sldMkLst>
          <pc:docMk/>
          <pc:sldMk cId="2730905944" sldId="350"/>
        </pc:sldMkLst>
        <pc:spChg chg="mod">
          <ac:chgData name="Dylan Ma" userId="d19f606a-f869-495f-a967-091fe7c6f588" providerId="ADAL" clId="{336C05A8-9D4E-4691-87ED-7F088A0760F9}" dt="2022-11-04T17:13:55.218" v="5668" actId="1076"/>
          <ac:spMkLst>
            <pc:docMk/>
            <pc:sldMk cId="2730905944" sldId="350"/>
            <ac:spMk id="7" creationId="{5655EC6F-96F7-EA3C-9EB5-A9C4A07C8F11}"/>
          </ac:spMkLst>
        </pc:spChg>
        <pc:picChg chg="mod">
          <ac:chgData name="Dylan Ma" userId="d19f606a-f869-495f-a967-091fe7c6f588" providerId="ADAL" clId="{336C05A8-9D4E-4691-87ED-7F088A0760F9}" dt="2022-11-04T17:13:39.718" v="5664" actId="1076"/>
          <ac:picMkLst>
            <pc:docMk/>
            <pc:sldMk cId="2730905944" sldId="350"/>
            <ac:picMk id="6" creationId="{29B57137-07C2-EDC0-D833-BF0C58178B8E}"/>
          </ac:picMkLst>
        </pc:picChg>
      </pc:sldChg>
      <pc:sldChg chg="addSp delSp modSp mod">
        <pc:chgData name="Dylan Ma" userId="d19f606a-f869-495f-a967-091fe7c6f588" providerId="ADAL" clId="{336C05A8-9D4E-4691-87ED-7F088A0760F9}" dt="2022-11-04T18:01:25.220" v="5922" actId="20577"/>
        <pc:sldMkLst>
          <pc:docMk/>
          <pc:sldMk cId="339307256" sldId="353"/>
        </pc:sldMkLst>
        <pc:spChg chg="add mod">
          <ac:chgData name="Dylan Ma" userId="d19f606a-f869-495f-a967-091fe7c6f588" providerId="ADAL" clId="{336C05A8-9D4E-4691-87ED-7F088A0760F9}" dt="2022-11-04T18:01:25.220" v="5922" actId="20577"/>
          <ac:spMkLst>
            <pc:docMk/>
            <pc:sldMk cId="339307256" sldId="353"/>
            <ac:spMk id="4" creationId="{5B4B3908-A6B8-A4E7-CC59-C3D79A7190E6}"/>
          </ac:spMkLst>
        </pc:spChg>
        <pc:spChg chg="del mod">
          <ac:chgData name="Dylan Ma" userId="d19f606a-f869-495f-a967-091fe7c6f588" providerId="ADAL" clId="{336C05A8-9D4E-4691-87ED-7F088A0760F9}" dt="2022-11-04T18:01:22.919" v="5919" actId="478"/>
          <ac:spMkLst>
            <pc:docMk/>
            <pc:sldMk cId="339307256" sldId="353"/>
            <ac:spMk id="11" creationId="{198CD8C0-7369-B6B8-06E9-FDBD259EB2AB}"/>
          </ac:spMkLst>
        </pc:spChg>
        <pc:picChg chg="add mod">
          <ac:chgData name="Dylan Ma" userId="d19f606a-f869-495f-a967-091fe7c6f588" providerId="ADAL" clId="{336C05A8-9D4E-4691-87ED-7F088A0760F9}" dt="2022-11-04T18:01:23.664" v="5920"/>
          <ac:picMkLst>
            <pc:docMk/>
            <pc:sldMk cId="339307256" sldId="353"/>
            <ac:picMk id="6" creationId="{A2478306-527A-BB50-EFCE-7D2DC70C047C}"/>
          </ac:picMkLst>
        </pc:picChg>
        <pc:picChg chg="del">
          <ac:chgData name="Dylan Ma" userId="d19f606a-f869-495f-a967-091fe7c6f588" providerId="ADAL" clId="{336C05A8-9D4E-4691-87ED-7F088A0760F9}" dt="2022-11-04T18:01:18.867" v="5917" actId="478"/>
          <ac:picMkLst>
            <pc:docMk/>
            <pc:sldMk cId="339307256" sldId="353"/>
            <ac:picMk id="8" creationId="{60AE581E-30C2-4DB9-2F85-C2AE6D7A1A28}"/>
          </ac:picMkLst>
        </pc:picChg>
      </pc:sldChg>
      <pc:sldChg chg="modSp mod ord">
        <pc:chgData name="Dylan Ma" userId="d19f606a-f869-495f-a967-091fe7c6f588" providerId="ADAL" clId="{336C05A8-9D4E-4691-87ED-7F088A0760F9}" dt="2022-11-06T15:50:21.257" v="6071"/>
        <pc:sldMkLst>
          <pc:docMk/>
          <pc:sldMk cId="2222854068" sldId="356"/>
        </pc:sldMkLst>
        <pc:spChg chg="mod">
          <ac:chgData name="Dylan Ma" userId="d19f606a-f869-495f-a967-091fe7c6f588" providerId="ADAL" clId="{336C05A8-9D4E-4691-87ED-7F088A0760F9}" dt="2022-11-04T17:10:11.891" v="5592" actId="1076"/>
          <ac:spMkLst>
            <pc:docMk/>
            <pc:sldMk cId="2222854068" sldId="356"/>
            <ac:spMk id="8" creationId="{FB7FB13E-2B38-623E-937A-766A65C37553}"/>
          </ac:spMkLst>
        </pc:spChg>
        <pc:spChg chg="mod">
          <ac:chgData name="Dylan Ma" userId="d19f606a-f869-495f-a967-091fe7c6f588" providerId="ADAL" clId="{336C05A8-9D4E-4691-87ED-7F088A0760F9}" dt="2022-11-04T17:10:16.141" v="5594" actId="207"/>
          <ac:spMkLst>
            <pc:docMk/>
            <pc:sldMk cId="2222854068" sldId="356"/>
            <ac:spMk id="22" creationId="{B3018AF1-4E5A-E116-18CF-C3E2DFDC23A8}"/>
          </ac:spMkLst>
        </pc:spChg>
        <pc:picChg chg="mod">
          <ac:chgData name="Dylan Ma" userId="d19f606a-f869-495f-a967-091fe7c6f588" providerId="ADAL" clId="{336C05A8-9D4E-4691-87ED-7F088A0760F9}" dt="2022-11-04T17:10:42.687" v="5599" actId="1036"/>
          <ac:picMkLst>
            <pc:docMk/>
            <pc:sldMk cId="2222854068" sldId="356"/>
            <ac:picMk id="4" creationId="{B7AB4241-66BC-24AB-62D7-5FB5085752AE}"/>
          </ac:picMkLst>
        </pc:picChg>
        <pc:picChg chg="mod">
          <ac:chgData name="Dylan Ma" userId="d19f606a-f869-495f-a967-091fe7c6f588" providerId="ADAL" clId="{336C05A8-9D4E-4691-87ED-7F088A0760F9}" dt="2022-11-04T17:10:46.194" v="5600" actId="1036"/>
          <ac:picMkLst>
            <pc:docMk/>
            <pc:sldMk cId="2222854068" sldId="356"/>
            <ac:picMk id="6" creationId="{E0AE9DB2-0C1F-81FD-85DA-3225896CA878}"/>
          </ac:picMkLst>
        </pc:picChg>
      </pc:sldChg>
      <pc:sldChg chg="modSp mod ord">
        <pc:chgData name="Dylan Ma" userId="d19f606a-f869-495f-a967-091fe7c6f588" providerId="ADAL" clId="{336C05A8-9D4E-4691-87ED-7F088A0760F9}" dt="2022-11-06T15:50:21.257" v="6071"/>
        <pc:sldMkLst>
          <pc:docMk/>
          <pc:sldMk cId="1114851420" sldId="358"/>
        </pc:sldMkLst>
        <pc:spChg chg="mod">
          <ac:chgData name="Dylan Ma" userId="d19f606a-f869-495f-a967-091fe7c6f588" providerId="ADAL" clId="{336C05A8-9D4E-4691-87ED-7F088A0760F9}" dt="2022-11-04T17:09:23.647" v="5575" actId="255"/>
          <ac:spMkLst>
            <pc:docMk/>
            <pc:sldMk cId="1114851420" sldId="358"/>
            <ac:spMk id="8" creationId="{FB7FB13E-2B38-623E-937A-766A65C37553}"/>
          </ac:spMkLst>
        </pc:spChg>
      </pc:sldChg>
      <pc:sldChg chg="modSp mod ord modTransition">
        <pc:chgData name="Dylan Ma" userId="d19f606a-f869-495f-a967-091fe7c6f588" providerId="ADAL" clId="{336C05A8-9D4E-4691-87ED-7F088A0760F9}" dt="2022-11-06T15:50:21.257" v="6071"/>
        <pc:sldMkLst>
          <pc:docMk/>
          <pc:sldMk cId="273692698" sldId="359"/>
        </pc:sldMkLst>
        <pc:spChg chg="mod">
          <ac:chgData name="Dylan Ma" userId="d19f606a-f869-495f-a967-091fe7c6f588" providerId="ADAL" clId="{336C05A8-9D4E-4691-87ED-7F088A0760F9}" dt="2022-11-04T17:09:35.731" v="5578" actId="14100"/>
          <ac:spMkLst>
            <pc:docMk/>
            <pc:sldMk cId="273692698" sldId="359"/>
            <ac:spMk id="8" creationId="{FB7FB13E-2B38-623E-937A-766A65C37553}"/>
          </ac:spMkLst>
        </pc:spChg>
        <pc:picChg chg="mod">
          <ac:chgData name="Dylan Ma" userId="d19f606a-f869-495f-a967-091fe7c6f588" providerId="ADAL" clId="{336C05A8-9D4E-4691-87ED-7F088A0760F9}" dt="2022-11-04T18:01:41.520" v="5923" actId="14100"/>
          <ac:picMkLst>
            <pc:docMk/>
            <pc:sldMk cId="273692698" sldId="359"/>
            <ac:picMk id="4" creationId="{54A9C4DB-3D54-C9BE-E0BA-B46FA02DD6ED}"/>
          </ac:picMkLst>
        </pc:picChg>
      </pc:sldChg>
      <pc:sldChg chg="addSp delSp modSp add mod">
        <pc:chgData name="Dylan Ma" userId="d19f606a-f869-495f-a967-091fe7c6f588" providerId="ADAL" clId="{336C05A8-9D4E-4691-87ED-7F088A0760F9}" dt="2022-11-04T17:12:22.448" v="5657" actId="478"/>
        <pc:sldMkLst>
          <pc:docMk/>
          <pc:sldMk cId="1414482445" sldId="360"/>
        </pc:sldMkLst>
        <pc:spChg chg="add del mod">
          <ac:chgData name="Dylan Ma" userId="d19f606a-f869-495f-a967-091fe7c6f588" providerId="ADAL" clId="{336C05A8-9D4E-4691-87ED-7F088A0760F9}" dt="2022-11-04T16:25:08.381" v="1804" actId="478"/>
          <ac:spMkLst>
            <pc:docMk/>
            <pc:sldMk cId="1414482445" sldId="360"/>
            <ac:spMk id="4" creationId="{DA494908-F271-3129-4488-30A08C8A6B18}"/>
          </ac:spMkLst>
        </pc:spChg>
        <pc:spChg chg="del">
          <ac:chgData name="Dylan Ma" userId="d19f606a-f869-495f-a967-091fe7c6f588" providerId="ADAL" clId="{336C05A8-9D4E-4691-87ED-7F088A0760F9}" dt="2022-11-04T16:24:26.188" v="1789" actId="478"/>
          <ac:spMkLst>
            <pc:docMk/>
            <pc:sldMk cId="1414482445" sldId="360"/>
            <ac:spMk id="5" creationId="{957124FE-8A7D-5F63-E702-942158D30785}"/>
          </ac:spMkLst>
        </pc:spChg>
        <pc:spChg chg="add del mod">
          <ac:chgData name="Dylan Ma" userId="d19f606a-f869-495f-a967-091fe7c6f588" providerId="ADAL" clId="{336C05A8-9D4E-4691-87ED-7F088A0760F9}" dt="2022-11-04T16:25:07.043" v="1803" actId="478"/>
          <ac:spMkLst>
            <pc:docMk/>
            <pc:sldMk cId="1414482445" sldId="360"/>
            <ac:spMk id="9" creationId="{685EAA7A-8EB4-5030-944B-BC36841F59B9}"/>
          </ac:spMkLst>
        </pc:spChg>
        <pc:spChg chg="del">
          <ac:chgData name="Dylan Ma" userId="d19f606a-f869-495f-a967-091fe7c6f588" providerId="ADAL" clId="{336C05A8-9D4E-4691-87ED-7F088A0760F9}" dt="2022-11-04T16:24:26.573" v="1790" actId="478"/>
          <ac:spMkLst>
            <pc:docMk/>
            <pc:sldMk cId="1414482445" sldId="360"/>
            <ac:spMk id="10" creationId="{D9EDEFF3-1B03-BAE7-0558-B0AF98DB9F0C}"/>
          </ac:spMkLst>
        </pc:spChg>
        <pc:spChg chg="add del mod">
          <ac:chgData name="Dylan Ma" userId="d19f606a-f869-495f-a967-091fe7c6f588" providerId="ADAL" clId="{336C05A8-9D4E-4691-87ED-7F088A0760F9}" dt="2022-11-04T16:25:06.658" v="1802" actId="478"/>
          <ac:spMkLst>
            <pc:docMk/>
            <pc:sldMk cId="1414482445" sldId="360"/>
            <ac:spMk id="12" creationId="{BAF773B2-CC02-9965-609E-A39138C67746}"/>
          </ac:spMkLst>
        </pc:spChg>
        <pc:spChg chg="add del mod">
          <ac:chgData name="Dylan Ma" userId="d19f606a-f869-495f-a967-091fe7c6f588" providerId="ADAL" clId="{336C05A8-9D4E-4691-87ED-7F088A0760F9}" dt="2022-11-04T16:25:31.454" v="1808" actId="478"/>
          <ac:spMkLst>
            <pc:docMk/>
            <pc:sldMk cId="1414482445" sldId="360"/>
            <ac:spMk id="13" creationId="{8BA83878-7D5F-427C-1F15-C07BCEAA8C34}"/>
          </ac:spMkLst>
        </pc:spChg>
        <pc:spChg chg="del">
          <ac:chgData name="Dylan Ma" userId="d19f606a-f869-495f-a967-091fe7c6f588" providerId="ADAL" clId="{336C05A8-9D4E-4691-87ED-7F088A0760F9}" dt="2022-11-04T16:24:27.073" v="1791" actId="478"/>
          <ac:spMkLst>
            <pc:docMk/>
            <pc:sldMk cId="1414482445" sldId="360"/>
            <ac:spMk id="14" creationId="{96DEAABB-32EB-1925-CD8C-9707336EFC50}"/>
          </ac:spMkLst>
        </pc:spChg>
        <pc:spChg chg="add mod">
          <ac:chgData name="Dylan Ma" userId="d19f606a-f869-495f-a967-091fe7c6f588" providerId="ADAL" clId="{336C05A8-9D4E-4691-87ED-7F088A0760F9}" dt="2022-11-04T16:30:29.252" v="1886" actId="1076"/>
          <ac:spMkLst>
            <pc:docMk/>
            <pc:sldMk cId="1414482445" sldId="360"/>
            <ac:spMk id="15" creationId="{223EB14E-6398-2070-2DD1-3C19892800FF}"/>
          </ac:spMkLst>
        </pc:spChg>
        <pc:spChg chg="add mod">
          <ac:chgData name="Dylan Ma" userId="d19f606a-f869-495f-a967-091fe7c6f588" providerId="ADAL" clId="{336C05A8-9D4E-4691-87ED-7F088A0760F9}" dt="2022-11-04T16:30:29.252" v="1886" actId="1076"/>
          <ac:spMkLst>
            <pc:docMk/>
            <pc:sldMk cId="1414482445" sldId="360"/>
            <ac:spMk id="16" creationId="{5C65B8E0-CD0C-FD3E-8127-EF47BC2A1369}"/>
          </ac:spMkLst>
        </pc:spChg>
        <pc:spChg chg="del">
          <ac:chgData name="Dylan Ma" userId="d19f606a-f869-495f-a967-091fe7c6f588" providerId="ADAL" clId="{336C05A8-9D4E-4691-87ED-7F088A0760F9}" dt="2022-11-04T16:26:00.733" v="1812" actId="478"/>
          <ac:spMkLst>
            <pc:docMk/>
            <pc:sldMk cId="1414482445" sldId="360"/>
            <ac:spMk id="17" creationId="{14B8C1A3-A5FE-4E6C-8EF4-4352BA64AEA4}"/>
          </ac:spMkLst>
        </pc:spChg>
        <pc:spChg chg="add mod">
          <ac:chgData name="Dylan Ma" userId="d19f606a-f869-495f-a967-091fe7c6f588" providerId="ADAL" clId="{336C05A8-9D4E-4691-87ED-7F088A0760F9}" dt="2022-11-04T16:30:29.252" v="1886" actId="1076"/>
          <ac:spMkLst>
            <pc:docMk/>
            <pc:sldMk cId="1414482445" sldId="360"/>
            <ac:spMk id="19" creationId="{D512C5A1-CDD8-B88F-A3FE-0BB3A5795834}"/>
          </ac:spMkLst>
        </pc:spChg>
        <pc:spChg chg="add mod">
          <ac:chgData name="Dylan Ma" userId="d19f606a-f869-495f-a967-091fe7c6f588" providerId="ADAL" clId="{336C05A8-9D4E-4691-87ED-7F088A0760F9}" dt="2022-11-04T16:30:29.252" v="1886" actId="1076"/>
          <ac:spMkLst>
            <pc:docMk/>
            <pc:sldMk cId="1414482445" sldId="360"/>
            <ac:spMk id="21" creationId="{E5DF73F9-FBFD-DBBF-62A3-5156D8439466}"/>
          </ac:spMkLst>
        </pc:spChg>
        <pc:spChg chg="add mod">
          <ac:chgData name="Dylan Ma" userId="d19f606a-f869-495f-a967-091fe7c6f588" providerId="ADAL" clId="{336C05A8-9D4E-4691-87ED-7F088A0760F9}" dt="2022-11-04T16:30:29.252" v="1886" actId="1076"/>
          <ac:spMkLst>
            <pc:docMk/>
            <pc:sldMk cId="1414482445" sldId="360"/>
            <ac:spMk id="22" creationId="{36B95F7C-DD2C-A50A-A359-E45EFC24D3DF}"/>
          </ac:spMkLst>
        </pc:spChg>
        <pc:spChg chg="del">
          <ac:chgData name="Dylan Ma" userId="d19f606a-f869-495f-a967-091fe7c6f588" providerId="ADAL" clId="{336C05A8-9D4E-4691-87ED-7F088A0760F9}" dt="2022-11-04T16:24:27.763" v="1792" actId="478"/>
          <ac:spMkLst>
            <pc:docMk/>
            <pc:sldMk cId="1414482445" sldId="360"/>
            <ac:spMk id="26" creationId="{B33976F2-5065-02CF-A266-E4190953B119}"/>
          </ac:spMkLst>
        </pc:spChg>
        <pc:spChg chg="add del mod">
          <ac:chgData name="Dylan Ma" userId="d19f606a-f869-495f-a967-091fe7c6f588" providerId="ADAL" clId="{336C05A8-9D4E-4691-87ED-7F088A0760F9}" dt="2022-11-04T17:12:22.448" v="5657" actId="478"/>
          <ac:spMkLst>
            <pc:docMk/>
            <pc:sldMk cId="1414482445" sldId="360"/>
            <ac:spMk id="47" creationId="{6CFF3E4C-ECCC-7F63-29FC-13C0B633C954}"/>
          </ac:spMkLst>
        </pc:spChg>
        <pc:spChg chg="add del mod">
          <ac:chgData name="Dylan Ma" userId="d19f606a-f869-495f-a967-091fe7c6f588" providerId="ADAL" clId="{336C05A8-9D4E-4691-87ED-7F088A0760F9}" dt="2022-11-04T17:11:31.830" v="5615"/>
          <ac:spMkLst>
            <pc:docMk/>
            <pc:sldMk cId="1414482445" sldId="360"/>
            <ac:spMk id="48" creationId="{986B241A-BE0F-C57F-6E4E-F3D117760AA8}"/>
          </ac:spMkLst>
        </pc:spChg>
        <pc:spChg chg="add del mod">
          <ac:chgData name="Dylan Ma" userId="d19f606a-f869-495f-a967-091fe7c6f588" providerId="ADAL" clId="{336C05A8-9D4E-4691-87ED-7F088A0760F9}" dt="2022-11-04T17:12:20.080" v="5656" actId="478"/>
          <ac:spMkLst>
            <pc:docMk/>
            <pc:sldMk cId="1414482445" sldId="360"/>
            <ac:spMk id="49" creationId="{E92EEFFE-4EB1-EC7E-E5E7-6D05FF894C7E}"/>
          </ac:spMkLst>
        </pc:spChg>
        <pc:spChg chg="add del mod">
          <ac:chgData name="Dylan Ma" userId="d19f606a-f869-495f-a967-091fe7c6f588" providerId="ADAL" clId="{336C05A8-9D4E-4691-87ED-7F088A0760F9}" dt="2022-11-04T17:12:18.059" v="5655" actId="478"/>
          <ac:spMkLst>
            <pc:docMk/>
            <pc:sldMk cId="1414482445" sldId="360"/>
            <ac:spMk id="50" creationId="{743E08A8-AE0C-D24E-9957-842931045432}"/>
          </ac:spMkLst>
        </pc:spChg>
        <pc:picChg chg="del mod">
          <ac:chgData name="Dylan Ma" userId="d19f606a-f869-495f-a967-091fe7c6f588" providerId="ADAL" clId="{336C05A8-9D4E-4691-87ED-7F088A0760F9}" dt="2022-11-04T16:18:02.015" v="1768" actId="478"/>
          <ac:picMkLst>
            <pc:docMk/>
            <pc:sldMk cId="1414482445" sldId="360"/>
            <ac:picMk id="18" creationId="{EE40ABE2-A264-5F54-D9AB-F22E5D2596DE}"/>
          </ac:picMkLst>
        </pc:picChg>
        <pc:picChg chg="del">
          <ac:chgData name="Dylan Ma" userId="d19f606a-f869-495f-a967-091fe7c6f588" providerId="ADAL" clId="{336C05A8-9D4E-4691-87ED-7F088A0760F9}" dt="2022-11-04T16:18:02.615" v="1769" actId="478"/>
          <ac:picMkLst>
            <pc:docMk/>
            <pc:sldMk cId="1414482445" sldId="360"/>
            <ac:picMk id="20" creationId="{919CD90C-D1EA-594D-1751-ED20DBFB9B7B}"/>
          </ac:picMkLst>
        </pc:picChg>
        <pc:picChg chg="del">
          <ac:chgData name="Dylan Ma" userId="d19f606a-f869-495f-a967-091fe7c6f588" providerId="ADAL" clId="{336C05A8-9D4E-4691-87ED-7F088A0760F9}" dt="2022-11-04T16:18:03.613" v="1771" actId="478"/>
          <ac:picMkLst>
            <pc:docMk/>
            <pc:sldMk cId="1414482445" sldId="360"/>
            <ac:picMk id="24" creationId="{FA19DF44-C804-39C4-BBFE-78668DDD9027}"/>
          </ac:picMkLst>
        </pc:picChg>
        <pc:picChg chg="del">
          <ac:chgData name="Dylan Ma" userId="d19f606a-f869-495f-a967-091fe7c6f588" providerId="ADAL" clId="{336C05A8-9D4E-4691-87ED-7F088A0760F9}" dt="2022-11-04T16:18:03.199" v="1770" actId="478"/>
          <ac:picMkLst>
            <pc:docMk/>
            <pc:sldMk cId="1414482445" sldId="360"/>
            <ac:picMk id="25" creationId="{CCB1195B-7555-E69E-6A85-BC62CD181A33}"/>
          </ac:picMkLst>
        </pc:picChg>
        <pc:picChg chg="add mod">
          <ac:chgData name="Dylan Ma" userId="d19f606a-f869-495f-a967-091fe7c6f588" providerId="ADAL" clId="{336C05A8-9D4E-4691-87ED-7F088A0760F9}" dt="2022-11-04T16:34:03.796" v="1916" actId="14100"/>
          <ac:picMkLst>
            <pc:docMk/>
            <pc:sldMk cId="1414482445" sldId="360"/>
            <ac:picMk id="27" creationId="{203D69ED-CBB5-9D9A-EDBA-3479E8AEC489}"/>
          </ac:picMkLst>
        </pc:picChg>
        <pc:picChg chg="del">
          <ac:chgData name="Dylan Ma" userId="d19f606a-f869-495f-a967-091fe7c6f588" providerId="ADAL" clId="{336C05A8-9D4E-4691-87ED-7F088A0760F9}" dt="2022-11-04T16:18:04.779" v="1774" actId="478"/>
          <ac:picMkLst>
            <pc:docMk/>
            <pc:sldMk cId="1414482445" sldId="360"/>
            <ac:picMk id="29" creationId="{2257A684-3B12-E99D-DD13-C1C9B623C212}"/>
          </ac:picMkLst>
        </pc:picChg>
        <pc:picChg chg="del mod">
          <ac:chgData name="Dylan Ma" userId="d19f606a-f869-495f-a967-091fe7c6f588" providerId="ADAL" clId="{336C05A8-9D4E-4691-87ED-7F088A0760F9}" dt="2022-11-04T16:18:05.174" v="1776" actId="478"/>
          <ac:picMkLst>
            <pc:docMk/>
            <pc:sldMk cId="1414482445" sldId="360"/>
            <ac:picMk id="30" creationId="{B02ACD0B-13DC-CF2E-CE06-516982EAB19D}"/>
          </ac:picMkLst>
        </pc:picChg>
        <pc:picChg chg="del">
          <ac:chgData name="Dylan Ma" userId="d19f606a-f869-495f-a967-091fe7c6f588" providerId="ADAL" clId="{336C05A8-9D4E-4691-87ED-7F088A0760F9}" dt="2022-11-04T16:18:04.025" v="1772" actId="478"/>
          <ac:picMkLst>
            <pc:docMk/>
            <pc:sldMk cId="1414482445" sldId="360"/>
            <ac:picMk id="31" creationId="{6BF1DE06-2248-3A27-7794-5F811E0503F2}"/>
          </ac:picMkLst>
        </pc:picChg>
        <pc:picChg chg="del">
          <ac:chgData name="Dylan Ma" userId="d19f606a-f869-495f-a967-091fe7c6f588" providerId="ADAL" clId="{336C05A8-9D4E-4691-87ED-7F088A0760F9}" dt="2022-11-04T16:18:04.313" v="1773" actId="478"/>
          <ac:picMkLst>
            <pc:docMk/>
            <pc:sldMk cId="1414482445" sldId="360"/>
            <ac:picMk id="32" creationId="{17AE8224-6D19-746B-5058-1B702B9667FC}"/>
          </ac:picMkLst>
        </pc:picChg>
        <pc:picChg chg="add del mod">
          <ac:chgData name="Dylan Ma" userId="d19f606a-f869-495f-a967-091fe7c6f588" providerId="ADAL" clId="{336C05A8-9D4E-4691-87ED-7F088A0760F9}" dt="2022-11-04T16:32:56.573" v="1899" actId="478"/>
          <ac:picMkLst>
            <pc:docMk/>
            <pc:sldMk cId="1414482445" sldId="360"/>
            <ac:picMk id="33" creationId="{39AAB145-D1FB-3877-A385-117A98F3342F}"/>
          </ac:picMkLst>
        </pc:picChg>
        <pc:picChg chg="del">
          <ac:chgData name="Dylan Ma" userId="d19f606a-f869-495f-a967-091fe7c6f588" providerId="ADAL" clId="{336C05A8-9D4E-4691-87ED-7F088A0760F9}" dt="2022-11-04T16:18:05.712" v="1777" actId="478"/>
          <ac:picMkLst>
            <pc:docMk/>
            <pc:sldMk cId="1414482445" sldId="360"/>
            <ac:picMk id="34" creationId="{8C743BF1-1F01-E4FB-BC8B-7502BD13E080}"/>
          </ac:picMkLst>
        </pc:picChg>
        <pc:picChg chg="add del mod">
          <ac:chgData name="Dylan Ma" userId="d19f606a-f869-495f-a967-091fe7c6f588" providerId="ADAL" clId="{336C05A8-9D4E-4691-87ED-7F088A0760F9}" dt="2022-11-04T16:32:56.573" v="1899" actId="478"/>
          <ac:picMkLst>
            <pc:docMk/>
            <pc:sldMk cId="1414482445" sldId="360"/>
            <ac:picMk id="36" creationId="{47F47510-9816-3CD5-029D-421107E92477}"/>
          </ac:picMkLst>
        </pc:picChg>
        <pc:picChg chg="add mod">
          <ac:chgData name="Dylan Ma" userId="d19f606a-f869-495f-a967-091fe7c6f588" providerId="ADAL" clId="{336C05A8-9D4E-4691-87ED-7F088A0760F9}" dt="2022-11-04T16:33:20.019" v="1907" actId="1076"/>
          <ac:picMkLst>
            <pc:docMk/>
            <pc:sldMk cId="1414482445" sldId="360"/>
            <ac:picMk id="38" creationId="{36F19296-580E-D2AB-9797-1D73D963F816}"/>
          </ac:picMkLst>
        </pc:picChg>
        <pc:picChg chg="add mod">
          <ac:chgData name="Dylan Ma" userId="d19f606a-f869-495f-a967-091fe7c6f588" providerId="ADAL" clId="{336C05A8-9D4E-4691-87ED-7F088A0760F9}" dt="2022-11-04T16:33:55.587" v="1914" actId="1076"/>
          <ac:picMkLst>
            <pc:docMk/>
            <pc:sldMk cId="1414482445" sldId="360"/>
            <ac:picMk id="40" creationId="{B5DDF963-687B-9634-D0F0-AD456DC74B72}"/>
          </ac:picMkLst>
        </pc:picChg>
        <pc:picChg chg="add mod">
          <ac:chgData name="Dylan Ma" userId="d19f606a-f869-495f-a967-091fe7c6f588" providerId="ADAL" clId="{336C05A8-9D4E-4691-87ED-7F088A0760F9}" dt="2022-11-04T16:35:46.203" v="1921" actId="1076"/>
          <ac:picMkLst>
            <pc:docMk/>
            <pc:sldMk cId="1414482445" sldId="360"/>
            <ac:picMk id="42" creationId="{DD369128-DF63-B405-C440-14624EBAE619}"/>
          </ac:picMkLst>
        </pc:picChg>
        <pc:picChg chg="add mod">
          <ac:chgData name="Dylan Ma" userId="d19f606a-f869-495f-a967-091fe7c6f588" providerId="ADAL" clId="{336C05A8-9D4E-4691-87ED-7F088A0760F9}" dt="2022-11-04T16:36:44.627" v="1931" actId="1076"/>
          <ac:picMkLst>
            <pc:docMk/>
            <pc:sldMk cId="1414482445" sldId="360"/>
            <ac:picMk id="44" creationId="{A7A13BF4-75C7-E5D0-8E24-F0693D711FEA}"/>
          </ac:picMkLst>
        </pc:picChg>
        <pc:picChg chg="add mod">
          <ac:chgData name="Dylan Ma" userId="d19f606a-f869-495f-a967-091fe7c6f588" providerId="ADAL" clId="{336C05A8-9D4E-4691-87ED-7F088A0760F9}" dt="2022-11-04T16:37:32.356" v="1937" actId="1076"/>
          <ac:picMkLst>
            <pc:docMk/>
            <pc:sldMk cId="1414482445" sldId="360"/>
            <ac:picMk id="46" creationId="{D56CA07D-7C3F-9EFD-281A-E6A32C43B5DA}"/>
          </ac:picMkLst>
        </pc:picChg>
      </pc:sldChg>
      <pc:sldChg chg="addSp delSp modSp add del mod">
        <pc:chgData name="Dylan Ma" userId="d19f606a-f869-495f-a967-091fe7c6f588" providerId="ADAL" clId="{336C05A8-9D4E-4691-87ED-7F088A0760F9}" dt="2022-11-04T16:45:57.257" v="2005" actId="47"/>
        <pc:sldMkLst>
          <pc:docMk/>
          <pc:sldMk cId="1240419418" sldId="361"/>
        </pc:sldMkLst>
        <pc:spChg chg="add del mod">
          <ac:chgData name="Dylan Ma" userId="d19f606a-f869-495f-a967-091fe7c6f588" providerId="ADAL" clId="{336C05A8-9D4E-4691-87ED-7F088A0760F9}" dt="2022-11-04T16:42:41.176" v="1957" actId="478"/>
          <ac:spMkLst>
            <pc:docMk/>
            <pc:sldMk cId="1240419418" sldId="361"/>
            <ac:spMk id="5" creationId="{DF218D89-3B0F-90C1-2DF9-B255A25E09C4}"/>
          </ac:spMkLst>
        </pc:spChg>
        <pc:spChg chg="mod ord">
          <ac:chgData name="Dylan Ma" userId="d19f606a-f869-495f-a967-091fe7c6f588" providerId="ADAL" clId="{336C05A8-9D4E-4691-87ED-7F088A0760F9}" dt="2022-11-04T16:45:18.252" v="1998" actId="1076"/>
          <ac:spMkLst>
            <pc:docMk/>
            <pc:sldMk cId="1240419418" sldId="361"/>
            <ac:spMk id="7" creationId="{7D5CA24F-A006-D65F-38D5-1164FA56CAA9}"/>
          </ac:spMkLst>
        </pc:spChg>
        <pc:spChg chg="add mod ord">
          <ac:chgData name="Dylan Ma" userId="d19f606a-f869-495f-a967-091fe7c6f588" providerId="ADAL" clId="{336C05A8-9D4E-4691-87ED-7F088A0760F9}" dt="2022-11-04T16:43:38.227" v="1978" actId="1076"/>
          <ac:spMkLst>
            <pc:docMk/>
            <pc:sldMk cId="1240419418" sldId="361"/>
            <ac:spMk id="9" creationId="{1D340E30-5FC2-2386-55F5-C3E1B56657E4}"/>
          </ac:spMkLst>
        </pc:spChg>
        <pc:spChg chg="add mod ord">
          <ac:chgData name="Dylan Ma" userId="d19f606a-f869-495f-a967-091fe7c6f588" providerId="ADAL" clId="{336C05A8-9D4E-4691-87ED-7F088A0760F9}" dt="2022-11-04T16:45:04.883" v="1994" actId="208"/>
          <ac:spMkLst>
            <pc:docMk/>
            <pc:sldMk cId="1240419418" sldId="361"/>
            <ac:spMk id="10" creationId="{EBEE09C5-A8F6-7E96-C5F1-14DE739E39EF}"/>
          </ac:spMkLst>
        </pc:spChg>
        <pc:spChg chg="mod">
          <ac:chgData name="Dylan Ma" userId="d19f606a-f869-495f-a967-091fe7c6f588" providerId="ADAL" clId="{336C05A8-9D4E-4691-87ED-7F088A0760F9}" dt="2022-11-04T16:43:43.571" v="1979" actId="1076"/>
          <ac:spMkLst>
            <pc:docMk/>
            <pc:sldMk cId="1240419418" sldId="361"/>
            <ac:spMk id="14" creationId="{27602F79-AF8F-635B-212B-A1C6E3A83B31}"/>
          </ac:spMkLst>
        </pc:spChg>
        <pc:spChg chg="mod">
          <ac:chgData name="Dylan Ma" userId="d19f606a-f869-495f-a967-091fe7c6f588" providerId="ADAL" clId="{336C05A8-9D4E-4691-87ED-7F088A0760F9}" dt="2022-11-04T16:45:21.828" v="1999" actId="1076"/>
          <ac:spMkLst>
            <pc:docMk/>
            <pc:sldMk cId="1240419418" sldId="361"/>
            <ac:spMk id="15" creationId="{A982B4B0-F748-A8DE-FC22-95FE287DF368}"/>
          </ac:spMkLst>
        </pc:spChg>
        <pc:picChg chg="mod">
          <ac:chgData name="Dylan Ma" userId="d19f606a-f869-495f-a967-091fe7c6f588" providerId="ADAL" clId="{336C05A8-9D4E-4691-87ED-7F088A0760F9}" dt="2022-11-04T16:45:13.267" v="1996" actId="208"/>
          <ac:picMkLst>
            <pc:docMk/>
            <pc:sldMk cId="1240419418" sldId="361"/>
            <ac:picMk id="20" creationId="{8A750C5C-F3BE-0F2E-F4A9-EDA32D25BF78}"/>
          </ac:picMkLst>
        </pc:picChg>
        <pc:picChg chg="mod">
          <ac:chgData name="Dylan Ma" userId="d19f606a-f869-495f-a967-091fe7c6f588" providerId="ADAL" clId="{336C05A8-9D4E-4691-87ED-7F088A0760F9}" dt="2022-11-04T16:43:34.259" v="1977" actId="208"/>
          <ac:picMkLst>
            <pc:docMk/>
            <pc:sldMk cId="1240419418" sldId="361"/>
            <ac:picMk id="24" creationId="{0B77BB48-ED06-451A-4805-167DB3A9BEC5}"/>
          </ac:picMkLst>
        </pc:picChg>
      </pc:sldChg>
      <pc:sldChg chg="addSp delSp modSp add mod modNotesTx">
        <pc:chgData name="Dylan Ma" userId="d19f606a-f869-495f-a967-091fe7c6f588" providerId="ADAL" clId="{336C05A8-9D4E-4691-87ED-7F088A0760F9}" dt="2022-11-06T15:51:46.443" v="6072" actId="14826"/>
        <pc:sldMkLst>
          <pc:docMk/>
          <pc:sldMk cId="1829407569" sldId="361"/>
        </pc:sldMkLst>
        <pc:spChg chg="del">
          <ac:chgData name="Dylan Ma" userId="d19f606a-f869-495f-a967-091fe7c6f588" providerId="ADAL" clId="{336C05A8-9D4E-4691-87ED-7F088A0760F9}" dt="2022-11-04T17:17:11.408" v="5707" actId="478"/>
          <ac:spMkLst>
            <pc:docMk/>
            <pc:sldMk cId="1829407569" sldId="361"/>
            <ac:spMk id="2" creationId="{8903790A-4D8E-4359-5E91-EA4C23A82749}"/>
          </ac:spMkLst>
        </pc:spChg>
        <pc:spChg chg="add del">
          <ac:chgData name="Dylan Ma" userId="d19f606a-f869-495f-a967-091fe7c6f588" providerId="ADAL" clId="{336C05A8-9D4E-4691-87ED-7F088A0760F9}" dt="2022-11-04T17:16:21.384" v="5701" actId="478"/>
          <ac:spMkLst>
            <pc:docMk/>
            <pc:sldMk cId="1829407569" sldId="361"/>
            <ac:spMk id="4" creationId="{2D8424F7-C862-A649-AC46-5CEE3FEFBFF7}"/>
          </ac:spMkLst>
        </pc:spChg>
        <pc:spChg chg="mod ord">
          <ac:chgData name="Dylan Ma" userId="d19f606a-f869-495f-a967-091fe7c6f588" providerId="ADAL" clId="{336C05A8-9D4E-4691-87ED-7F088A0760F9}" dt="2022-11-04T17:25:42.081" v="5829" actId="1076"/>
          <ac:spMkLst>
            <pc:docMk/>
            <pc:sldMk cId="1829407569" sldId="361"/>
            <ac:spMk id="5" creationId="{0B87F730-C830-720E-F6C7-CD8AAF43988A}"/>
          </ac:spMkLst>
        </pc:spChg>
        <pc:spChg chg="add mod">
          <ac:chgData name="Dylan Ma" userId="d19f606a-f869-495f-a967-091fe7c6f588" providerId="ADAL" clId="{336C05A8-9D4E-4691-87ED-7F088A0760F9}" dt="2022-11-04T17:26:08.800" v="5834" actId="14100"/>
          <ac:spMkLst>
            <pc:docMk/>
            <pc:sldMk cId="1829407569" sldId="361"/>
            <ac:spMk id="7" creationId="{287DD49F-3536-9BC1-6924-9D8E1FA5F894}"/>
          </ac:spMkLst>
        </pc:spChg>
        <pc:spChg chg="del">
          <ac:chgData name="Dylan Ma" userId="d19f606a-f869-495f-a967-091fe7c6f588" providerId="ADAL" clId="{336C05A8-9D4E-4691-87ED-7F088A0760F9}" dt="2022-11-04T17:17:12.038" v="5708" actId="478"/>
          <ac:spMkLst>
            <pc:docMk/>
            <pc:sldMk cId="1829407569" sldId="361"/>
            <ac:spMk id="8" creationId="{55CBE6C2-805B-ADED-BF90-D4CCD52307BE}"/>
          </ac:spMkLst>
        </pc:spChg>
        <pc:spChg chg="mod ord">
          <ac:chgData name="Dylan Ma" userId="d19f606a-f869-495f-a967-091fe7c6f588" providerId="ADAL" clId="{336C05A8-9D4E-4691-87ED-7F088A0760F9}" dt="2022-11-04T17:25:44.313" v="5830" actId="1076"/>
          <ac:spMkLst>
            <pc:docMk/>
            <pc:sldMk cId="1829407569" sldId="361"/>
            <ac:spMk id="9" creationId="{913E89DB-D8D9-2E10-B51A-4C420A36D447}"/>
          </ac:spMkLst>
        </pc:spChg>
        <pc:spChg chg="del">
          <ac:chgData name="Dylan Ma" userId="d19f606a-f869-495f-a967-091fe7c6f588" providerId="ADAL" clId="{336C05A8-9D4E-4691-87ED-7F088A0760F9}" dt="2022-11-04T17:17:12.444" v="5709" actId="478"/>
          <ac:spMkLst>
            <pc:docMk/>
            <pc:sldMk cId="1829407569" sldId="361"/>
            <ac:spMk id="10" creationId="{E79B952C-A762-CD75-997E-C98021A3E7B2}"/>
          </ac:spMkLst>
        </pc:spChg>
        <pc:spChg chg="mod ord">
          <ac:chgData name="Dylan Ma" userId="d19f606a-f869-495f-a967-091fe7c6f588" providerId="ADAL" clId="{336C05A8-9D4E-4691-87ED-7F088A0760F9}" dt="2022-11-04T17:25:48.121" v="5831" actId="1076"/>
          <ac:spMkLst>
            <pc:docMk/>
            <pc:sldMk cId="1829407569" sldId="361"/>
            <ac:spMk id="13" creationId="{11F5E842-0A27-5F9D-7C9B-49571CDA6D04}"/>
          </ac:spMkLst>
        </pc:spChg>
        <pc:spChg chg="add del mod">
          <ac:chgData name="Dylan Ma" userId="d19f606a-f869-495f-a967-091fe7c6f588" providerId="ADAL" clId="{336C05A8-9D4E-4691-87ED-7F088A0760F9}" dt="2022-11-04T17:18:29.252" v="5737" actId="478"/>
          <ac:spMkLst>
            <pc:docMk/>
            <pc:sldMk cId="1829407569" sldId="361"/>
            <ac:spMk id="14" creationId="{73113985-EBDF-35DB-580D-F78FBE234BC2}"/>
          </ac:spMkLst>
        </pc:spChg>
        <pc:spChg chg="add del mod">
          <ac:chgData name="Dylan Ma" userId="d19f606a-f869-495f-a967-091fe7c6f588" providerId="ADAL" clId="{336C05A8-9D4E-4691-87ED-7F088A0760F9}" dt="2022-11-04T17:18:29.994" v="5738" actId="478"/>
          <ac:spMkLst>
            <pc:docMk/>
            <pc:sldMk cId="1829407569" sldId="361"/>
            <ac:spMk id="15" creationId="{5940BB6D-D13B-9D81-2A4F-247FE534AF58}"/>
          </ac:spMkLst>
        </pc:spChg>
        <pc:spChg chg="add del mod">
          <ac:chgData name="Dylan Ma" userId="d19f606a-f869-495f-a967-091fe7c6f588" providerId="ADAL" clId="{336C05A8-9D4E-4691-87ED-7F088A0760F9}" dt="2022-11-04T17:18:30.387" v="5739" actId="478"/>
          <ac:spMkLst>
            <pc:docMk/>
            <pc:sldMk cId="1829407569" sldId="361"/>
            <ac:spMk id="16" creationId="{89389D35-5F0E-687E-FE9C-EAEB4CF51E2B}"/>
          </ac:spMkLst>
        </pc:spChg>
        <pc:spChg chg="add del mod ord">
          <ac:chgData name="Dylan Ma" userId="d19f606a-f869-495f-a967-091fe7c6f588" providerId="ADAL" clId="{336C05A8-9D4E-4691-87ED-7F088A0760F9}" dt="2022-11-04T17:21:33.408" v="5794" actId="478"/>
          <ac:spMkLst>
            <pc:docMk/>
            <pc:sldMk cId="1829407569" sldId="361"/>
            <ac:spMk id="17" creationId="{EC9233E0-FF87-D170-5018-642FB1636F78}"/>
          </ac:spMkLst>
        </pc:spChg>
        <pc:spChg chg="ord">
          <ac:chgData name="Dylan Ma" userId="d19f606a-f869-495f-a967-091fe7c6f588" providerId="ADAL" clId="{336C05A8-9D4E-4691-87ED-7F088A0760F9}" dt="2022-11-04T17:26:34.063" v="5848" actId="167"/>
          <ac:spMkLst>
            <pc:docMk/>
            <pc:sldMk cId="1829407569" sldId="361"/>
            <ac:spMk id="18" creationId="{E2F7DBC9-C2DC-2802-BDFE-2FB1B6C90EC7}"/>
          </ac:spMkLst>
        </pc:spChg>
        <pc:spChg chg="add del mod ord">
          <ac:chgData name="Dylan Ma" userId="d19f606a-f869-495f-a967-091fe7c6f588" providerId="ADAL" clId="{336C05A8-9D4E-4691-87ED-7F088A0760F9}" dt="2022-11-04T17:21:34.020" v="5795" actId="478"/>
          <ac:spMkLst>
            <pc:docMk/>
            <pc:sldMk cId="1829407569" sldId="361"/>
            <ac:spMk id="19" creationId="{4E8367FF-C79C-A528-7F58-B29FFC59FF97}"/>
          </ac:spMkLst>
        </pc:spChg>
        <pc:spChg chg="add del mod ord">
          <ac:chgData name="Dylan Ma" userId="d19f606a-f869-495f-a967-091fe7c6f588" providerId="ADAL" clId="{336C05A8-9D4E-4691-87ED-7F088A0760F9}" dt="2022-11-04T17:21:34.450" v="5796" actId="478"/>
          <ac:spMkLst>
            <pc:docMk/>
            <pc:sldMk cId="1829407569" sldId="361"/>
            <ac:spMk id="20" creationId="{6E7772B5-F008-0D32-3A63-1813766CC3C0}"/>
          </ac:spMkLst>
        </pc:spChg>
        <pc:spChg chg="add del mod ord">
          <ac:chgData name="Dylan Ma" userId="d19f606a-f869-495f-a967-091fe7c6f588" providerId="ADAL" clId="{336C05A8-9D4E-4691-87ED-7F088A0760F9}" dt="2022-11-04T17:26:12.867" v="5836" actId="478"/>
          <ac:spMkLst>
            <pc:docMk/>
            <pc:sldMk cId="1829407569" sldId="361"/>
            <ac:spMk id="21" creationId="{940E3819-0155-DAA5-1FEA-0B9114FB7AE1}"/>
          </ac:spMkLst>
        </pc:spChg>
        <pc:spChg chg="add del mod ord">
          <ac:chgData name="Dylan Ma" userId="d19f606a-f869-495f-a967-091fe7c6f588" providerId="ADAL" clId="{336C05A8-9D4E-4691-87ED-7F088A0760F9}" dt="2022-11-04T17:26:13.317" v="5837" actId="478"/>
          <ac:spMkLst>
            <pc:docMk/>
            <pc:sldMk cId="1829407569" sldId="361"/>
            <ac:spMk id="23" creationId="{FEB0E046-0E23-87B6-11DB-81621C9DD88E}"/>
          </ac:spMkLst>
        </pc:spChg>
        <pc:spChg chg="del">
          <ac:chgData name="Dylan Ma" userId="d19f606a-f869-495f-a967-091fe7c6f588" providerId="ADAL" clId="{336C05A8-9D4E-4691-87ED-7F088A0760F9}" dt="2022-11-04T17:17:10.752" v="5706" actId="478"/>
          <ac:spMkLst>
            <pc:docMk/>
            <pc:sldMk cId="1829407569" sldId="361"/>
            <ac:spMk id="24" creationId="{4E3AD20C-FAC3-08CF-5B45-1C4056B26421}"/>
          </ac:spMkLst>
        </pc:spChg>
        <pc:spChg chg="mod ord">
          <ac:chgData name="Dylan Ma" userId="d19f606a-f869-495f-a967-091fe7c6f588" providerId="ADAL" clId="{336C05A8-9D4E-4691-87ED-7F088A0760F9}" dt="2022-11-04T17:25:37.841" v="5828" actId="1076"/>
          <ac:spMkLst>
            <pc:docMk/>
            <pc:sldMk cId="1829407569" sldId="361"/>
            <ac:spMk id="25" creationId="{F02360B4-447D-8B14-B69D-B184C45913CE}"/>
          </ac:spMkLst>
        </pc:spChg>
        <pc:spChg chg="add del mod ord">
          <ac:chgData name="Dylan Ma" userId="d19f606a-f869-495f-a967-091fe7c6f588" providerId="ADAL" clId="{336C05A8-9D4E-4691-87ED-7F088A0760F9}" dt="2022-11-04T17:26:13.785" v="5838" actId="478"/>
          <ac:spMkLst>
            <pc:docMk/>
            <pc:sldMk cId="1829407569" sldId="361"/>
            <ac:spMk id="26" creationId="{9B660F08-B39B-7E1B-0FDC-A33C1F81F2C6}"/>
          </ac:spMkLst>
        </pc:spChg>
        <pc:spChg chg="add mod ord">
          <ac:chgData name="Dylan Ma" userId="d19f606a-f869-495f-a967-091fe7c6f588" providerId="ADAL" clId="{336C05A8-9D4E-4691-87ED-7F088A0760F9}" dt="2022-11-04T17:26:18.195" v="5840" actId="167"/>
          <ac:spMkLst>
            <pc:docMk/>
            <pc:sldMk cId="1829407569" sldId="361"/>
            <ac:spMk id="28" creationId="{398B4CD3-0CCA-D0D7-32B5-1AAB7D18D4E4}"/>
          </ac:spMkLst>
        </pc:spChg>
        <pc:spChg chg="add mod ord">
          <ac:chgData name="Dylan Ma" userId="d19f606a-f869-495f-a967-091fe7c6f588" providerId="ADAL" clId="{336C05A8-9D4E-4691-87ED-7F088A0760F9}" dt="2022-11-04T17:26:24.927" v="5843" actId="167"/>
          <ac:spMkLst>
            <pc:docMk/>
            <pc:sldMk cId="1829407569" sldId="361"/>
            <ac:spMk id="29" creationId="{06A1560A-B684-28F2-33AF-F893FBDDAE85}"/>
          </ac:spMkLst>
        </pc:spChg>
        <pc:spChg chg="add mod ord">
          <ac:chgData name="Dylan Ma" userId="d19f606a-f869-495f-a967-091fe7c6f588" providerId="ADAL" clId="{336C05A8-9D4E-4691-87ED-7F088A0760F9}" dt="2022-11-04T17:26:31.218" v="5846" actId="167"/>
          <ac:spMkLst>
            <pc:docMk/>
            <pc:sldMk cId="1829407569" sldId="361"/>
            <ac:spMk id="30" creationId="{A5CCDB3B-2963-A265-BF11-A3522E79C4E4}"/>
          </ac:spMkLst>
        </pc:spChg>
        <pc:spChg chg="ord">
          <ac:chgData name="Dylan Ma" userId="d19f606a-f869-495f-a967-091fe7c6f588" providerId="ADAL" clId="{336C05A8-9D4E-4691-87ED-7F088A0760F9}" dt="2022-11-04T17:26:32.921" v="5847" actId="167"/>
          <ac:spMkLst>
            <pc:docMk/>
            <pc:sldMk cId="1829407569" sldId="361"/>
            <ac:spMk id="42" creationId="{B5911ECB-5189-B344-4AEB-DA8C5FB3F90D}"/>
          </ac:spMkLst>
        </pc:spChg>
        <pc:picChg chg="mod ord">
          <ac:chgData name="Dylan Ma" userId="d19f606a-f869-495f-a967-091fe7c6f588" providerId="ADAL" clId="{336C05A8-9D4E-4691-87ED-7F088A0760F9}" dt="2022-11-04T17:26:52.009" v="5854" actId="1076"/>
          <ac:picMkLst>
            <pc:docMk/>
            <pc:sldMk cId="1829407569" sldId="361"/>
            <ac:picMk id="27" creationId="{A142CAB5-A775-7987-84D2-F6BF5D242E81}"/>
          </ac:picMkLst>
        </pc:picChg>
        <pc:picChg chg="mod">
          <ac:chgData name="Dylan Ma" userId="d19f606a-f869-495f-a967-091fe7c6f588" providerId="ADAL" clId="{336C05A8-9D4E-4691-87ED-7F088A0760F9}" dt="2022-11-06T15:51:46.443" v="6072" actId="14826"/>
          <ac:picMkLst>
            <pc:docMk/>
            <pc:sldMk cId="1829407569" sldId="361"/>
            <ac:picMk id="32" creationId="{88AC225A-AED3-E7DE-5B8A-8304B89358B4}"/>
          </ac:picMkLst>
        </pc:picChg>
        <pc:picChg chg="mod ord">
          <ac:chgData name="Dylan Ma" userId="d19f606a-f869-495f-a967-091fe7c6f588" providerId="ADAL" clId="{336C05A8-9D4E-4691-87ED-7F088A0760F9}" dt="2022-11-04T17:26:44.953" v="5851" actId="1076"/>
          <ac:picMkLst>
            <pc:docMk/>
            <pc:sldMk cId="1829407569" sldId="361"/>
            <ac:picMk id="35" creationId="{83254F98-6E23-D960-2650-88F3479A7C3F}"/>
          </ac:picMkLst>
        </pc:picChg>
        <pc:picChg chg="mod ord">
          <ac:chgData name="Dylan Ma" userId="d19f606a-f869-495f-a967-091fe7c6f588" providerId="ADAL" clId="{336C05A8-9D4E-4691-87ED-7F088A0760F9}" dt="2022-11-04T17:26:47.080" v="5852" actId="1076"/>
          <ac:picMkLst>
            <pc:docMk/>
            <pc:sldMk cId="1829407569" sldId="361"/>
            <ac:picMk id="41" creationId="{A856F33B-32D9-DD8F-D3A1-C9D03EF907DC}"/>
          </ac:picMkLst>
        </pc:picChg>
      </pc:sldChg>
      <pc:sldChg chg="add del">
        <pc:chgData name="Dylan Ma" userId="d19f606a-f869-495f-a967-091fe7c6f588" providerId="ADAL" clId="{336C05A8-9D4E-4691-87ED-7F088A0760F9}" dt="2022-11-04T16:41:59.439" v="1949" actId="47"/>
        <pc:sldMkLst>
          <pc:docMk/>
          <pc:sldMk cId="2357263782" sldId="361"/>
        </pc:sldMkLst>
      </pc:sldChg>
      <pc:sldChg chg="new del">
        <pc:chgData name="Dylan Ma" userId="d19f606a-f869-495f-a967-091fe7c6f588" providerId="ADAL" clId="{336C05A8-9D4E-4691-87ED-7F088A0760F9}" dt="2022-11-04T16:39:16.733" v="1945" actId="47"/>
        <pc:sldMkLst>
          <pc:docMk/>
          <pc:sldMk cId="3212312837" sldId="361"/>
        </pc:sldMkLst>
      </pc:sldChg>
      <pc:sldChg chg="addSp delSp modSp add del mod">
        <pc:chgData name="Dylan Ma" userId="d19f606a-f869-495f-a967-091fe7c6f588" providerId="ADAL" clId="{336C05A8-9D4E-4691-87ED-7F088A0760F9}" dt="2022-11-04T17:16:06.406" v="5698" actId="47"/>
        <pc:sldMkLst>
          <pc:docMk/>
          <pc:sldMk cId="3478565445" sldId="361"/>
        </pc:sldMkLst>
        <pc:spChg chg="add del">
          <ac:chgData name="Dylan Ma" userId="d19f606a-f869-495f-a967-091fe7c6f588" providerId="ADAL" clId="{336C05A8-9D4E-4691-87ED-7F088A0760F9}" dt="2022-11-04T17:14:55.038" v="5683" actId="478"/>
          <ac:spMkLst>
            <pc:docMk/>
            <pc:sldMk cId="3478565445" sldId="361"/>
            <ac:spMk id="4" creationId="{831083D1-68E5-1197-6C2B-A1F6531386F0}"/>
          </ac:spMkLst>
        </pc:spChg>
        <pc:spChg chg="add del">
          <ac:chgData name="Dylan Ma" userId="d19f606a-f869-495f-a967-091fe7c6f588" providerId="ADAL" clId="{336C05A8-9D4E-4691-87ED-7F088A0760F9}" dt="2022-11-04T17:15:31.606" v="5692" actId="478"/>
          <ac:spMkLst>
            <pc:docMk/>
            <pc:sldMk cId="3478565445" sldId="361"/>
            <ac:spMk id="5" creationId="{0B87F730-C830-720E-F6C7-CD8AAF43988A}"/>
          </ac:spMkLst>
        </pc:spChg>
        <pc:spChg chg="add mod">
          <ac:chgData name="Dylan Ma" userId="d19f606a-f869-495f-a967-091fe7c6f588" providerId="ADAL" clId="{336C05A8-9D4E-4691-87ED-7F088A0760F9}" dt="2022-11-04T17:14:58.802" v="5684" actId="1076"/>
          <ac:spMkLst>
            <pc:docMk/>
            <pc:sldMk cId="3478565445" sldId="361"/>
            <ac:spMk id="7" creationId="{145BE585-661D-4608-71B4-E8B516C9FC17}"/>
          </ac:spMkLst>
        </pc:spChg>
        <pc:spChg chg="add del">
          <ac:chgData name="Dylan Ma" userId="d19f606a-f869-495f-a967-091fe7c6f588" providerId="ADAL" clId="{336C05A8-9D4E-4691-87ED-7F088A0760F9}" dt="2022-11-04T17:15:32.116" v="5693" actId="478"/>
          <ac:spMkLst>
            <pc:docMk/>
            <pc:sldMk cId="3478565445" sldId="361"/>
            <ac:spMk id="9" creationId="{913E89DB-D8D9-2E10-B51A-4C420A36D447}"/>
          </ac:spMkLst>
        </pc:spChg>
        <pc:spChg chg="add del">
          <ac:chgData name="Dylan Ma" userId="d19f606a-f869-495f-a967-091fe7c6f588" providerId="ADAL" clId="{336C05A8-9D4E-4691-87ED-7F088A0760F9}" dt="2022-11-04T17:14:26.301" v="5674" actId="478"/>
          <ac:spMkLst>
            <pc:docMk/>
            <pc:sldMk cId="3478565445" sldId="361"/>
            <ac:spMk id="13" creationId="{11F5E842-0A27-5F9D-7C9B-49571CDA6D04}"/>
          </ac:spMkLst>
        </pc:spChg>
        <pc:spChg chg="add del mod">
          <ac:chgData name="Dylan Ma" userId="d19f606a-f869-495f-a967-091fe7c6f588" providerId="ADAL" clId="{336C05A8-9D4E-4691-87ED-7F088A0760F9}" dt="2022-11-04T17:16:03.420" v="5697" actId="478"/>
          <ac:spMkLst>
            <pc:docMk/>
            <pc:sldMk cId="3478565445" sldId="361"/>
            <ac:spMk id="14" creationId="{6A189FF9-ACC8-2811-CADE-E2B297DC7136}"/>
          </ac:spMkLst>
        </pc:spChg>
        <pc:spChg chg="del mod">
          <ac:chgData name="Dylan Ma" userId="d19f606a-f869-495f-a967-091fe7c6f588" providerId="ADAL" clId="{336C05A8-9D4E-4691-87ED-7F088A0760F9}" dt="2022-11-04T17:14:33.955" v="5679" actId="478"/>
          <ac:spMkLst>
            <pc:docMk/>
            <pc:sldMk cId="3478565445" sldId="361"/>
            <ac:spMk id="24" creationId="{4E3AD20C-FAC3-08CF-5B45-1C4056B26421}"/>
          </ac:spMkLst>
        </pc:spChg>
        <pc:spChg chg="add del mod ord">
          <ac:chgData name="Dylan Ma" userId="d19f606a-f869-495f-a967-091fe7c6f588" providerId="ADAL" clId="{336C05A8-9D4E-4691-87ED-7F088A0760F9}" dt="2022-11-04T17:15:30.504" v="5691" actId="478"/>
          <ac:spMkLst>
            <pc:docMk/>
            <pc:sldMk cId="3478565445" sldId="361"/>
            <ac:spMk id="25" creationId="{F02360B4-447D-8B14-B69D-B184C45913CE}"/>
          </ac:spMkLst>
        </pc:spChg>
        <pc:picChg chg="mod ord">
          <ac:chgData name="Dylan Ma" userId="d19f606a-f869-495f-a967-091fe7c6f588" providerId="ADAL" clId="{336C05A8-9D4E-4691-87ED-7F088A0760F9}" dt="2022-11-04T17:15:08.051" v="5688" actId="1076"/>
          <ac:picMkLst>
            <pc:docMk/>
            <pc:sldMk cId="3478565445" sldId="361"/>
            <ac:picMk id="27" creationId="{A142CAB5-A775-7987-84D2-F6BF5D242E81}"/>
          </ac:picMkLst>
        </pc:picChg>
      </pc:sldChg>
      <pc:sldChg chg="add del">
        <pc:chgData name="Dylan Ma" userId="d19f606a-f869-495f-a967-091fe7c6f588" providerId="ADAL" clId="{336C05A8-9D4E-4691-87ED-7F088A0760F9}" dt="2022-11-04T16:42:02.696" v="1950" actId="47"/>
        <pc:sldMkLst>
          <pc:docMk/>
          <pc:sldMk cId="1587034251" sldId="362"/>
        </pc:sldMkLst>
      </pc:sldChg>
      <pc:sldChg chg="addSp delSp modSp add mod modTransition modAnim">
        <pc:chgData name="Dylan Ma" userId="d19f606a-f869-495f-a967-091fe7c6f588" providerId="ADAL" clId="{336C05A8-9D4E-4691-87ED-7F088A0760F9}" dt="2022-11-05T17:02:41.810" v="5934"/>
        <pc:sldMkLst>
          <pc:docMk/>
          <pc:sldMk cId="2815771212" sldId="362"/>
        </pc:sldMkLst>
        <pc:spChg chg="add mod">
          <ac:chgData name="Dylan Ma" userId="d19f606a-f869-495f-a967-091fe7c6f588" providerId="ADAL" clId="{336C05A8-9D4E-4691-87ED-7F088A0760F9}" dt="2022-11-05T17:02:41.810" v="5934"/>
          <ac:spMkLst>
            <pc:docMk/>
            <pc:sldMk cId="2815771212" sldId="362"/>
            <ac:spMk id="10" creationId="{DA8C4D1F-4CD6-A52E-5CA9-9F0FFB280170}"/>
          </ac:spMkLst>
        </pc:spChg>
        <pc:spChg chg="del mod">
          <ac:chgData name="Dylan Ma" userId="d19f606a-f869-495f-a967-091fe7c6f588" providerId="ADAL" clId="{336C05A8-9D4E-4691-87ED-7F088A0760F9}" dt="2022-11-05T17:02:41.439" v="5933" actId="478"/>
          <ac:spMkLst>
            <pc:docMk/>
            <pc:sldMk cId="2815771212" sldId="362"/>
            <ac:spMk id="22" creationId="{FAAF5C4E-533E-BDDD-F1BA-52ED5A423FE4}"/>
          </ac:spMkLst>
        </pc:spChg>
      </pc:sldChg>
      <pc:sldChg chg="add">
        <pc:chgData name="Dylan Ma" userId="d19f606a-f869-495f-a967-091fe7c6f588" providerId="ADAL" clId="{336C05A8-9D4E-4691-87ED-7F088A0760F9}" dt="2022-11-04T17:51:00.728" v="5905"/>
        <pc:sldMkLst>
          <pc:docMk/>
          <pc:sldMk cId="2755770319" sldId="363"/>
        </pc:sldMkLst>
      </pc:sldChg>
      <pc:sldChg chg="add">
        <pc:chgData name="Dylan Ma" userId="d19f606a-f869-495f-a967-091fe7c6f588" providerId="ADAL" clId="{336C05A8-9D4E-4691-87ED-7F088A0760F9}" dt="2022-11-04T17:51:02.606" v="5906"/>
        <pc:sldMkLst>
          <pc:docMk/>
          <pc:sldMk cId="3247124586" sldId="364"/>
        </pc:sldMkLst>
      </pc:sldChg>
      <pc:sldChg chg="modSp mod">
        <pc:chgData name="Dylan Ma" userId="d19f606a-f869-495f-a967-091fe7c6f588" providerId="ADAL" clId="{336C05A8-9D4E-4691-87ED-7F088A0760F9}" dt="2022-11-05T17:02:45.964" v="5935" actId="171"/>
        <pc:sldMkLst>
          <pc:docMk/>
          <pc:sldMk cId="644724612" sldId="374"/>
        </pc:sldMkLst>
        <pc:spChg chg="mod ord">
          <ac:chgData name="Dylan Ma" userId="d19f606a-f869-495f-a967-091fe7c6f588" providerId="ADAL" clId="{336C05A8-9D4E-4691-87ED-7F088A0760F9}" dt="2022-11-05T17:02:45.964" v="5935" actId="171"/>
          <ac:spMkLst>
            <pc:docMk/>
            <pc:sldMk cId="644724612" sldId="374"/>
            <ac:spMk id="22" creationId="{FAAF5C4E-533E-BDDD-F1BA-52ED5A423FE4}"/>
          </ac:spMkLst>
        </pc:spChg>
        <pc:picChg chg="mod ord">
          <ac:chgData name="Dylan Ma" userId="d19f606a-f869-495f-a967-091fe7c6f588" providerId="ADAL" clId="{336C05A8-9D4E-4691-87ED-7F088A0760F9}" dt="2022-11-05T17:02:37.638" v="5931" actId="171"/>
          <ac:picMkLst>
            <pc:docMk/>
            <pc:sldMk cId="644724612" sldId="374"/>
            <ac:picMk id="26" creationId="{45987F35-5B6D-4DE6-85D3-BF2291F3B428}"/>
          </ac:picMkLst>
        </pc:picChg>
      </pc:sldChg>
      <pc:sldChg chg="modTransition">
        <pc:chgData name="Dylan Ma" userId="d19f606a-f869-495f-a967-091fe7c6f588" providerId="ADAL" clId="{336C05A8-9D4E-4691-87ED-7F088A0760F9}" dt="2022-11-05T19:04:30.090" v="5944"/>
        <pc:sldMkLst>
          <pc:docMk/>
          <pc:sldMk cId="3600228609" sldId="380"/>
        </pc:sldMkLst>
      </pc:sldChg>
      <pc:sldChg chg="modTransition">
        <pc:chgData name="Dylan Ma" userId="d19f606a-f869-495f-a967-091fe7c6f588" providerId="ADAL" clId="{336C05A8-9D4E-4691-87ED-7F088A0760F9}" dt="2022-11-05T19:05:03.092" v="5966"/>
        <pc:sldMkLst>
          <pc:docMk/>
          <pc:sldMk cId="1047511016" sldId="381"/>
        </pc:sldMkLst>
      </pc:sldChg>
      <pc:sldChg chg="modTransition">
        <pc:chgData name="Dylan Ma" userId="d19f606a-f869-495f-a967-091fe7c6f588" providerId="ADAL" clId="{336C05A8-9D4E-4691-87ED-7F088A0760F9}" dt="2022-11-05T19:05:06.508" v="5972"/>
        <pc:sldMkLst>
          <pc:docMk/>
          <pc:sldMk cId="1383475330" sldId="382"/>
        </pc:sldMkLst>
      </pc:sldChg>
      <pc:sldChg chg="modTransition">
        <pc:chgData name="Dylan Ma" userId="d19f606a-f869-495f-a967-091fe7c6f588" providerId="ADAL" clId="{336C05A8-9D4E-4691-87ED-7F088A0760F9}" dt="2022-11-05T19:05:09.323" v="5974"/>
        <pc:sldMkLst>
          <pc:docMk/>
          <pc:sldMk cId="591531288" sldId="383"/>
        </pc:sldMkLst>
      </pc:sldChg>
      <pc:sldChg chg="modTransition">
        <pc:chgData name="Dylan Ma" userId="d19f606a-f869-495f-a967-091fe7c6f588" providerId="ADAL" clId="{336C05A8-9D4E-4691-87ED-7F088A0760F9}" dt="2022-11-05T19:05:11.861" v="5976"/>
        <pc:sldMkLst>
          <pc:docMk/>
          <pc:sldMk cId="2094052569" sldId="384"/>
        </pc:sldMkLst>
      </pc:sldChg>
      <pc:sldChg chg="modTransition">
        <pc:chgData name="Dylan Ma" userId="d19f606a-f869-495f-a967-091fe7c6f588" providerId="ADAL" clId="{336C05A8-9D4E-4691-87ED-7F088A0760F9}" dt="2022-11-05T19:05:13.587" v="5978"/>
        <pc:sldMkLst>
          <pc:docMk/>
          <pc:sldMk cId="3444629764" sldId="385"/>
        </pc:sldMkLst>
      </pc:sldChg>
      <pc:sldChg chg="modTransition">
        <pc:chgData name="Dylan Ma" userId="d19f606a-f869-495f-a967-091fe7c6f588" providerId="ADAL" clId="{336C05A8-9D4E-4691-87ED-7F088A0760F9}" dt="2022-11-05T19:04:32.972" v="5948"/>
        <pc:sldMkLst>
          <pc:docMk/>
          <pc:sldMk cId="2650508905" sldId="386"/>
        </pc:sldMkLst>
      </pc:sldChg>
      <pc:sldChg chg="modTransition">
        <pc:chgData name="Dylan Ma" userId="d19f606a-f869-495f-a967-091fe7c6f588" providerId="ADAL" clId="{336C05A8-9D4E-4691-87ED-7F088A0760F9}" dt="2022-11-05T19:04:35.035" v="5950"/>
        <pc:sldMkLst>
          <pc:docMk/>
          <pc:sldMk cId="3759098524" sldId="387"/>
        </pc:sldMkLst>
      </pc:sldChg>
      <pc:sldChg chg="modTransition">
        <pc:chgData name="Dylan Ma" userId="d19f606a-f869-495f-a967-091fe7c6f588" providerId="ADAL" clId="{336C05A8-9D4E-4691-87ED-7F088A0760F9}" dt="2022-11-05T19:04:37.130" v="5952"/>
        <pc:sldMkLst>
          <pc:docMk/>
          <pc:sldMk cId="943099821" sldId="388"/>
        </pc:sldMkLst>
      </pc:sldChg>
      <pc:sldChg chg="modTransition">
        <pc:chgData name="Dylan Ma" userId="d19f606a-f869-495f-a967-091fe7c6f588" providerId="ADAL" clId="{336C05A8-9D4E-4691-87ED-7F088A0760F9}" dt="2022-11-05T19:04:38.931" v="5954"/>
        <pc:sldMkLst>
          <pc:docMk/>
          <pc:sldMk cId="3371126316" sldId="389"/>
        </pc:sldMkLst>
      </pc:sldChg>
      <pc:sldChg chg="modTransition">
        <pc:chgData name="Dylan Ma" userId="d19f606a-f869-495f-a967-091fe7c6f588" providerId="ADAL" clId="{336C05A8-9D4E-4691-87ED-7F088A0760F9}" dt="2022-11-05T19:04:47.258" v="5956"/>
        <pc:sldMkLst>
          <pc:docMk/>
          <pc:sldMk cId="2795037653" sldId="390"/>
        </pc:sldMkLst>
      </pc:sldChg>
      <pc:sldChg chg="modTransition">
        <pc:chgData name="Dylan Ma" userId="d19f606a-f869-495f-a967-091fe7c6f588" providerId="ADAL" clId="{336C05A8-9D4E-4691-87ED-7F088A0760F9}" dt="2022-11-05T19:04:50.180" v="5958"/>
        <pc:sldMkLst>
          <pc:docMk/>
          <pc:sldMk cId="2558433874" sldId="392"/>
        </pc:sldMkLst>
      </pc:sldChg>
      <pc:sldChg chg="modTransition">
        <pc:chgData name="Dylan Ma" userId="d19f606a-f869-495f-a967-091fe7c6f588" providerId="ADAL" clId="{336C05A8-9D4E-4691-87ED-7F088A0760F9}" dt="2022-11-05T19:04:53.083" v="5960"/>
        <pc:sldMkLst>
          <pc:docMk/>
          <pc:sldMk cId="496814952" sldId="393"/>
        </pc:sldMkLst>
      </pc:sldChg>
      <pc:sldChg chg="modTransition">
        <pc:chgData name="Dylan Ma" userId="d19f606a-f869-495f-a967-091fe7c6f588" providerId="ADAL" clId="{336C05A8-9D4E-4691-87ED-7F088A0760F9}" dt="2022-11-05T19:04:55.516" v="5962"/>
        <pc:sldMkLst>
          <pc:docMk/>
          <pc:sldMk cId="3604104012" sldId="394"/>
        </pc:sldMkLst>
      </pc:sldChg>
      <pc:sldChg chg="modTransition">
        <pc:chgData name="Dylan Ma" userId="d19f606a-f869-495f-a967-091fe7c6f588" providerId="ADAL" clId="{336C05A8-9D4E-4691-87ED-7F088A0760F9}" dt="2022-11-05T19:04:57.162" v="5964"/>
        <pc:sldMkLst>
          <pc:docMk/>
          <pc:sldMk cId="702071556" sldId="395"/>
        </pc:sldMkLst>
      </pc:sldChg>
      <pc:sldChg chg="modTransition">
        <pc:chgData name="Dylan Ma" userId="d19f606a-f869-495f-a967-091fe7c6f588" providerId="ADAL" clId="{336C05A8-9D4E-4691-87ED-7F088A0760F9}" dt="2022-11-06T16:34:16.208" v="6482"/>
        <pc:sldMkLst>
          <pc:docMk/>
          <pc:sldMk cId="2546901674" sldId="397"/>
        </pc:sldMkLst>
      </pc:sldChg>
      <pc:sldChg chg="modTransition modNotesTx">
        <pc:chgData name="Dylan Ma" userId="d19f606a-f869-495f-a967-091fe7c6f588" providerId="ADAL" clId="{336C05A8-9D4E-4691-87ED-7F088A0760F9}" dt="2022-11-08T20:34:36.793" v="6771" actId="20577"/>
        <pc:sldMkLst>
          <pc:docMk/>
          <pc:sldMk cId="140391642" sldId="398"/>
        </pc:sldMkLst>
      </pc:sldChg>
      <pc:sldChg chg="modTransition modNotesTx">
        <pc:chgData name="Dylan Ma" userId="d19f606a-f869-495f-a967-091fe7c6f588" providerId="ADAL" clId="{336C05A8-9D4E-4691-87ED-7F088A0760F9}" dt="2022-11-08T20:35:45.618" v="7063" actId="20577"/>
        <pc:sldMkLst>
          <pc:docMk/>
          <pc:sldMk cId="2959262700" sldId="399"/>
        </pc:sldMkLst>
      </pc:sldChg>
      <pc:sldChg chg="modTransition modNotesTx">
        <pc:chgData name="Dylan Ma" userId="d19f606a-f869-495f-a967-091fe7c6f588" providerId="ADAL" clId="{336C05A8-9D4E-4691-87ED-7F088A0760F9}" dt="2022-11-08T20:36:29.458" v="7276" actId="20577"/>
        <pc:sldMkLst>
          <pc:docMk/>
          <pc:sldMk cId="3133597738" sldId="400"/>
        </pc:sldMkLst>
      </pc:sldChg>
      <pc:sldChg chg="addSp delSp modSp mod">
        <pc:chgData name="Dylan Ma" userId="d19f606a-f869-495f-a967-091fe7c6f588" providerId="ADAL" clId="{336C05A8-9D4E-4691-87ED-7F088A0760F9}" dt="2022-11-06T16:17:36.522" v="6391" actId="207"/>
        <pc:sldMkLst>
          <pc:docMk/>
          <pc:sldMk cId="652660925" sldId="402"/>
        </pc:sldMkLst>
        <pc:spChg chg="add mod">
          <ac:chgData name="Dylan Ma" userId="d19f606a-f869-495f-a967-091fe7c6f588" providerId="ADAL" clId="{336C05A8-9D4E-4691-87ED-7F088A0760F9}" dt="2022-11-06T16:16:35.679" v="6383" actId="208"/>
          <ac:spMkLst>
            <pc:docMk/>
            <pc:sldMk cId="652660925" sldId="402"/>
            <ac:spMk id="2" creationId="{9F595561-0AC5-24B6-DD57-3E1871973960}"/>
          </ac:spMkLst>
        </pc:spChg>
        <pc:spChg chg="add mod ord">
          <ac:chgData name="Dylan Ma" userId="d19f606a-f869-495f-a967-091fe7c6f588" providerId="ADAL" clId="{336C05A8-9D4E-4691-87ED-7F088A0760F9}" dt="2022-11-06T16:16:28.781" v="6381" actId="208"/>
          <ac:spMkLst>
            <pc:docMk/>
            <pc:sldMk cId="652660925" sldId="402"/>
            <ac:spMk id="4" creationId="{692EB558-C8ED-38EC-63BC-2BF34FB5107A}"/>
          </ac:spMkLst>
        </pc:spChg>
        <pc:spChg chg="add mod">
          <ac:chgData name="Dylan Ma" userId="d19f606a-f869-495f-a967-091fe7c6f588" providerId="ADAL" clId="{336C05A8-9D4E-4691-87ED-7F088A0760F9}" dt="2022-11-06T16:17:36.522" v="6391" actId="207"/>
          <ac:spMkLst>
            <pc:docMk/>
            <pc:sldMk cId="652660925" sldId="402"/>
            <ac:spMk id="5" creationId="{6523E8EA-7043-AC37-C1D4-F0B943AA337A}"/>
          </ac:spMkLst>
        </pc:spChg>
        <pc:spChg chg="add mod">
          <ac:chgData name="Dylan Ma" userId="d19f606a-f869-495f-a967-091fe7c6f588" providerId="ADAL" clId="{336C05A8-9D4E-4691-87ED-7F088A0760F9}" dt="2022-11-06T16:04:31.158" v="6302"/>
          <ac:spMkLst>
            <pc:docMk/>
            <pc:sldMk cId="652660925" sldId="402"/>
            <ac:spMk id="8" creationId="{D7A011B2-C43B-5E44-2DFC-561180343844}"/>
          </ac:spMkLst>
        </pc:spChg>
        <pc:spChg chg="add mod">
          <ac:chgData name="Dylan Ma" userId="d19f606a-f869-495f-a967-091fe7c6f588" providerId="ADAL" clId="{336C05A8-9D4E-4691-87ED-7F088A0760F9}" dt="2022-11-06T16:04:50.560" v="6329" actId="255"/>
          <ac:spMkLst>
            <pc:docMk/>
            <pc:sldMk cId="652660925" sldId="402"/>
            <ac:spMk id="9" creationId="{C39D45A9-8E96-9962-C3C3-CDAE47E36A51}"/>
          </ac:spMkLst>
        </pc:spChg>
        <pc:spChg chg="del">
          <ac:chgData name="Dylan Ma" userId="d19f606a-f869-495f-a967-091fe7c6f588" providerId="ADAL" clId="{336C05A8-9D4E-4691-87ED-7F088A0760F9}" dt="2022-11-06T16:04:36.089" v="6304" actId="478"/>
          <ac:spMkLst>
            <pc:docMk/>
            <pc:sldMk cId="652660925" sldId="402"/>
            <ac:spMk id="20" creationId="{ADC745EA-4199-3E89-700A-7C770576B8DC}"/>
          </ac:spMkLst>
        </pc:spChg>
        <pc:spChg chg="del mod">
          <ac:chgData name="Dylan Ma" userId="d19f606a-f869-495f-a967-091fe7c6f588" providerId="ADAL" clId="{336C05A8-9D4E-4691-87ED-7F088A0760F9}" dt="2022-11-06T16:04:34.129" v="6303" actId="478"/>
          <ac:spMkLst>
            <pc:docMk/>
            <pc:sldMk cId="652660925" sldId="402"/>
            <ac:spMk id="22" creationId="{EFD075D4-9F59-A4C2-9383-ED1DDD17F1A4}"/>
          </ac:spMkLst>
        </pc:spChg>
        <pc:spChg chg="ord">
          <ac:chgData name="Dylan Ma" userId="d19f606a-f869-495f-a967-091fe7c6f588" providerId="ADAL" clId="{336C05A8-9D4E-4691-87ED-7F088A0760F9}" dt="2022-11-06T16:03:55.711" v="6246" actId="167"/>
          <ac:spMkLst>
            <pc:docMk/>
            <pc:sldMk cId="652660925" sldId="402"/>
            <ac:spMk id="23" creationId="{4A906BCB-CDF5-4C9B-93FA-3B42AAB1A082}"/>
          </ac:spMkLst>
        </pc:spChg>
        <pc:spChg chg="del mod">
          <ac:chgData name="Dylan Ma" userId="d19f606a-f869-495f-a967-091fe7c6f588" providerId="ADAL" clId="{336C05A8-9D4E-4691-87ED-7F088A0760F9}" dt="2022-11-06T16:04:03.369" v="6274" actId="478"/>
          <ac:spMkLst>
            <pc:docMk/>
            <pc:sldMk cId="652660925" sldId="402"/>
            <ac:spMk id="31" creationId="{B6904344-0DD5-EDC1-D193-86493D47F497}"/>
          </ac:spMkLst>
        </pc:spChg>
        <pc:spChg chg="del">
          <ac:chgData name="Dylan Ma" userId="d19f606a-f869-495f-a967-091fe7c6f588" providerId="ADAL" clId="{336C05A8-9D4E-4691-87ED-7F088A0760F9}" dt="2022-11-06T16:04:04.609" v="6275" actId="478"/>
          <ac:spMkLst>
            <pc:docMk/>
            <pc:sldMk cId="652660925" sldId="402"/>
            <ac:spMk id="34" creationId="{BF63902D-80D8-3BF0-97A4-6C55A2EB9FE3}"/>
          </ac:spMkLst>
        </pc:spChg>
        <pc:spChg chg="del">
          <ac:chgData name="Dylan Ma" userId="d19f606a-f869-495f-a967-091fe7c6f588" providerId="ADAL" clId="{336C05A8-9D4E-4691-87ED-7F088A0760F9}" dt="2022-11-06T16:04:24.721" v="6301" actId="478"/>
          <ac:spMkLst>
            <pc:docMk/>
            <pc:sldMk cId="652660925" sldId="402"/>
            <ac:spMk id="37" creationId="{03D7FC92-DC8D-2C04-E742-2B8F763E4C70}"/>
          </ac:spMkLst>
        </pc:spChg>
        <pc:picChg chg="add del mod">
          <ac:chgData name="Dylan Ma" userId="d19f606a-f869-495f-a967-091fe7c6f588" providerId="ADAL" clId="{336C05A8-9D4E-4691-87ED-7F088A0760F9}" dt="2022-11-06T16:06:41.379" v="6334" actId="478"/>
          <ac:picMkLst>
            <pc:docMk/>
            <pc:sldMk cId="652660925" sldId="402"/>
            <ac:picMk id="10" creationId="{2E517BC0-5701-787E-5F65-7829050A54BC}"/>
          </ac:picMkLst>
        </pc:picChg>
        <pc:picChg chg="add mod">
          <ac:chgData name="Dylan Ma" userId="d19f606a-f869-495f-a967-091fe7c6f588" providerId="ADAL" clId="{336C05A8-9D4E-4691-87ED-7F088A0760F9}" dt="2022-11-06T16:12:43.501" v="6358" actId="1076"/>
          <ac:picMkLst>
            <pc:docMk/>
            <pc:sldMk cId="652660925" sldId="402"/>
            <ac:picMk id="13" creationId="{7FE8B001-9436-68BE-5F5B-295593BA09AD}"/>
          </ac:picMkLst>
        </pc:picChg>
      </pc:sldChg>
      <pc:sldChg chg="addSp delSp modSp mod ord">
        <pc:chgData name="Dylan Ma" userId="d19f606a-f869-495f-a967-091fe7c6f588" providerId="ADAL" clId="{336C05A8-9D4E-4691-87ED-7F088A0760F9}" dt="2022-11-06T16:26:15.526" v="6449" actId="208"/>
        <pc:sldMkLst>
          <pc:docMk/>
          <pc:sldMk cId="1432526949" sldId="403"/>
        </pc:sldMkLst>
        <pc:spChg chg="add mod">
          <ac:chgData name="Dylan Ma" userId="d19f606a-f869-495f-a967-091fe7c6f588" providerId="ADAL" clId="{336C05A8-9D4E-4691-87ED-7F088A0760F9}" dt="2022-11-06T16:26:15.526" v="6449" actId="208"/>
          <ac:spMkLst>
            <pc:docMk/>
            <pc:sldMk cId="1432526949" sldId="403"/>
            <ac:spMk id="2" creationId="{6A156C5F-689C-303E-B6D0-B37AFFB0C9E1}"/>
          </ac:spMkLst>
        </pc:spChg>
        <pc:spChg chg="del">
          <ac:chgData name="Dylan Ma" userId="d19f606a-f869-495f-a967-091fe7c6f588" providerId="ADAL" clId="{336C05A8-9D4E-4691-87ED-7F088A0760F9}" dt="2022-11-06T15:57:48.573" v="6088" actId="478"/>
          <ac:spMkLst>
            <pc:docMk/>
            <pc:sldMk cId="1432526949" sldId="403"/>
            <ac:spMk id="4" creationId="{DA2F347A-39BB-75CD-1D2F-DA4BC363719C}"/>
          </ac:spMkLst>
        </pc:spChg>
        <pc:spChg chg="add mod ord">
          <ac:chgData name="Dylan Ma" userId="d19f606a-f869-495f-a967-091fe7c6f588" providerId="ADAL" clId="{336C05A8-9D4E-4691-87ED-7F088A0760F9}" dt="2022-11-06T15:58:09.990" v="6094" actId="1076"/>
          <ac:spMkLst>
            <pc:docMk/>
            <pc:sldMk cId="1432526949" sldId="403"/>
            <ac:spMk id="7" creationId="{201C9A45-CE8C-A8A2-76E4-802760E3EC26}"/>
          </ac:spMkLst>
        </pc:spChg>
        <pc:spChg chg="mod">
          <ac:chgData name="Dylan Ma" userId="d19f606a-f869-495f-a967-091fe7c6f588" providerId="ADAL" clId="{336C05A8-9D4E-4691-87ED-7F088A0760F9}" dt="2022-11-06T16:18:18.323" v="6392" actId="255"/>
          <ac:spMkLst>
            <pc:docMk/>
            <pc:sldMk cId="1432526949" sldId="403"/>
            <ac:spMk id="10" creationId="{947FE8F6-4609-BB23-8B81-CEC9BE617EC9}"/>
          </ac:spMkLst>
        </pc:spChg>
        <pc:spChg chg="del">
          <ac:chgData name="Dylan Ma" userId="d19f606a-f869-495f-a967-091fe7c6f588" providerId="ADAL" clId="{336C05A8-9D4E-4691-87ED-7F088A0760F9}" dt="2022-11-06T15:47:32.475" v="6016" actId="478"/>
          <ac:spMkLst>
            <pc:docMk/>
            <pc:sldMk cId="1432526949" sldId="403"/>
            <ac:spMk id="14" creationId="{EC1BB24D-E09A-0D0B-ACC9-D485879337B4}"/>
          </ac:spMkLst>
        </pc:spChg>
        <pc:spChg chg="del mod">
          <ac:chgData name="Dylan Ma" userId="d19f606a-f869-495f-a967-091fe7c6f588" providerId="ADAL" clId="{336C05A8-9D4E-4691-87ED-7F088A0760F9}" dt="2022-11-06T15:46:24.390" v="6009" actId="478"/>
          <ac:spMkLst>
            <pc:docMk/>
            <pc:sldMk cId="1432526949" sldId="403"/>
            <ac:spMk id="15" creationId="{EDC6B352-0B97-541B-3F8F-89FF31DF7556}"/>
          </ac:spMkLst>
        </pc:spChg>
        <pc:spChg chg="ord">
          <ac:chgData name="Dylan Ma" userId="d19f606a-f869-495f-a967-091fe7c6f588" providerId="ADAL" clId="{336C05A8-9D4E-4691-87ED-7F088A0760F9}" dt="2022-11-06T15:57:59.847" v="6093" actId="167"/>
          <ac:spMkLst>
            <pc:docMk/>
            <pc:sldMk cId="1432526949" sldId="403"/>
            <ac:spMk id="23" creationId="{4A906BCB-CDF5-4C9B-93FA-3B42AAB1A082}"/>
          </ac:spMkLst>
        </pc:spChg>
        <pc:spChg chg="mod">
          <ac:chgData name="Dylan Ma" userId="d19f606a-f869-495f-a967-091fe7c6f588" providerId="ADAL" clId="{336C05A8-9D4E-4691-87ED-7F088A0760F9}" dt="2022-11-06T16:05:07.240" v="6332" actId="255"/>
          <ac:spMkLst>
            <pc:docMk/>
            <pc:sldMk cId="1432526949" sldId="403"/>
            <ac:spMk id="25" creationId="{F02360B4-447D-8B14-B69D-B184C45913CE}"/>
          </ac:spMkLst>
        </pc:spChg>
        <pc:picChg chg="add del mod">
          <ac:chgData name="Dylan Ma" userId="d19f606a-f869-495f-a967-091fe7c6f588" providerId="ADAL" clId="{336C05A8-9D4E-4691-87ED-7F088A0760F9}" dt="2022-11-06T15:57:50.495" v="6090" actId="478"/>
          <ac:picMkLst>
            <pc:docMk/>
            <pc:sldMk cId="1432526949" sldId="403"/>
            <ac:picMk id="5" creationId="{C6373436-BF86-97A5-F409-DD74F4111B88}"/>
          </ac:picMkLst>
        </pc:picChg>
        <pc:picChg chg="add mod">
          <ac:chgData name="Dylan Ma" userId="d19f606a-f869-495f-a967-091fe7c6f588" providerId="ADAL" clId="{336C05A8-9D4E-4691-87ED-7F088A0760F9}" dt="2022-11-06T16:12:07.528" v="6350" actId="14826"/>
          <ac:picMkLst>
            <pc:docMk/>
            <pc:sldMk cId="1432526949" sldId="403"/>
            <ac:picMk id="8" creationId="{92A55BEE-39A6-C45F-CDC5-FF7FCF019C97}"/>
          </ac:picMkLst>
        </pc:picChg>
        <pc:picChg chg="del mod">
          <ac:chgData name="Dylan Ma" userId="d19f606a-f869-495f-a967-091fe7c6f588" providerId="ADAL" clId="{336C05A8-9D4E-4691-87ED-7F088A0760F9}" dt="2022-11-06T16:11:57.989" v="6348" actId="478"/>
          <ac:picMkLst>
            <pc:docMk/>
            <pc:sldMk cId="1432526949" sldId="403"/>
            <ac:picMk id="27" creationId="{A142CAB5-A775-7987-84D2-F6BF5D242E81}"/>
          </ac:picMkLst>
        </pc:picChg>
      </pc:sldChg>
      <pc:sldChg chg="addSp delSp modSp mod">
        <pc:chgData name="Dylan Ma" userId="d19f606a-f869-495f-a967-091fe7c6f588" providerId="ADAL" clId="{336C05A8-9D4E-4691-87ED-7F088A0760F9}" dt="2022-11-06T16:17:00.324" v="6385" actId="207"/>
        <pc:sldMkLst>
          <pc:docMk/>
          <pc:sldMk cId="2245971712" sldId="404"/>
        </pc:sldMkLst>
        <pc:spChg chg="del mod">
          <ac:chgData name="Dylan Ma" userId="d19f606a-f869-495f-a967-091fe7c6f588" providerId="ADAL" clId="{336C05A8-9D4E-4691-87ED-7F088A0760F9}" dt="2022-11-06T16:02:01.525" v="6185" actId="478"/>
          <ac:spMkLst>
            <pc:docMk/>
            <pc:sldMk cId="2245971712" sldId="404"/>
            <ac:spMk id="2" creationId="{C2FCE2B0-43C0-72F9-CE1C-77C8A37D7B4A}"/>
          </ac:spMkLst>
        </pc:spChg>
        <pc:spChg chg="del mod">
          <ac:chgData name="Dylan Ma" userId="d19f606a-f869-495f-a967-091fe7c6f588" providerId="ADAL" clId="{336C05A8-9D4E-4691-87ED-7F088A0760F9}" dt="2022-11-06T16:00:08.729" v="6107" actId="478"/>
          <ac:spMkLst>
            <pc:docMk/>
            <pc:sldMk cId="2245971712" sldId="404"/>
            <ac:spMk id="5" creationId="{30926A51-579A-D921-50A4-00212465C395}"/>
          </ac:spMkLst>
        </pc:spChg>
        <pc:spChg chg="del mod">
          <ac:chgData name="Dylan Ma" userId="d19f606a-f869-495f-a967-091fe7c6f588" providerId="ADAL" clId="{336C05A8-9D4E-4691-87ED-7F088A0760F9}" dt="2022-11-06T16:02:00.793" v="6184" actId="478"/>
          <ac:spMkLst>
            <pc:docMk/>
            <pc:sldMk cId="2245971712" sldId="404"/>
            <ac:spMk id="7" creationId="{287DD49F-3536-9BC1-6924-9D8E1FA5F894}"/>
          </ac:spMkLst>
        </pc:spChg>
        <pc:spChg chg="add mod ord">
          <ac:chgData name="Dylan Ma" userId="d19f606a-f869-495f-a967-091fe7c6f588" providerId="ADAL" clId="{336C05A8-9D4E-4691-87ED-7F088A0760F9}" dt="2022-11-06T15:59:44.597" v="6103" actId="167"/>
          <ac:spMkLst>
            <pc:docMk/>
            <pc:sldMk cId="2245971712" sldId="404"/>
            <ac:spMk id="8" creationId="{FC8F66D0-A14B-D8B6-ED4F-47F634492385}"/>
          </ac:spMkLst>
        </pc:spChg>
        <pc:spChg chg="del">
          <ac:chgData name="Dylan Ma" userId="d19f606a-f869-495f-a967-091fe7c6f588" providerId="ADAL" clId="{336C05A8-9D4E-4691-87ED-7F088A0760F9}" dt="2022-11-06T16:00:24.580" v="6112" actId="478"/>
          <ac:spMkLst>
            <pc:docMk/>
            <pc:sldMk cId="2245971712" sldId="404"/>
            <ac:spMk id="9" creationId="{3848B22A-ECAC-D2E7-DFF4-41D08DF16937}"/>
          </ac:spMkLst>
        </pc:spChg>
        <pc:spChg chg="add mod ord">
          <ac:chgData name="Dylan Ma" userId="d19f606a-f869-495f-a967-091fe7c6f588" providerId="ADAL" clId="{336C05A8-9D4E-4691-87ED-7F088A0760F9}" dt="2022-11-06T16:00:13.144" v="6110" actId="171"/>
          <ac:spMkLst>
            <pc:docMk/>
            <pc:sldMk cId="2245971712" sldId="404"/>
            <ac:spMk id="10" creationId="{7484976D-8583-3B81-85F4-0A54024BCDDF}"/>
          </ac:spMkLst>
        </pc:spChg>
        <pc:spChg chg="mod">
          <ac:chgData name="Dylan Ma" userId="d19f606a-f869-495f-a967-091fe7c6f588" providerId="ADAL" clId="{336C05A8-9D4E-4691-87ED-7F088A0760F9}" dt="2022-11-06T16:17:00.324" v="6385" actId="207"/>
          <ac:spMkLst>
            <pc:docMk/>
            <pc:sldMk cId="2245971712" sldId="404"/>
            <ac:spMk id="13" creationId="{0CD9F066-CCD5-4CAE-0A23-F6AE84B0806C}"/>
          </ac:spMkLst>
        </pc:spChg>
        <pc:spChg chg="add mod">
          <ac:chgData name="Dylan Ma" userId="d19f606a-f869-495f-a967-091fe7c6f588" providerId="ADAL" clId="{336C05A8-9D4E-4691-87ED-7F088A0760F9}" dt="2022-11-06T16:05:01.101" v="6331" actId="255"/>
          <ac:spMkLst>
            <pc:docMk/>
            <pc:sldMk cId="2245971712" sldId="404"/>
            <ac:spMk id="16" creationId="{C8369809-B49E-BF5E-D3A7-82BE8C9AFEB3}"/>
          </ac:spMkLst>
        </pc:spChg>
        <pc:spChg chg="add mod">
          <ac:chgData name="Dylan Ma" userId="d19f606a-f869-495f-a967-091fe7c6f588" providerId="ADAL" clId="{336C05A8-9D4E-4691-87ED-7F088A0760F9}" dt="2022-11-06T16:01:44.557" v="6159" actId="20577"/>
          <ac:spMkLst>
            <pc:docMk/>
            <pc:sldMk cId="2245971712" sldId="404"/>
            <ac:spMk id="20" creationId="{572E0075-7D65-CC36-6C1E-7BFB7F29F373}"/>
          </ac:spMkLst>
        </pc:spChg>
        <pc:spChg chg="add mod">
          <ac:chgData name="Dylan Ma" userId="d19f606a-f869-495f-a967-091fe7c6f588" providerId="ADAL" clId="{336C05A8-9D4E-4691-87ED-7F088A0760F9}" dt="2022-11-06T16:15:24.812" v="6372" actId="207"/>
          <ac:spMkLst>
            <pc:docMk/>
            <pc:sldMk cId="2245971712" sldId="404"/>
            <ac:spMk id="21" creationId="{9A7D1594-5EAF-5F6D-6BDF-E6922AACD58D}"/>
          </ac:spMkLst>
        </pc:spChg>
        <pc:spChg chg="del">
          <ac:chgData name="Dylan Ma" userId="d19f606a-f869-495f-a967-091fe7c6f588" providerId="ADAL" clId="{336C05A8-9D4E-4691-87ED-7F088A0760F9}" dt="2022-11-06T15:59:42.764" v="6101" actId="478"/>
          <ac:spMkLst>
            <pc:docMk/>
            <pc:sldMk cId="2245971712" sldId="404"/>
            <ac:spMk id="23" creationId="{4A906BCB-CDF5-4C9B-93FA-3B42AAB1A082}"/>
          </ac:spMkLst>
        </pc:spChg>
        <pc:picChg chg="add del mod">
          <ac:chgData name="Dylan Ma" userId="d19f606a-f869-495f-a967-091fe7c6f588" providerId="ADAL" clId="{336C05A8-9D4E-4691-87ED-7F088A0760F9}" dt="2022-11-06T16:00:10.139" v="6108" actId="478"/>
          <ac:picMkLst>
            <pc:docMk/>
            <pc:sldMk cId="2245971712" sldId="404"/>
            <ac:picMk id="4" creationId="{59A43A56-58C5-77FC-0643-0E3E5EE693D1}"/>
          </ac:picMkLst>
        </pc:picChg>
        <pc:picChg chg="del mod">
          <ac:chgData name="Dylan Ma" userId="d19f606a-f869-495f-a967-091fe7c6f588" providerId="ADAL" clId="{336C05A8-9D4E-4691-87ED-7F088A0760F9}" dt="2022-11-06T15:59:14.730" v="6098" actId="478"/>
          <ac:picMkLst>
            <pc:docMk/>
            <pc:sldMk cId="2245971712" sldId="404"/>
            <ac:picMk id="17" creationId="{CB7C4EBA-10F8-8D5B-244F-7C1EC45A2F6E}"/>
          </ac:picMkLst>
        </pc:picChg>
        <pc:picChg chg="add mod">
          <ac:chgData name="Dylan Ma" userId="d19f606a-f869-495f-a967-091fe7c6f588" providerId="ADAL" clId="{336C05A8-9D4E-4691-87ED-7F088A0760F9}" dt="2022-11-06T16:11:43.462" v="6343" actId="1076"/>
          <ac:picMkLst>
            <pc:docMk/>
            <pc:sldMk cId="2245971712" sldId="404"/>
            <ac:picMk id="19" creationId="{AE4C932A-2FB4-AA8B-D872-FE507CD761A3}"/>
          </ac:picMkLst>
        </pc:picChg>
        <pc:picChg chg="add del mod">
          <ac:chgData name="Dylan Ma" userId="d19f606a-f869-495f-a967-091fe7c6f588" providerId="ADAL" clId="{336C05A8-9D4E-4691-87ED-7F088A0760F9}" dt="2022-11-06T16:11:54.293" v="6347" actId="478"/>
          <ac:picMkLst>
            <pc:docMk/>
            <pc:sldMk cId="2245971712" sldId="404"/>
            <ac:picMk id="22" creationId="{AD793671-D3AF-8441-5684-C6D663B01446}"/>
          </ac:picMkLst>
        </pc:picChg>
      </pc:sldChg>
      <pc:sldChg chg="addSp delSp modSp mod">
        <pc:chgData name="Dylan Ma" userId="d19f606a-f869-495f-a967-091fe7c6f588" providerId="ADAL" clId="{336C05A8-9D4E-4691-87ED-7F088A0760F9}" dt="2022-11-06T16:16:55.698" v="6384" actId="207"/>
        <pc:sldMkLst>
          <pc:docMk/>
          <pc:sldMk cId="4202237229" sldId="405"/>
        </pc:sldMkLst>
        <pc:spChg chg="add mod ord">
          <ac:chgData name="Dylan Ma" userId="d19f606a-f869-495f-a967-091fe7c6f588" providerId="ADAL" clId="{336C05A8-9D4E-4691-87ED-7F088A0760F9}" dt="2022-11-06T16:02:35.882" v="6188" actId="167"/>
          <ac:spMkLst>
            <pc:docMk/>
            <pc:sldMk cId="4202237229" sldId="405"/>
            <ac:spMk id="4" creationId="{8E3B69C9-4FBE-2FF9-0693-0B3FBCA9D76D}"/>
          </ac:spMkLst>
        </pc:spChg>
        <pc:spChg chg="del">
          <ac:chgData name="Dylan Ma" userId="d19f606a-f869-495f-a967-091fe7c6f588" providerId="ADAL" clId="{336C05A8-9D4E-4691-87ED-7F088A0760F9}" dt="2022-11-06T16:02:57.025" v="6195" actId="478"/>
          <ac:spMkLst>
            <pc:docMk/>
            <pc:sldMk cId="4202237229" sldId="405"/>
            <ac:spMk id="5" creationId="{30926A51-579A-D921-50A4-00212465C395}"/>
          </ac:spMkLst>
        </pc:spChg>
        <pc:spChg chg="mod">
          <ac:chgData name="Dylan Ma" userId="d19f606a-f869-495f-a967-091fe7c6f588" providerId="ADAL" clId="{336C05A8-9D4E-4691-87ED-7F088A0760F9}" dt="2022-11-06T16:16:13.646" v="6379" actId="208"/>
          <ac:spMkLst>
            <pc:docMk/>
            <pc:sldMk cId="4202237229" sldId="405"/>
            <ac:spMk id="8" creationId="{80A94035-6B52-5DF2-C9CB-692AA7302709}"/>
          </ac:spMkLst>
        </pc:spChg>
        <pc:spChg chg="del">
          <ac:chgData name="Dylan Ma" userId="d19f606a-f869-495f-a967-091fe7c6f588" providerId="ADAL" clId="{336C05A8-9D4E-4691-87ED-7F088A0760F9}" dt="2022-11-06T16:03:03.652" v="6197" actId="478"/>
          <ac:spMkLst>
            <pc:docMk/>
            <pc:sldMk cId="4202237229" sldId="405"/>
            <ac:spMk id="9" creationId="{3848B22A-ECAC-D2E7-DFF4-41D08DF16937}"/>
          </ac:spMkLst>
        </pc:spChg>
        <pc:spChg chg="add mod">
          <ac:chgData name="Dylan Ma" userId="d19f606a-f869-495f-a967-091fe7c6f588" providerId="ADAL" clId="{336C05A8-9D4E-4691-87ED-7F088A0760F9}" dt="2022-11-06T16:03:01.039" v="6196"/>
          <ac:spMkLst>
            <pc:docMk/>
            <pc:sldMk cId="4202237229" sldId="405"/>
            <ac:spMk id="15" creationId="{71C92AD1-B0FF-5EF2-53B7-701C2A72A067}"/>
          </ac:spMkLst>
        </pc:spChg>
        <pc:spChg chg="add mod">
          <ac:chgData name="Dylan Ma" userId="d19f606a-f869-495f-a967-091fe7c6f588" providerId="ADAL" clId="{336C05A8-9D4E-4691-87ED-7F088A0760F9}" dt="2022-11-06T16:04:56.762" v="6330" actId="255"/>
          <ac:spMkLst>
            <pc:docMk/>
            <pc:sldMk cId="4202237229" sldId="405"/>
            <ac:spMk id="16" creationId="{9BA99E32-8257-9E6B-0AB2-A4C01A899AAA}"/>
          </ac:spMkLst>
        </pc:spChg>
        <pc:spChg chg="mod">
          <ac:chgData name="Dylan Ma" userId="d19f606a-f869-495f-a967-091fe7c6f588" providerId="ADAL" clId="{336C05A8-9D4E-4691-87ED-7F088A0760F9}" dt="2022-11-06T16:16:55.698" v="6384" actId="207"/>
          <ac:spMkLst>
            <pc:docMk/>
            <pc:sldMk cId="4202237229" sldId="405"/>
            <ac:spMk id="21" creationId="{12CE4E8B-7B61-5B62-1001-C2A125321EB6}"/>
          </ac:spMkLst>
        </pc:spChg>
        <pc:spChg chg="del">
          <ac:chgData name="Dylan Ma" userId="d19f606a-f869-495f-a967-091fe7c6f588" providerId="ADAL" clId="{336C05A8-9D4E-4691-87ED-7F088A0760F9}" dt="2022-11-06T16:02:33.976" v="6186" actId="478"/>
          <ac:spMkLst>
            <pc:docMk/>
            <pc:sldMk cId="4202237229" sldId="405"/>
            <ac:spMk id="23" creationId="{4A906BCB-CDF5-4C9B-93FA-3B42AAB1A082}"/>
          </ac:spMkLst>
        </pc:spChg>
        <pc:spChg chg="mod">
          <ac:chgData name="Dylan Ma" userId="d19f606a-f869-495f-a967-091fe7c6f588" providerId="ADAL" clId="{336C05A8-9D4E-4691-87ED-7F088A0760F9}" dt="2022-11-06T15:56:05.998" v="6082" actId="14100"/>
          <ac:spMkLst>
            <pc:docMk/>
            <pc:sldMk cId="4202237229" sldId="405"/>
            <ac:spMk id="30" creationId="{A5CCDB3B-2963-A265-BF11-A3522E79C4E4}"/>
          </ac:spMkLst>
        </pc:spChg>
        <pc:picChg chg="add del mod">
          <ac:chgData name="Dylan Ma" userId="d19f606a-f869-495f-a967-091fe7c6f588" providerId="ADAL" clId="{336C05A8-9D4E-4691-87ED-7F088A0760F9}" dt="2022-11-06T16:02:46.857" v="6191" actId="478"/>
          <ac:picMkLst>
            <pc:docMk/>
            <pc:sldMk cId="4202237229" sldId="405"/>
            <ac:picMk id="10" creationId="{B7897CAE-F952-1FEF-DF0A-528AB0BBD8AD}"/>
          </ac:picMkLst>
        </pc:picChg>
        <pc:picChg chg="add del mod">
          <ac:chgData name="Dylan Ma" userId="d19f606a-f869-495f-a967-091fe7c6f588" providerId="ADAL" clId="{336C05A8-9D4E-4691-87ED-7F088A0760F9}" dt="2022-11-06T16:02:48.580" v="6193" actId="478"/>
          <ac:picMkLst>
            <pc:docMk/>
            <pc:sldMk cId="4202237229" sldId="405"/>
            <ac:picMk id="13" creationId="{F182B4D5-3606-1287-CCC6-0CFF8ACF79F0}"/>
          </ac:picMkLst>
        </pc:picChg>
        <pc:picChg chg="add del mod ord">
          <ac:chgData name="Dylan Ma" userId="d19f606a-f869-495f-a967-091fe7c6f588" providerId="ADAL" clId="{336C05A8-9D4E-4691-87ED-7F088A0760F9}" dt="2022-11-06T16:12:29.941" v="6357" actId="1076"/>
          <ac:picMkLst>
            <pc:docMk/>
            <pc:sldMk cId="4202237229" sldId="405"/>
            <ac:picMk id="14" creationId="{F59FA06D-842B-8D5C-40B0-2BFC1EDD79E4}"/>
          </ac:picMkLst>
        </pc:picChg>
        <pc:picChg chg="del">
          <ac:chgData name="Dylan Ma" userId="d19f606a-f869-495f-a967-091fe7c6f588" providerId="ADAL" clId="{336C05A8-9D4E-4691-87ED-7F088A0760F9}" dt="2022-11-06T16:02:45.937" v="6190" actId="478"/>
          <ac:picMkLst>
            <pc:docMk/>
            <pc:sldMk cId="4202237229" sldId="405"/>
            <ac:picMk id="17" creationId="{CB7C4EBA-10F8-8D5B-244F-7C1EC45A2F6E}"/>
          </ac:picMkLst>
        </pc:picChg>
        <pc:picChg chg="add del mod">
          <ac:chgData name="Dylan Ma" userId="d19f606a-f869-495f-a967-091fe7c6f588" providerId="ADAL" clId="{336C05A8-9D4E-4691-87ED-7F088A0760F9}" dt="2022-11-06T16:12:18.195" v="6352"/>
          <ac:picMkLst>
            <pc:docMk/>
            <pc:sldMk cId="4202237229" sldId="405"/>
            <ac:picMk id="18" creationId="{816A3260-C16E-1917-FF71-7284C27E31C3}"/>
          </ac:picMkLst>
        </pc:picChg>
        <pc:picChg chg="add del mod">
          <ac:chgData name="Dylan Ma" userId="d19f606a-f869-495f-a967-091fe7c6f588" providerId="ADAL" clId="{336C05A8-9D4E-4691-87ED-7F088A0760F9}" dt="2022-11-06T16:12:23.862" v="6355"/>
          <ac:picMkLst>
            <pc:docMk/>
            <pc:sldMk cId="4202237229" sldId="405"/>
            <ac:picMk id="20" creationId="{A641F1D4-EDFC-E925-68F5-64B063BB863E}"/>
          </ac:picMkLst>
        </pc:picChg>
      </pc:sldChg>
      <pc:sldChg chg="add ord">
        <pc:chgData name="Dylan Ma" userId="d19f606a-f869-495f-a967-091fe7c6f588" providerId="ADAL" clId="{336C05A8-9D4E-4691-87ED-7F088A0760F9}" dt="2022-11-06T16:36:27.983" v="6488"/>
        <pc:sldMkLst>
          <pc:docMk/>
          <pc:sldMk cId="890424624" sldId="406"/>
        </pc:sldMkLst>
      </pc:sldChg>
      <pc:sldChg chg="add del">
        <pc:chgData name="Dylan Ma" userId="d19f606a-f869-495f-a967-091fe7c6f588" providerId="ADAL" clId="{336C05A8-9D4E-4691-87ED-7F088A0760F9}" dt="2022-11-06T15:50:03.529" v="6069" actId="2696"/>
        <pc:sldMkLst>
          <pc:docMk/>
          <pc:sldMk cId="1141684316" sldId="406"/>
        </pc:sldMkLst>
      </pc:sldChg>
      <pc:sldChg chg="addSp delSp add del mod">
        <pc:chgData name="Dylan Ma" userId="d19f606a-f869-495f-a967-091fe7c6f588" providerId="ADAL" clId="{336C05A8-9D4E-4691-87ED-7F088A0760F9}" dt="2022-11-06T16:21:34.822" v="6400" actId="2890"/>
        <pc:sldMkLst>
          <pc:docMk/>
          <pc:sldMk cId="3659864100" sldId="406"/>
        </pc:sldMkLst>
        <pc:picChg chg="add del">
          <ac:chgData name="Dylan Ma" userId="d19f606a-f869-495f-a967-091fe7c6f588" providerId="ADAL" clId="{336C05A8-9D4E-4691-87ED-7F088A0760F9}" dt="2022-11-06T16:21:31.446" v="6399" actId="22"/>
          <ac:picMkLst>
            <pc:docMk/>
            <pc:sldMk cId="3659864100" sldId="406"/>
            <ac:picMk id="8" creationId="{311813DF-F06F-3FDA-FCF1-C4DB7E081F32}"/>
          </ac:picMkLst>
        </pc:picChg>
      </pc:sldChg>
    </pc:docChg>
  </pc:docChgLst>
  <pc:docChgLst>
    <pc:chgData name="Dylan Ma" userId="S::dm19i@fsu.edu::d19f606a-f869-495f-a967-091fe7c6f588" providerId="AD" clId="Web-{4E4FBBA3-B765-4954-9065-0A22ED5158E9}"/>
    <pc:docChg chg="addSld delSld modSld sldOrd">
      <pc:chgData name="Dylan Ma" userId="S::dm19i@fsu.edu::d19f606a-f869-495f-a967-091fe7c6f588" providerId="AD" clId="Web-{4E4FBBA3-B765-4954-9065-0A22ED5158E9}" dt="2022-10-31T18:39:38.546" v="253"/>
      <pc:docMkLst>
        <pc:docMk/>
      </pc:docMkLst>
      <pc:sldChg chg="modSp">
        <pc:chgData name="Dylan Ma" userId="S::dm19i@fsu.edu::d19f606a-f869-495f-a967-091fe7c6f588" providerId="AD" clId="Web-{4E4FBBA3-B765-4954-9065-0A22ED5158E9}" dt="2022-10-31T17:41:03.121" v="2" actId="20577"/>
        <pc:sldMkLst>
          <pc:docMk/>
          <pc:sldMk cId="109857222" sldId="256"/>
        </pc:sldMkLst>
        <pc:spChg chg="mod">
          <ac:chgData name="Dylan Ma" userId="S::dm19i@fsu.edu::d19f606a-f869-495f-a967-091fe7c6f588" providerId="AD" clId="Web-{4E4FBBA3-B765-4954-9065-0A22ED5158E9}" dt="2022-10-31T17:41:03.121" v="2" actId="20577"/>
          <ac:spMkLst>
            <pc:docMk/>
            <pc:sldMk cId="109857222" sldId="256"/>
            <ac:spMk id="5" creationId="{5AF469CA-C14D-647D-D63E-05CE1BEA8729}"/>
          </ac:spMkLst>
        </pc:spChg>
      </pc:sldChg>
      <pc:sldChg chg="modSp">
        <pc:chgData name="Dylan Ma" userId="S::dm19i@fsu.edu::d19f606a-f869-495f-a967-091fe7c6f588" providerId="AD" clId="Web-{4E4FBBA3-B765-4954-9065-0A22ED5158E9}" dt="2022-10-31T18:05:19.997" v="210" actId="1076"/>
        <pc:sldMkLst>
          <pc:docMk/>
          <pc:sldMk cId="3128885800" sldId="259"/>
        </pc:sldMkLst>
        <pc:picChg chg="mod">
          <ac:chgData name="Dylan Ma" userId="S::dm19i@fsu.edu::d19f606a-f869-495f-a967-091fe7c6f588" providerId="AD" clId="Web-{4E4FBBA3-B765-4954-9065-0A22ED5158E9}" dt="2022-10-31T18:05:19.997" v="210" actId="1076"/>
          <ac:picMkLst>
            <pc:docMk/>
            <pc:sldMk cId="3128885800" sldId="259"/>
            <ac:picMk id="6" creationId="{6F300834-6F37-FD97-4F67-31931F382587}"/>
          </ac:picMkLst>
        </pc:picChg>
        <pc:picChg chg="mod">
          <ac:chgData name="Dylan Ma" userId="S::dm19i@fsu.edu::d19f606a-f869-495f-a967-091fe7c6f588" providerId="AD" clId="Web-{4E4FBBA3-B765-4954-9065-0A22ED5158E9}" dt="2022-10-31T18:05:01.590" v="206" actId="1076"/>
          <ac:picMkLst>
            <pc:docMk/>
            <pc:sldMk cId="3128885800" sldId="259"/>
            <ac:picMk id="10" creationId="{1FD65E79-9604-1ED5-B2EB-E32B6877BDED}"/>
          </ac:picMkLst>
        </pc:picChg>
        <pc:picChg chg="mod">
          <ac:chgData name="Dylan Ma" userId="S::dm19i@fsu.edu::d19f606a-f869-495f-a967-091fe7c6f588" providerId="AD" clId="Web-{4E4FBBA3-B765-4954-9065-0A22ED5158E9}" dt="2022-10-31T18:05:08.575" v="208" actId="1076"/>
          <ac:picMkLst>
            <pc:docMk/>
            <pc:sldMk cId="3128885800" sldId="259"/>
            <ac:picMk id="11" creationId="{B174E54D-7410-1206-00E4-0FB1666510B9}"/>
          </ac:picMkLst>
        </pc:picChg>
      </pc:sldChg>
      <pc:sldChg chg="modSp">
        <pc:chgData name="Dylan Ma" userId="S::dm19i@fsu.edu::d19f606a-f869-495f-a967-091fe7c6f588" providerId="AD" clId="Web-{4E4FBBA3-B765-4954-9065-0A22ED5158E9}" dt="2022-10-31T18:00:41.863" v="179" actId="14100"/>
        <pc:sldMkLst>
          <pc:docMk/>
          <pc:sldMk cId="1972839122" sldId="260"/>
        </pc:sldMkLst>
        <pc:spChg chg="mod">
          <ac:chgData name="Dylan Ma" userId="S::dm19i@fsu.edu::d19f606a-f869-495f-a967-091fe7c6f588" providerId="AD" clId="Web-{4E4FBBA3-B765-4954-9065-0A22ED5158E9}" dt="2022-10-31T18:00:41.863" v="179" actId="14100"/>
          <ac:spMkLst>
            <pc:docMk/>
            <pc:sldMk cId="1972839122" sldId="260"/>
            <ac:spMk id="10" creationId="{7F6188C1-FFE7-B131-6F5C-6C0A6EF3C384}"/>
          </ac:spMkLst>
        </pc:spChg>
      </pc:sldChg>
      <pc:sldChg chg="addSp delSp modSp ord">
        <pc:chgData name="Dylan Ma" userId="S::dm19i@fsu.edu::d19f606a-f869-495f-a967-091fe7c6f588" providerId="AD" clId="Web-{4E4FBBA3-B765-4954-9065-0A22ED5158E9}" dt="2022-10-31T18:02:10.694" v="195"/>
        <pc:sldMkLst>
          <pc:docMk/>
          <pc:sldMk cId="3440299693" sldId="266"/>
        </pc:sldMkLst>
        <pc:spChg chg="ord">
          <ac:chgData name="Dylan Ma" userId="S::dm19i@fsu.edu::d19f606a-f869-495f-a967-091fe7c6f588" providerId="AD" clId="Web-{4E4FBBA3-B765-4954-9065-0A22ED5158E9}" dt="2022-10-31T18:01:31.067" v="185"/>
          <ac:spMkLst>
            <pc:docMk/>
            <pc:sldMk cId="3440299693" sldId="266"/>
            <ac:spMk id="7" creationId="{7D5CA24F-A006-D65F-38D5-1164FA56CAA9}"/>
          </ac:spMkLst>
        </pc:spChg>
        <pc:spChg chg="del ord">
          <ac:chgData name="Dylan Ma" userId="S::dm19i@fsu.edu::d19f606a-f869-495f-a967-091fe7c6f588" providerId="AD" clId="Web-{4E4FBBA3-B765-4954-9065-0A22ED5158E9}" dt="2022-10-31T18:02:03.319" v="192"/>
          <ac:spMkLst>
            <pc:docMk/>
            <pc:sldMk cId="3440299693" sldId="266"/>
            <ac:spMk id="9" creationId="{DFEF719F-7AAA-A4F7-6E7F-66B1DC96F62F}"/>
          </ac:spMkLst>
        </pc:spChg>
        <pc:spChg chg="del mod">
          <ac:chgData name="Dylan Ma" userId="S::dm19i@fsu.edu::d19f606a-f869-495f-a967-091fe7c6f588" providerId="AD" clId="Web-{4E4FBBA3-B765-4954-9065-0A22ED5158E9}" dt="2022-10-31T18:01:17.442" v="182"/>
          <ac:spMkLst>
            <pc:docMk/>
            <pc:sldMk cId="3440299693" sldId="266"/>
            <ac:spMk id="10" creationId="{7F6188C1-FFE7-B131-6F5C-6C0A6EF3C384}"/>
          </ac:spMkLst>
        </pc:spChg>
        <pc:spChg chg="add del">
          <ac:chgData name="Dylan Ma" userId="S::dm19i@fsu.edu::d19f606a-f869-495f-a967-091fe7c6f588" providerId="AD" clId="Web-{4E4FBBA3-B765-4954-9065-0A22ED5158E9}" dt="2022-10-31T17:58:09.123" v="157"/>
          <ac:spMkLst>
            <pc:docMk/>
            <pc:sldMk cId="3440299693" sldId="266"/>
            <ac:spMk id="19" creationId="{BE0F0C6C-4F77-92F4-D843-2B07C6C4785F}"/>
          </ac:spMkLst>
        </pc:spChg>
        <pc:spChg chg="add ord">
          <ac:chgData name="Dylan Ma" userId="S::dm19i@fsu.edu::d19f606a-f869-495f-a967-091fe7c6f588" providerId="AD" clId="Web-{4E4FBBA3-B765-4954-9065-0A22ED5158E9}" dt="2022-10-31T18:01:23.723" v="184"/>
          <ac:spMkLst>
            <pc:docMk/>
            <pc:sldMk cId="3440299693" sldId="266"/>
            <ac:spMk id="21" creationId="{1E7E88B2-285A-27C7-5366-840517F39E12}"/>
          </ac:spMkLst>
        </pc:spChg>
        <pc:picChg chg="del">
          <ac:chgData name="Dylan Ma" userId="S::dm19i@fsu.edu::d19f606a-f869-495f-a967-091fe7c6f588" providerId="AD" clId="Web-{4E4FBBA3-B765-4954-9065-0A22ED5158E9}" dt="2022-10-31T18:02:10.694" v="195"/>
          <ac:picMkLst>
            <pc:docMk/>
            <pc:sldMk cId="3440299693" sldId="266"/>
            <ac:picMk id="5" creationId="{6C34D5B6-4C42-0AE4-2F0E-33FD5C622F7A}"/>
          </ac:picMkLst>
        </pc:picChg>
        <pc:picChg chg="add del">
          <ac:chgData name="Dylan Ma" userId="S::dm19i@fsu.edu::d19f606a-f869-495f-a967-091fe7c6f588" providerId="AD" clId="Web-{4E4FBBA3-B765-4954-9065-0A22ED5158E9}" dt="2022-10-31T18:02:07.475" v="194"/>
          <ac:picMkLst>
            <pc:docMk/>
            <pc:sldMk cId="3440299693" sldId="266"/>
            <ac:picMk id="13" creationId="{0543D3ED-F931-2E4E-F11B-D4F00014B6ED}"/>
          </ac:picMkLst>
        </pc:picChg>
      </pc:sldChg>
      <pc:sldChg chg="addSp delSp modSp ord">
        <pc:chgData name="Dylan Ma" userId="S::dm19i@fsu.edu::d19f606a-f869-495f-a967-091fe7c6f588" providerId="AD" clId="Web-{4E4FBBA3-B765-4954-9065-0A22ED5158E9}" dt="2022-10-31T18:04:22.964" v="204" actId="1076"/>
        <pc:sldMkLst>
          <pc:docMk/>
          <pc:sldMk cId="379026362" sldId="267"/>
        </pc:sldMkLst>
        <pc:spChg chg="ord">
          <ac:chgData name="Dylan Ma" userId="S::dm19i@fsu.edu::d19f606a-f869-495f-a967-091fe7c6f588" providerId="AD" clId="Web-{4E4FBBA3-B765-4954-9065-0A22ED5158E9}" dt="2022-10-31T18:02:41.210" v="201"/>
          <ac:spMkLst>
            <pc:docMk/>
            <pc:sldMk cId="379026362" sldId="267"/>
            <ac:spMk id="3" creationId="{FD50D746-D228-4248-9275-E24BB7224E4F}"/>
          </ac:spMkLst>
        </pc:spChg>
        <pc:spChg chg="ord">
          <ac:chgData name="Dylan Ma" userId="S::dm19i@fsu.edu::d19f606a-f869-495f-a967-091fe7c6f588" providerId="AD" clId="Web-{4E4FBBA3-B765-4954-9065-0A22ED5158E9}" dt="2022-10-31T18:02:37.867" v="200"/>
          <ac:spMkLst>
            <pc:docMk/>
            <pc:sldMk cId="379026362" sldId="267"/>
            <ac:spMk id="7" creationId="{25BEF064-CC08-F7FF-C0C8-FF7E0CFF328A}"/>
          </ac:spMkLst>
        </pc:spChg>
        <pc:spChg chg="del">
          <ac:chgData name="Dylan Ma" userId="S::dm19i@fsu.edu::d19f606a-f869-495f-a967-091fe7c6f588" providerId="AD" clId="Web-{4E4FBBA3-B765-4954-9065-0A22ED5158E9}" dt="2022-10-31T18:02:46.211" v="202"/>
          <ac:spMkLst>
            <pc:docMk/>
            <pc:sldMk cId="379026362" sldId="267"/>
            <ac:spMk id="9" creationId="{DFEF719F-7AAA-A4F7-6E7F-66B1DC96F62F}"/>
          </ac:spMkLst>
        </pc:spChg>
        <pc:spChg chg="del mod">
          <ac:chgData name="Dylan Ma" userId="S::dm19i@fsu.edu::d19f606a-f869-495f-a967-091fe7c6f588" providerId="AD" clId="Web-{4E4FBBA3-B765-4954-9065-0A22ED5158E9}" dt="2022-10-31T18:02:22.444" v="196"/>
          <ac:spMkLst>
            <pc:docMk/>
            <pc:sldMk cId="379026362" sldId="267"/>
            <ac:spMk id="10" creationId="{7F6188C1-FFE7-B131-6F5C-6C0A6EF3C384}"/>
          </ac:spMkLst>
        </pc:spChg>
        <pc:spChg chg="add ord">
          <ac:chgData name="Dylan Ma" userId="S::dm19i@fsu.edu::d19f606a-f869-495f-a967-091fe7c6f588" providerId="AD" clId="Web-{4E4FBBA3-B765-4954-9065-0A22ED5158E9}" dt="2022-10-31T18:02:25.851" v="198"/>
          <ac:spMkLst>
            <pc:docMk/>
            <pc:sldMk cId="379026362" sldId="267"/>
            <ac:spMk id="15" creationId="{A1C7E5B3-2F3D-B092-7A4D-A1D3983F390C}"/>
          </ac:spMkLst>
        </pc:spChg>
        <pc:grpChg chg="mod">
          <ac:chgData name="Dylan Ma" userId="S::dm19i@fsu.edu::d19f606a-f869-495f-a967-091fe7c6f588" providerId="AD" clId="Web-{4E4FBBA3-B765-4954-9065-0A22ED5158E9}" dt="2022-10-31T18:04:22.964" v="204" actId="1076"/>
          <ac:grpSpMkLst>
            <pc:docMk/>
            <pc:sldMk cId="379026362" sldId="267"/>
            <ac:grpSpMk id="12" creationId="{8D6324A7-C75D-496F-FC39-291FA85961FE}"/>
          </ac:grpSpMkLst>
        </pc:grpChg>
        <pc:picChg chg="del">
          <ac:chgData name="Dylan Ma" userId="S::dm19i@fsu.edu::d19f606a-f869-495f-a967-091fe7c6f588" providerId="AD" clId="Web-{4E4FBBA3-B765-4954-9065-0A22ED5158E9}" dt="2022-10-31T18:02:32.929" v="199"/>
          <ac:picMkLst>
            <pc:docMk/>
            <pc:sldMk cId="379026362" sldId="267"/>
            <ac:picMk id="5" creationId="{6C34D5B6-4C42-0AE4-2F0E-33FD5C622F7A}"/>
          </ac:picMkLst>
        </pc:picChg>
      </pc:sldChg>
      <pc:sldChg chg="addSp delSp modSp ord">
        <pc:chgData name="Dylan Ma" userId="S::dm19i@fsu.edu::d19f606a-f869-495f-a967-091fe7c6f588" providerId="AD" clId="Web-{4E4FBBA3-B765-4954-9065-0A22ED5158E9}" dt="2022-10-31T18:38:13.091" v="232"/>
        <pc:sldMkLst>
          <pc:docMk/>
          <pc:sldMk cId="2537063674" sldId="269"/>
        </pc:sldMkLst>
        <pc:spChg chg="add ord">
          <ac:chgData name="Dylan Ma" userId="S::dm19i@fsu.edu::d19f606a-f869-495f-a967-091fe7c6f588" providerId="AD" clId="Web-{4E4FBBA3-B765-4954-9065-0A22ED5158E9}" dt="2022-10-31T18:38:01.465" v="230"/>
          <ac:spMkLst>
            <pc:docMk/>
            <pc:sldMk cId="2537063674" sldId="269"/>
            <ac:spMk id="7" creationId="{A7320D77-F709-B413-13BA-1F31AF6220A5}"/>
          </ac:spMkLst>
        </pc:spChg>
        <pc:spChg chg="del mod">
          <ac:chgData name="Dylan Ma" userId="S::dm19i@fsu.edu::d19f606a-f869-495f-a967-091fe7c6f588" providerId="AD" clId="Web-{4E4FBBA3-B765-4954-9065-0A22ED5158E9}" dt="2022-10-31T18:37:55.372" v="227"/>
          <ac:spMkLst>
            <pc:docMk/>
            <pc:sldMk cId="2537063674" sldId="269"/>
            <ac:spMk id="10" creationId="{7F6188C1-FFE7-B131-6F5C-6C0A6EF3C384}"/>
          </ac:spMkLst>
        </pc:spChg>
        <pc:spChg chg="ord">
          <ac:chgData name="Dylan Ma" userId="S::dm19i@fsu.edu::d19f606a-f869-495f-a967-091fe7c6f588" providerId="AD" clId="Web-{4E4FBBA3-B765-4954-9065-0A22ED5158E9}" dt="2022-10-31T18:38:06.731" v="231"/>
          <ac:spMkLst>
            <pc:docMk/>
            <pc:sldMk cId="2537063674" sldId="269"/>
            <ac:spMk id="16" creationId="{2E6005FC-1C56-2C25-7640-D92D49EEFFC4}"/>
          </ac:spMkLst>
        </pc:spChg>
        <pc:picChg chg="del">
          <ac:chgData name="Dylan Ma" userId="S::dm19i@fsu.edu::d19f606a-f869-495f-a967-091fe7c6f588" providerId="AD" clId="Web-{4E4FBBA3-B765-4954-9065-0A22ED5158E9}" dt="2022-10-31T18:38:13.091" v="232"/>
          <ac:picMkLst>
            <pc:docMk/>
            <pc:sldMk cId="2537063674" sldId="269"/>
            <ac:picMk id="5" creationId="{6C34D5B6-4C42-0AE4-2F0E-33FD5C622F7A}"/>
          </ac:picMkLst>
        </pc:picChg>
      </pc:sldChg>
      <pc:sldChg chg="del ord">
        <pc:chgData name="Dylan Ma" userId="S::dm19i@fsu.edu::d19f606a-f869-495f-a967-091fe7c6f588" providerId="AD" clId="Web-{4E4FBBA3-B765-4954-9065-0A22ED5158E9}" dt="2022-10-31T17:48:07.260" v="50"/>
        <pc:sldMkLst>
          <pc:docMk/>
          <pc:sldMk cId="761491810" sldId="273"/>
        </pc:sldMkLst>
      </pc:sldChg>
      <pc:sldChg chg="addSp delSp modSp">
        <pc:chgData name="Dylan Ma" userId="S::dm19i@fsu.edu::d19f606a-f869-495f-a967-091fe7c6f588" providerId="AD" clId="Web-{4E4FBBA3-B765-4954-9065-0A22ED5158E9}" dt="2022-10-31T18:39:38.546" v="253"/>
        <pc:sldMkLst>
          <pc:docMk/>
          <pc:sldMk cId="4284621764" sldId="278"/>
        </pc:sldMkLst>
        <pc:spChg chg="ord">
          <ac:chgData name="Dylan Ma" userId="S::dm19i@fsu.edu::d19f606a-f869-495f-a967-091fe7c6f588" providerId="AD" clId="Web-{4E4FBBA3-B765-4954-9065-0A22ED5158E9}" dt="2022-10-31T18:39:36.218" v="252"/>
          <ac:spMkLst>
            <pc:docMk/>
            <pc:sldMk cId="4284621764" sldId="278"/>
            <ac:spMk id="7" creationId="{7D5CA24F-A006-D65F-38D5-1164FA56CAA9}"/>
          </ac:spMkLst>
        </pc:spChg>
        <pc:spChg chg="del">
          <ac:chgData name="Dylan Ma" userId="S::dm19i@fsu.edu::d19f606a-f869-495f-a967-091fe7c6f588" providerId="AD" clId="Web-{4E4FBBA3-B765-4954-9065-0A22ED5158E9}" dt="2022-10-31T18:39:24.889" v="249"/>
          <ac:spMkLst>
            <pc:docMk/>
            <pc:sldMk cId="4284621764" sldId="278"/>
            <ac:spMk id="10" creationId="{7F6188C1-FFE7-B131-6F5C-6C0A6EF3C384}"/>
          </ac:spMkLst>
        </pc:spChg>
        <pc:spChg chg="add ord">
          <ac:chgData name="Dylan Ma" userId="S::dm19i@fsu.edu::d19f606a-f869-495f-a967-091fe7c6f588" providerId="AD" clId="Web-{4E4FBBA3-B765-4954-9065-0A22ED5158E9}" dt="2022-10-31T18:39:31.561" v="251"/>
          <ac:spMkLst>
            <pc:docMk/>
            <pc:sldMk cId="4284621764" sldId="278"/>
            <ac:spMk id="12" creationId="{FB2B3AF6-CEA1-E985-1A41-ABA8F7688B59}"/>
          </ac:spMkLst>
        </pc:spChg>
        <pc:picChg chg="del">
          <ac:chgData name="Dylan Ma" userId="S::dm19i@fsu.edu::d19f606a-f869-495f-a967-091fe7c6f588" providerId="AD" clId="Web-{4E4FBBA3-B765-4954-9065-0A22ED5158E9}" dt="2022-10-31T18:39:38.546" v="253"/>
          <ac:picMkLst>
            <pc:docMk/>
            <pc:sldMk cId="4284621764" sldId="278"/>
            <ac:picMk id="5" creationId="{6C34D5B6-4C42-0AE4-2F0E-33FD5C622F7A}"/>
          </ac:picMkLst>
        </pc:picChg>
      </pc:sldChg>
      <pc:sldChg chg="addSp delSp modSp ord">
        <pc:chgData name="Dylan Ma" userId="S::dm19i@fsu.edu::d19f606a-f869-495f-a967-091fe7c6f588" providerId="AD" clId="Web-{4E4FBBA3-B765-4954-9065-0A22ED5158E9}" dt="2022-10-31T18:37:41.949" v="226"/>
        <pc:sldMkLst>
          <pc:docMk/>
          <pc:sldMk cId="2419948932" sldId="279"/>
        </pc:sldMkLst>
        <pc:spChg chg="add del ord">
          <ac:chgData name="Dylan Ma" userId="S::dm19i@fsu.edu::d19f606a-f869-495f-a967-091fe7c6f588" providerId="AD" clId="Web-{4E4FBBA3-B765-4954-9065-0A22ED5158E9}" dt="2022-10-31T18:37:37.887" v="224"/>
          <ac:spMkLst>
            <pc:docMk/>
            <pc:sldMk cId="2419948932" sldId="279"/>
            <ac:spMk id="7" creationId="{C289E69A-CBBA-FBE6-271A-60B66EF79FC8}"/>
          </ac:spMkLst>
        </pc:spChg>
        <pc:spChg chg="del mod">
          <ac:chgData name="Dylan Ma" userId="S::dm19i@fsu.edu::d19f606a-f869-495f-a967-091fe7c6f588" providerId="AD" clId="Web-{4E4FBBA3-B765-4954-9065-0A22ED5158E9}" dt="2022-10-31T18:36:46.604" v="215"/>
          <ac:spMkLst>
            <pc:docMk/>
            <pc:sldMk cId="2419948932" sldId="279"/>
            <ac:spMk id="10" creationId="{7F6188C1-FFE7-B131-6F5C-6C0A6EF3C384}"/>
          </ac:spMkLst>
        </pc:spChg>
        <pc:spChg chg="add ord">
          <ac:chgData name="Dylan Ma" userId="S::dm19i@fsu.edu::d19f606a-f869-495f-a967-091fe7c6f588" providerId="AD" clId="Web-{4E4FBBA3-B765-4954-9065-0A22ED5158E9}" dt="2022-10-31T18:37:41.949" v="226"/>
          <ac:spMkLst>
            <pc:docMk/>
            <pc:sldMk cId="2419948932" sldId="279"/>
            <ac:spMk id="13" creationId="{2E8F7DD8-BEEC-633F-B2B7-CD20F305B052}"/>
          </ac:spMkLst>
        </pc:spChg>
        <pc:picChg chg="del">
          <ac:chgData name="Dylan Ma" userId="S::dm19i@fsu.edu::d19f606a-f869-495f-a967-091fe7c6f588" providerId="AD" clId="Web-{4E4FBBA3-B765-4954-9065-0A22ED5158E9}" dt="2022-10-31T18:36:59.167" v="218"/>
          <ac:picMkLst>
            <pc:docMk/>
            <pc:sldMk cId="2419948932" sldId="279"/>
            <ac:picMk id="5" creationId="{6C34D5B6-4C42-0AE4-2F0E-33FD5C622F7A}"/>
          </ac:picMkLst>
        </pc:picChg>
      </pc:sldChg>
      <pc:sldChg chg="del ord">
        <pc:chgData name="Dylan Ma" userId="S::dm19i@fsu.edu::d19f606a-f869-495f-a967-091fe7c6f588" providerId="AD" clId="Web-{4E4FBBA3-B765-4954-9065-0A22ED5158E9}" dt="2022-10-31T17:47:17.446" v="35"/>
        <pc:sldMkLst>
          <pc:docMk/>
          <pc:sldMk cId="3224341621" sldId="282"/>
        </pc:sldMkLst>
      </pc:sldChg>
      <pc:sldChg chg="del ord">
        <pc:chgData name="Dylan Ma" userId="S::dm19i@fsu.edu::d19f606a-f869-495f-a967-091fe7c6f588" providerId="AD" clId="Web-{4E4FBBA3-B765-4954-9065-0A22ED5158E9}" dt="2022-10-31T17:47:19.024" v="36"/>
        <pc:sldMkLst>
          <pc:docMk/>
          <pc:sldMk cId="85211900" sldId="283"/>
        </pc:sldMkLst>
      </pc:sldChg>
      <pc:sldChg chg="del">
        <pc:chgData name="Dylan Ma" userId="S::dm19i@fsu.edu::d19f606a-f869-495f-a967-091fe7c6f588" providerId="AD" clId="Web-{4E4FBBA3-B765-4954-9065-0A22ED5158E9}" dt="2022-10-31T17:47:19.930" v="37"/>
        <pc:sldMkLst>
          <pc:docMk/>
          <pc:sldMk cId="1322123521" sldId="284"/>
        </pc:sldMkLst>
      </pc:sldChg>
      <pc:sldChg chg="del">
        <pc:chgData name="Dylan Ma" userId="S::dm19i@fsu.edu::d19f606a-f869-495f-a967-091fe7c6f588" providerId="AD" clId="Web-{4E4FBBA3-B765-4954-9065-0A22ED5158E9}" dt="2022-10-31T17:47:20.854" v="38"/>
        <pc:sldMkLst>
          <pc:docMk/>
          <pc:sldMk cId="1438651269" sldId="285"/>
        </pc:sldMkLst>
      </pc:sldChg>
      <pc:sldChg chg="del">
        <pc:chgData name="Dylan Ma" userId="S::dm19i@fsu.edu::d19f606a-f869-495f-a967-091fe7c6f588" providerId="AD" clId="Web-{4E4FBBA3-B765-4954-9065-0A22ED5158E9}" dt="2022-10-31T17:47:22.821" v="41"/>
        <pc:sldMkLst>
          <pc:docMk/>
          <pc:sldMk cId="2924019642" sldId="286"/>
        </pc:sldMkLst>
      </pc:sldChg>
      <pc:sldChg chg="del">
        <pc:chgData name="Dylan Ma" userId="S::dm19i@fsu.edu::d19f606a-f869-495f-a967-091fe7c6f588" providerId="AD" clId="Web-{4E4FBBA3-B765-4954-9065-0A22ED5158E9}" dt="2022-10-31T17:47:21.789" v="39"/>
        <pc:sldMkLst>
          <pc:docMk/>
          <pc:sldMk cId="1512818451" sldId="287"/>
        </pc:sldMkLst>
      </pc:sldChg>
      <pc:sldChg chg="del">
        <pc:chgData name="Dylan Ma" userId="S::dm19i@fsu.edu::d19f606a-f869-495f-a967-091fe7c6f588" providerId="AD" clId="Web-{4E4FBBA3-B765-4954-9065-0A22ED5158E9}" dt="2022-10-31T17:47:22.336" v="40"/>
        <pc:sldMkLst>
          <pc:docMk/>
          <pc:sldMk cId="2055911418" sldId="288"/>
        </pc:sldMkLst>
      </pc:sldChg>
      <pc:sldChg chg="del">
        <pc:chgData name="Dylan Ma" userId="S::dm19i@fsu.edu::d19f606a-f869-495f-a967-091fe7c6f588" providerId="AD" clId="Web-{4E4FBBA3-B765-4954-9065-0A22ED5158E9}" dt="2022-10-31T17:47:23.836" v="42"/>
        <pc:sldMkLst>
          <pc:docMk/>
          <pc:sldMk cId="137981455" sldId="289"/>
        </pc:sldMkLst>
      </pc:sldChg>
      <pc:sldChg chg="del">
        <pc:chgData name="Dylan Ma" userId="S::dm19i@fsu.edu::d19f606a-f869-495f-a967-091fe7c6f588" providerId="AD" clId="Web-{4E4FBBA3-B765-4954-9065-0A22ED5158E9}" dt="2022-10-31T17:47:25.010" v="43"/>
        <pc:sldMkLst>
          <pc:docMk/>
          <pc:sldMk cId="347474858" sldId="319"/>
        </pc:sldMkLst>
      </pc:sldChg>
      <pc:sldChg chg="del">
        <pc:chgData name="Dylan Ma" userId="S::dm19i@fsu.edu::d19f606a-f869-495f-a967-091fe7c6f588" providerId="AD" clId="Web-{4E4FBBA3-B765-4954-9065-0A22ED5158E9}" dt="2022-10-31T17:47:26.180" v="44"/>
        <pc:sldMkLst>
          <pc:docMk/>
          <pc:sldMk cId="1270771383" sldId="320"/>
        </pc:sldMkLst>
      </pc:sldChg>
      <pc:sldChg chg="del">
        <pc:chgData name="Dylan Ma" userId="S::dm19i@fsu.edu::d19f606a-f869-495f-a967-091fe7c6f588" providerId="AD" clId="Web-{4E4FBBA3-B765-4954-9065-0A22ED5158E9}" dt="2022-10-31T17:47:27.274" v="45"/>
        <pc:sldMkLst>
          <pc:docMk/>
          <pc:sldMk cId="721717677" sldId="321"/>
        </pc:sldMkLst>
      </pc:sldChg>
      <pc:sldChg chg="addSp delSp modSp ord">
        <pc:chgData name="Dylan Ma" userId="S::dm19i@fsu.edu::d19f606a-f869-495f-a967-091fe7c6f588" providerId="AD" clId="Web-{4E4FBBA3-B765-4954-9065-0A22ED5158E9}" dt="2022-10-31T18:37:21.214" v="223"/>
        <pc:sldMkLst>
          <pc:docMk/>
          <pc:sldMk cId="82553588" sldId="322"/>
        </pc:sldMkLst>
        <pc:spChg chg="ord">
          <ac:chgData name="Dylan Ma" userId="S::dm19i@fsu.edu::d19f606a-f869-495f-a967-091fe7c6f588" providerId="AD" clId="Web-{4E4FBBA3-B765-4954-9065-0A22ED5158E9}" dt="2022-10-31T18:37:21.214" v="223"/>
          <ac:spMkLst>
            <pc:docMk/>
            <pc:sldMk cId="82553588" sldId="322"/>
            <ac:spMk id="7" creationId="{7D5CA24F-A006-D65F-38D5-1164FA56CAA9}"/>
          </ac:spMkLst>
        </pc:spChg>
        <pc:spChg chg="del mod">
          <ac:chgData name="Dylan Ma" userId="S::dm19i@fsu.edu::d19f606a-f869-495f-a967-091fe7c6f588" providerId="AD" clId="Web-{4E4FBBA3-B765-4954-9065-0A22ED5158E9}" dt="2022-10-31T18:37:06.620" v="219"/>
          <ac:spMkLst>
            <pc:docMk/>
            <pc:sldMk cId="82553588" sldId="322"/>
            <ac:spMk id="10" creationId="{7F6188C1-FFE7-B131-6F5C-6C0A6EF3C384}"/>
          </ac:spMkLst>
        </pc:spChg>
        <pc:spChg chg="add ord">
          <ac:chgData name="Dylan Ma" userId="S::dm19i@fsu.edu::d19f606a-f869-495f-a967-091fe7c6f588" providerId="AD" clId="Web-{4E4FBBA3-B765-4954-9065-0A22ED5158E9}" dt="2022-10-31T18:37:14.199" v="221"/>
          <ac:spMkLst>
            <pc:docMk/>
            <pc:sldMk cId="82553588" sldId="322"/>
            <ac:spMk id="12" creationId="{62D86FD6-1005-530E-EC0F-1CAD00FB0537}"/>
          </ac:spMkLst>
        </pc:spChg>
        <pc:picChg chg="del">
          <ac:chgData name="Dylan Ma" userId="S::dm19i@fsu.edu::d19f606a-f869-495f-a967-091fe7c6f588" providerId="AD" clId="Web-{4E4FBBA3-B765-4954-9065-0A22ED5158E9}" dt="2022-10-31T18:37:17.199" v="222"/>
          <ac:picMkLst>
            <pc:docMk/>
            <pc:sldMk cId="82553588" sldId="322"/>
            <ac:picMk id="5" creationId="{6C34D5B6-4C42-0AE4-2F0E-33FD5C622F7A}"/>
          </ac:picMkLst>
        </pc:picChg>
      </pc:sldChg>
      <pc:sldChg chg="addSp delSp modSp new">
        <pc:chgData name="Dylan Ma" userId="S::dm19i@fsu.edu::d19f606a-f869-495f-a967-091fe7c6f588" providerId="AD" clId="Web-{4E4FBBA3-B765-4954-9065-0A22ED5158E9}" dt="2022-10-31T17:45:01.300" v="28" actId="20577"/>
        <pc:sldMkLst>
          <pc:docMk/>
          <pc:sldMk cId="1294489551" sldId="323"/>
        </pc:sldMkLst>
        <pc:spChg chg="mod">
          <ac:chgData name="Dylan Ma" userId="S::dm19i@fsu.edu::d19f606a-f869-495f-a967-091fe7c6f588" providerId="AD" clId="Web-{4E4FBBA3-B765-4954-9065-0A22ED5158E9}" dt="2022-10-31T17:45:01.300" v="28" actId="20577"/>
          <ac:spMkLst>
            <pc:docMk/>
            <pc:sldMk cId="1294489551" sldId="323"/>
            <ac:spMk id="2" creationId="{8E739971-4871-A44E-F72C-DC2AF4CA3A4E}"/>
          </ac:spMkLst>
        </pc:spChg>
        <pc:spChg chg="del">
          <ac:chgData name="Dylan Ma" userId="S::dm19i@fsu.edu::d19f606a-f869-495f-a967-091fe7c6f588" providerId="AD" clId="Web-{4E4FBBA3-B765-4954-9065-0A22ED5158E9}" dt="2022-10-31T17:42:30.702" v="13"/>
          <ac:spMkLst>
            <pc:docMk/>
            <pc:sldMk cId="1294489551" sldId="323"/>
            <ac:spMk id="3" creationId="{733489EC-B297-4B46-17DB-9CC380A30B6D}"/>
          </ac:spMkLst>
        </pc:spChg>
        <pc:spChg chg="del">
          <ac:chgData name="Dylan Ma" userId="S::dm19i@fsu.edu::d19f606a-f869-495f-a967-091fe7c6f588" providerId="AD" clId="Web-{4E4FBBA3-B765-4954-9065-0A22ED5158E9}" dt="2022-10-31T17:42:33.311" v="14"/>
          <ac:spMkLst>
            <pc:docMk/>
            <pc:sldMk cId="1294489551" sldId="323"/>
            <ac:spMk id="4" creationId="{DB9282CD-F742-BED5-1855-5A8B6BF0DDD1}"/>
          </ac:spMkLst>
        </pc:spChg>
        <pc:spChg chg="del">
          <ac:chgData name="Dylan Ma" userId="S::dm19i@fsu.edu::d19f606a-f869-495f-a967-091fe7c6f588" providerId="AD" clId="Web-{4E4FBBA3-B765-4954-9065-0A22ED5158E9}" dt="2022-10-31T17:44:21.971" v="21"/>
          <ac:spMkLst>
            <pc:docMk/>
            <pc:sldMk cId="1294489551" sldId="323"/>
            <ac:spMk id="6" creationId="{8F9ACED9-32AF-E865-271D-8F2D9B48DA07}"/>
          </ac:spMkLst>
        </pc:spChg>
        <pc:picChg chg="add mod ord modCrop">
          <ac:chgData name="Dylan Ma" userId="S::dm19i@fsu.edu::d19f606a-f869-495f-a967-091fe7c6f588" providerId="AD" clId="Web-{4E4FBBA3-B765-4954-9065-0A22ED5158E9}" dt="2022-10-31T17:44:54.956" v="27"/>
          <ac:picMkLst>
            <pc:docMk/>
            <pc:sldMk cId="1294489551" sldId="323"/>
            <ac:picMk id="7" creationId="{D3BB6AC1-60ED-106E-574E-FF3AD43AA173}"/>
          </ac:picMkLst>
        </pc:picChg>
      </pc:sldChg>
      <pc:sldChg chg="delSp modSp new">
        <pc:chgData name="Dylan Ma" userId="S::dm19i@fsu.edu::d19f606a-f869-495f-a967-091fe7c6f588" providerId="AD" clId="Web-{4E4FBBA3-B765-4954-9065-0A22ED5158E9}" dt="2022-10-31T17:49:04.121" v="59"/>
        <pc:sldMkLst>
          <pc:docMk/>
          <pc:sldMk cId="1193112368" sldId="324"/>
        </pc:sldMkLst>
        <pc:spChg chg="mod">
          <ac:chgData name="Dylan Ma" userId="S::dm19i@fsu.edu::d19f606a-f869-495f-a967-091fe7c6f588" providerId="AD" clId="Web-{4E4FBBA3-B765-4954-9065-0A22ED5158E9}" dt="2022-10-31T17:48:59.636" v="58" actId="20577"/>
          <ac:spMkLst>
            <pc:docMk/>
            <pc:sldMk cId="1193112368" sldId="324"/>
            <ac:spMk id="2" creationId="{1E492F6D-B108-9657-3623-C20FAD52150D}"/>
          </ac:spMkLst>
        </pc:spChg>
        <pc:spChg chg="del">
          <ac:chgData name="Dylan Ma" userId="S::dm19i@fsu.edu::d19f606a-f869-495f-a967-091fe7c6f588" providerId="AD" clId="Web-{4E4FBBA3-B765-4954-9065-0A22ED5158E9}" dt="2022-10-31T17:49:04.121" v="59"/>
          <ac:spMkLst>
            <pc:docMk/>
            <pc:sldMk cId="1193112368" sldId="324"/>
            <ac:spMk id="3" creationId="{0027BF73-4588-AA80-B647-2B9AAED0BF3F}"/>
          </ac:spMkLst>
        </pc:spChg>
      </pc:sldChg>
      <pc:sldChg chg="add ord replId">
        <pc:chgData name="Dylan Ma" userId="S::dm19i@fsu.edu::d19f606a-f869-495f-a967-091fe7c6f588" providerId="AD" clId="Web-{4E4FBBA3-B765-4954-9065-0A22ED5158E9}" dt="2022-10-31T17:56:48.308" v="152"/>
        <pc:sldMkLst>
          <pc:docMk/>
          <pc:sldMk cId="3741200988" sldId="325"/>
        </pc:sldMkLst>
      </pc:sldChg>
      <pc:sldChg chg="add ord replId">
        <pc:chgData name="Dylan Ma" userId="S::dm19i@fsu.edu::d19f606a-f869-495f-a967-091fe7c6f588" providerId="AD" clId="Web-{4E4FBBA3-B765-4954-9065-0A22ED5158E9}" dt="2022-10-31T17:56:48.308" v="153"/>
        <pc:sldMkLst>
          <pc:docMk/>
          <pc:sldMk cId="1264057700" sldId="326"/>
        </pc:sldMkLst>
      </pc:sldChg>
      <pc:sldChg chg="modSp new del">
        <pc:chgData name="Dylan Ma" userId="S::dm19i@fsu.edu::d19f606a-f869-495f-a967-091fe7c6f588" providerId="AD" clId="Web-{4E4FBBA3-B765-4954-9065-0A22ED5158E9}" dt="2022-10-31T17:56:43.918" v="151"/>
        <pc:sldMkLst>
          <pc:docMk/>
          <pc:sldMk cId="4132660082" sldId="327"/>
        </pc:sldMkLst>
        <pc:spChg chg="mod">
          <ac:chgData name="Dylan Ma" userId="S::dm19i@fsu.edu::d19f606a-f869-495f-a967-091fe7c6f588" providerId="AD" clId="Web-{4E4FBBA3-B765-4954-9065-0A22ED5158E9}" dt="2022-10-31T17:50:12.717" v="80" actId="20577"/>
          <ac:spMkLst>
            <pc:docMk/>
            <pc:sldMk cId="4132660082" sldId="327"/>
            <ac:spMk id="2" creationId="{C5329025-38BE-EC71-FBC6-2D35FDFA3295}"/>
          </ac:spMkLst>
        </pc:spChg>
      </pc:sldChg>
      <pc:sldChg chg="modSp new del">
        <pc:chgData name="Dylan Ma" userId="S::dm19i@fsu.edu::d19f606a-f869-495f-a967-091fe7c6f588" providerId="AD" clId="Web-{4E4FBBA3-B765-4954-9065-0A22ED5158E9}" dt="2022-10-31T17:56:51.652" v="154"/>
        <pc:sldMkLst>
          <pc:docMk/>
          <pc:sldMk cId="4112921025" sldId="328"/>
        </pc:sldMkLst>
        <pc:spChg chg="mod">
          <ac:chgData name="Dylan Ma" userId="S::dm19i@fsu.edu::d19f606a-f869-495f-a967-091fe7c6f588" providerId="AD" clId="Web-{4E4FBBA3-B765-4954-9065-0A22ED5158E9}" dt="2022-10-31T17:50:21.764" v="89" actId="20577"/>
          <ac:spMkLst>
            <pc:docMk/>
            <pc:sldMk cId="4112921025" sldId="328"/>
            <ac:spMk id="2" creationId="{272EF655-8C6B-7B18-A1A0-C2983A8B71D8}"/>
          </ac:spMkLst>
        </pc:spChg>
      </pc:sldChg>
      <pc:sldChg chg="modSp new del">
        <pc:chgData name="Dylan Ma" userId="S::dm19i@fsu.edu::d19f606a-f869-495f-a967-091fe7c6f588" providerId="AD" clId="Web-{4E4FBBA3-B765-4954-9065-0A22ED5158E9}" dt="2022-10-31T17:56:42.464" v="150"/>
        <pc:sldMkLst>
          <pc:docMk/>
          <pc:sldMk cId="3311275057" sldId="329"/>
        </pc:sldMkLst>
        <pc:spChg chg="mod">
          <ac:chgData name="Dylan Ma" userId="S::dm19i@fsu.edu::d19f606a-f869-495f-a967-091fe7c6f588" providerId="AD" clId="Web-{4E4FBBA3-B765-4954-9065-0A22ED5158E9}" dt="2022-10-31T17:53:36.974" v="104" actId="14100"/>
          <ac:spMkLst>
            <pc:docMk/>
            <pc:sldMk cId="3311275057" sldId="329"/>
            <ac:spMk id="2" creationId="{A928DBE6-2CF1-171A-63E3-06CBBC3A7A99}"/>
          </ac:spMkLst>
        </pc:spChg>
      </pc:sldChg>
      <pc:sldChg chg="addSp delSp modSp add ord replId">
        <pc:chgData name="Dylan Ma" userId="S::dm19i@fsu.edu::d19f606a-f869-495f-a967-091fe7c6f588" providerId="AD" clId="Web-{4E4FBBA3-B765-4954-9065-0A22ED5158E9}" dt="2022-10-31T18:38:46.873" v="238"/>
        <pc:sldMkLst>
          <pc:docMk/>
          <pc:sldMk cId="189405372" sldId="330"/>
        </pc:sldMkLst>
        <pc:spChg chg="ord">
          <ac:chgData name="Dylan Ma" userId="S::dm19i@fsu.edu::d19f606a-f869-495f-a967-091fe7c6f588" providerId="AD" clId="Web-{4E4FBBA3-B765-4954-9065-0A22ED5158E9}" dt="2022-10-31T18:38:39.607" v="237"/>
          <ac:spMkLst>
            <pc:docMk/>
            <pc:sldMk cId="189405372" sldId="330"/>
            <ac:spMk id="3" creationId="{FD50D746-D228-4248-9275-E24BB7224E4F}"/>
          </ac:spMkLst>
        </pc:spChg>
        <pc:spChg chg="add del ord">
          <ac:chgData name="Dylan Ma" userId="S::dm19i@fsu.edu::d19f606a-f869-495f-a967-091fe7c6f588" providerId="AD" clId="Web-{4E4FBBA3-B765-4954-9065-0A22ED5158E9}" dt="2022-10-31T18:38:19.356" v="233"/>
          <ac:spMkLst>
            <pc:docMk/>
            <pc:sldMk cId="189405372" sldId="330"/>
            <ac:spMk id="7" creationId="{70A44938-EBBE-46A9-88CD-99688D0F78CD}"/>
          </ac:spMkLst>
        </pc:spChg>
        <pc:spChg chg="add ord">
          <ac:chgData name="Dylan Ma" userId="S::dm19i@fsu.edu::d19f606a-f869-495f-a967-091fe7c6f588" providerId="AD" clId="Web-{4E4FBBA3-B765-4954-9065-0A22ED5158E9}" dt="2022-10-31T18:38:23.700" v="235"/>
          <ac:spMkLst>
            <pc:docMk/>
            <pc:sldMk cId="189405372" sldId="330"/>
            <ac:spMk id="9" creationId="{BEFA6F2E-635D-3CA2-FF78-B8A7CCDE0B1D}"/>
          </ac:spMkLst>
        </pc:spChg>
        <pc:spChg chg="del mod">
          <ac:chgData name="Dylan Ma" userId="S::dm19i@fsu.edu::d19f606a-f869-495f-a967-091fe7c6f588" providerId="AD" clId="Web-{4E4FBBA3-B765-4954-9065-0A22ED5158E9}" dt="2022-10-31T18:36:19.369" v="211"/>
          <ac:spMkLst>
            <pc:docMk/>
            <pc:sldMk cId="189405372" sldId="330"/>
            <ac:spMk id="10" creationId="{7F6188C1-FFE7-B131-6F5C-6C0A6EF3C384}"/>
          </ac:spMkLst>
        </pc:spChg>
        <pc:spChg chg="mod">
          <ac:chgData name="Dylan Ma" userId="S::dm19i@fsu.edu::d19f606a-f869-495f-a967-091fe7c6f588" providerId="AD" clId="Web-{4E4FBBA3-B765-4954-9065-0A22ED5158E9}" dt="2022-10-31T17:54:20.631" v="121" actId="20577"/>
          <ac:spMkLst>
            <pc:docMk/>
            <pc:sldMk cId="189405372" sldId="330"/>
            <ac:spMk id="11" creationId="{198CD8C0-7369-B6B8-06E9-FDBD259EB2AB}"/>
          </ac:spMkLst>
        </pc:spChg>
        <pc:spChg chg="ord">
          <ac:chgData name="Dylan Ma" userId="S::dm19i@fsu.edu::d19f606a-f869-495f-a967-091fe7c6f588" providerId="AD" clId="Web-{4E4FBBA3-B765-4954-9065-0A22ED5158E9}" dt="2022-10-31T18:38:46.873" v="238"/>
          <ac:spMkLst>
            <pc:docMk/>
            <pc:sldMk cId="189405372" sldId="330"/>
            <ac:spMk id="16" creationId="{2E6005FC-1C56-2C25-7640-D92D49EEFFC4}"/>
          </ac:spMkLst>
        </pc:spChg>
        <pc:picChg chg="del">
          <ac:chgData name="Dylan Ma" userId="S::dm19i@fsu.edu::d19f606a-f869-495f-a967-091fe7c6f588" providerId="AD" clId="Web-{4E4FBBA3-B765-4954-9065-0A22ED5158E9}" dt="2022-10-31T18:38:25.466" v="236"/>
          <ac:picMkLst>
            <pc:docMk/>
            <pc:sldMk cId="189405372" sldId="330"/>
            <ac:picMk id="5" creationId="{6C34D5B6-4C42-0AE4-2F0E-33FD5C622F7A}"/>
          </ac:picMkLst>
        </pc:picChg>
        <pc:picChg chg="mod">
          <ac:chgData name="Dylan Ma" userId="S::dm19i@fsu.edu::d19f606a-f869-495f-a967-091fe7c6f588" providerId="AD" clId="Web-{4E4FBBA3-B765-4954-9065-0A22ED5158E9}" dt="2022-10-31T17:56:06.838" v="141"/>
          <ac:picMkLst>
            <pc:docMk/>
            <pc:sldMk cId="189405372" sldId="330"/>
            <ac:picMk id="6" creationId="{3A82E882-D95A-C5FC-6987-B3245A813014}"/>
          </ac:picMkLst>
        </pc:picChg>
      </pc:sldChg>
      <pc:sldChg chg="addSp delSp modSp add replId">
        <pc:chgData name="Dylan Ma" userId="S::dm19i@fsu.edu::d19f606a-f869-495f-a967-091fe7c6f588" providerId="AD" clId="Web-{4E4FBBA3-B765-4954-9065-0A22ED5158E9}" dt="2022-10-31T18:39:07.108" v="243"/>
        <pc:sldMkLst>
          <pc:docMk/>
          <pc:sldMk cId="4071624604" sldId="331"/>
        </pc:sldMkLst>
        <pc:spChg chg="add ord">
          <ac:chgData name="Dylan Ma" userId="S::dm19i@fsu.edu::d19f606a-f869-495f-a967-091fe7c6f588" providerId="AD" clId="Web-{4E4FBBA3-B765-4954-9065-0A22ED5158E9}" dt="2022-10-31T18:38:56.139" v="241"/>
          <ac:spMkLst>
            <pc:docMk/>
            <pc:sldMk cId="4071624604" sldId="331"/>
            <ac:spMk id="7" creationId="{D75D15D5-1EEA-F091-E87B-97F69530FF18}"/>
          </ac:spMkLst>
        </pc:spChg>
        <pc:spChg chg="del mod">
          <ac:chgData name="Dylan Ma" userId="S::dm19i@fsu.edu::d19f606a-f869-495f-a967-091fe7c6f588" providerId="AD" clId="Web-{4E4FBBA3-B765-4954-9065-0A22ED5158E9}" dt="2022-10-31T18:38:51.529" v="239"/>
          <ac:spMkLst>
            <pc:docMk/>
            <pc:sldMk cId="4071624604" sldId="331"/>
            <ac:spMk id="10" creationId="{7F6188C1-FFE7-B131-6F5C-6C0A6EF3C384}"/>
          </ac:spMkLst>
        </pc:spChg>
        <pc:spChg chg="mod">
          <ac:chgData name="Dylan Ma" userId="S::dm19i@fsu.edu::d19f606a-f869-495f-a967-091fe7c6f588" providerId="AD" clId="Web-{4E4FBBA3-B765-4954-9065-0A22ED5158E9}" dt="2022-10-31T17:59:02.266" v="166" actId="1076"/>
          <ac:spMkLst>
            <pc:docMk/>
            <pc:sldMk cId="4071624604" sldId="331"/>
            <ac:spMk id="11" creationId="{198CD8C0-7369-B6B8-06E9-FDBD259EB2AB}"/>
          </ac:spMkLst>
        </pc:spChg>
        <pc:spChg chg="ord">
          <ac:chgData name="Dylan Ma" userId="S::dm19i@fsu.edu::d19f606a-f869-495f-a967-091fe7c6f588" providerId="AD" clId="Web-{4E4FBBA3-B765-4954-9065-0A22ED5158E9}" dt="2022-10-31T18:39:07.108" v="243"/>
          <ac:spMkLst>
            <pc:docMk/>
            <pc:sldMk cId="4071624604" sldId="331"/>
            <ac:spMk id="16" creationId="{2E6005FC-1C56-2C25-7640-D92D49EEFFC4}"/>
          </ac:spMkLst>
        </pc:spChg>
        <pc:picChg chg="del">
          <ac:chgData name="Dylan Ma" userId="S::dm19i@fsu.edu::d19f606a-f869-495f-a967-091fe7c6f588" providerId="AD" clId="Web-{4E4FBBA3-B765-4954-9065-0A22ED5158E9}" dt="2022-10-31T18:38:58.951" v="242"/>
          <ac:picMkLst>
            <pc:docMk/>
            <pc:sldMk cId="4071624604" sldId="331"/>
            <ac:picMk id="5" creationId="{6C34D5B6-4C42-0AE4-2F0E-33FD5C622F7A}"/>
          </ac:picMkLst>
        </pc:picChg>
        <pc:picChg chg="mod">
          <ac:chgData name="Dylan Ma" userId="S::dm19i@fsu.edu::d19f606a-f869-495f-a967-091fe7c6f588" providerId="AD" clId="Web-{4E4FBBA3-B765-4954-9065-0A22ED5158E9}" dt="2022-10-31T17:55:48.478" v="139"/>
          <ac:picMkLst>
            <pc:docMk/>
            <pc:sldMk cId="4071624604" sldId="331"/>
            <ac:picMk id="6" creationId="{3A82E882-D95A-C5FC-6987-B3245A813014}"/>
          </ac:picMkLst>
        </pc:picChg>
      </pc:sldChg>
      <pc:sldChg chg="addSp delSp modSp add replId">
        <pc:chgData name="Dylan Ma" userId="S::dm19i@fsu.edu::d19f606a-f869-495f-a967-091fe7c6f588" providerId="AD" clId="Web-{4E4FBBA3-B765-4954-9065-0A22ED5158E9}" dt="2022-10-31T18:39:21.405" v="248"/>
        <pc:sldMkLst>
          <pc:docMk/>
          <pc:sldMk cId="3185154135" sldId="332"/>
        </pc:sldMkLst>
        <pc:spChg chg="add ord">
          <ac:chgData name="Dylan Ma" userId="S::dm19i@fsu.edu::d19f606a-f869-495f-a967-091fe7c6f588" providerId="AD" clId="Web-{4E4FBBA3-B765-4954-9065-0A22ED5158E9}" dt="2022-10-31T18:39:15.358" v="246"/>
          <ac:spMkLst>
            <pc:docMk/>
            <pc:sldMk cId="3185154135" sldId="332"/>
            <ac:spMk id="7" creationId="{1606AA73-1882-1CBB-1313-329F72B77B65}"/>
          </ac:spMkLst>
        </pc:spChg>
        <pc:spChg chg="del">
          <ac:chgData name="Dylan Ma" userId="S::dm19i@fsu.edu::d19f606a-f869-495f-a967-091fe7c6f588" providerId="AD" clId="Web-{4E4FBBA3-B765-4954-9065-0A22ED5158E9}" dt="2022-10-31T18:39:12.076" v="244"/>
          <ac:spMkLst>
            <pc:docMk/>
            <pc:sldMk cId="3185154135" sldId="332"/>
            <ac:spMk id="10" creationId="{7F6188C1-FFE7-B131-6F5C-6C0A6EF3C384}"/>
          </ac:spMkLst>
        </pc:spChg>
        <pc:spChg chg="mod">
          <ac:chgData name="Dylan Ma" userId="S::dm19i@fsu.edu::d19f606a-f869-495f-a967-091fe7c6f588" providerId="AD" clId="Web-{4E4FBBA3-B765-4954-9065-0A22ED5158E9}" dt="2022-10-31T17:56:20.510" v="147" actId="20577"/>
          <ac:spMkLst>
            <pc:docMk/>
            <pc:sldMk cId="3185154135" sldId="332"/>
            <ac:spMk id="11" creationId="{198CD8C0-7369-B6B8-06E9-FDBD259EB2AB}"/>
          </ac:spMkLst>
        </pc:spChg>
        <pc:spChg chg="ord">
          <ac:chgData name="Dylan Ma" userId="S::dm19i@fsu.edu::d19f606a-f869-495f-a967-091fe7c6f588" providerId="AD" clId="Web-{4E4FBBA3-B765-4954-9065-0A22ED5158E9}" dt="2022-10-31T18:39:21.405" v="248"/>
          <ac:spMkLst>
            <pc:docMk/>
            <pc:sldMk cId="3185154135" sldId="332"/>
            <ac:spMk id="16" creationId="{2E6005FC-1C56-2C25-7640-D92D49EEFFC4}"/>
          </ac:spMkLst>
        </pc:spChg>
        <pc:picChg chg="del">
          <ac:chgData name="Dylan Ma" userId="S::dm19i@fsu.edu::d19f606a-f869-495f-a967-091fe7c6f588" providerId="AD" clId="Web-{4E4FBBA3-B765-4954-9065-0A22ED5158E9}" dt="2022-10-31T18:39:18.374" v="247"/>
          <ac:picMkLst>
            <pc:docMk/>
            <pc:sldMk cId="3185154135" sldId="332"/>
            <ac:picMk id="5" creationId="{6C34D5B6-4C42-0AE4-2F0E-33FD5C622F7A}"/>
          </ac:picMkLst>
        </pc:picChg>
        <pc:picChg chg="mod">
          <ac:chgData name="Dylan Ma" userId="S::dm19i@fsu.edu::d19f606a-f869-495f-a967-091fe7c6f588" providerId="AD" clId="Web-{4E4FBBA3-B765-4954-9065-0A22ED5158E9}" dt="2022-10-31T17:56:38.292" v="149"/>
          <ac:picMkLst>
            <pc:docMk/>
            <pc:sldMk cId="3185154135" sldId="332"/>
            <ac:picMk id="6" creationId="{3A82E882-D95A-C5FC-6987-B3245A813014}"/>
          </ac:picMkLst>
        </pc:picChg>
      </pc:sldChg>
    </pc:docChg>
  </pc:docChgLst>
  <pc:docChgLst>
    <pc:chgData name="Tauben Brenner" userId="S::tyb18b@fsu.edu::36cef9e0-fa1d-4eb2-971f-0eac36d8adf4" providerId="AD" clId="Web-{CF63424F-1A0D-48B7-AAFC-D1BF5F3A4F84}"/>
    <pc:docChg chg="modSld">
      <pc:chgData name="Tauben Brenner" userId="S::tyb18b@fsu.edu::36cef9e0-fa1d-4eb2-971f-0eac36d8adf4" providerId="AD" clId="Web-{CF63424F-1A0D-48B7-AAFC-D1BF5F3A4F84}" dt="2022-11-02T22:44:03.058" v="63" actId="20577"/>
      <pc:docMkLst>
        <pc:docMk/>
      </pc:docMkLst>
      <pc:sldChg chg="addSp delSp modSp">
        <pc:chgData name="Tauben Brenner" userId="S::tyb18b@fsu.edu::36cef9e0-fa1d-4eb2-971f-0eac36d8adf4" providerId="AD" clId="Web-{CF63424F-1A0D-48B7-AAFC-D1BF5F3A4F84}" dt="2022-11-02T22:44:03.058" v="63" actId="20577"/>
        <pc:sldMkLst>
          <pc:docMk/>
          <pc:sldMk cId="3195193130" sldId="349"/>
        </pc:sldMkLst>
        <pc:spChg chg="add mod">
          <ac:chgData name="Tauben Brenner" userId="S::tyb18b@fsu.edu::36cef9e0-fa1d-4eb2-971f-0eac36d8adf4" providerId="AD" clId="Web-{CF63424F-1A0D-48B7-AAFC-D1BF5F3A4F84}" dt="2022-11-02T22:44:03.058" v="63" actId="20577"/>
          <ac:spMkLst>
            <pc:docMk/>
            <pc:sldMk cId="3195193130" sldId="349"/>
            <ac:spMk id="2" creationId="{FD4BB064-763B-884F-2885-D00175533039}"/>
          </ac:spMkLst>
        </pc:spChg>
        <pc:spChg chg="del mod">
          <ac:chgData name="Tauben Brenner" userId="S::tyb18b@fsu.edu::36cef9e0-fa1d-4eb2-971f-0eac36d8adf4" providerId="AD" clId="Web-{CF63424F-1A0D-48B7-AAFC-D1BF5F3A4F84}" dt="2022-11-02T22:41:19.922" v="3"/>
          <ac:spMkLst>
            <pc:docMk/>
            <pc:sldMk cId="3195193130" sldId="349"/>
            <ac:spMk id="7" creationId="{A2558586-B609-8103-BAF2-E273CBA47693}"/>
          </ac:spMkLst>
        </pc:spChg>
        <pc:picChg chg="mod">
          <ac:chgData name="Tauben Brenner" userId="S::tyb18b@fsu.edu::36cef9e0-fa1d-4eb2-971f-0eac36d8adf4" providerId="AD" clId="Web-{CF63424F-1A0D-48B7-AAFC-D1BF5F3A4F84}" dt="2022-11-02T22:41:27.595" v="5" actId="14100"/>
          <ac:picMkLst>
            <pc:docMk/>
            <pc:sldMk cId="3195193130" sldId="349"/>
            <ac:picMk id="5" creationId="{C3E0D527-E110-D4D5-6CC5-A4C570771C04}"/>
          </ac:picMkLst>
        </pc:picChg>
      </pc:sldChg>
    </pc:docChg>
  </pc:docChgLst>
  <pc:docChgLst>
    <pc:chgData name="Dominic Bellocchio" userId="72897a1d-d36e-4955-ac8f-d5e02d6e2286" providerId="ADAL" clId="{AD8FFFF7-ACB8-F34B-B986-D69AC942F549}"/>
    <pc:docChg chg="undo custSel addSld modSld sldOrd">
      <pc:chgData name="Dominic Bellocchio" userId="72897a1d-d36e-4955-ac8f-d5e02d6e2286" providerId="ADAL" clId="{AD8FFFF7-ACB8-F34B-B986-D69AC942F549}" dt="2022-11-02T00:09:43.067" v="446" actId="20577"/>
      <pc:docMkLst>
        <pc:docMk/>
      </pc:docMkLst>
      <pc:sldChg chg="modNotesTx">
        <pc:chgData name="Dominic Bellocchio" userId="72897a1d-d36e-4955-ac8f-d5e02d6e2286" providerId="ADAL" clId="{AD8FFFF7-ACB8-F34B-B986-D69AC942F549}" dt="2022-11-02T00:04:43.581" v="361" actId="20577"/>
        <pc:sldMkLst>
          <pc:docMk/>
          <pc:sldMk cId="1972839122" sldId="260"/>
        </pc:sldMkLst>
      </pc:sldChg>
      <pc:sldChg chg="ord">
        <pc:chgData name="Dominic Bellocchio" userId="72897a1d-d36e-4955-ac8f-d5e02d6e2286" providerId="ADAL" clId="{AD8FFFF7-ACB8-F34B-B986-D69AC942F549}" dt="2022-11-02T00:04:59.840" v="363" actId="20578"/>
        <pc:sldMkLst>
          <pc:docMk/>
          <pc:sldMk cId="3440299693" sldId="266"/>
        </pc:sldMkLst>
      </pc:sldChg>
      <pc:sldChg chg="ord">
        <pc:chgData name="Dominic Bellocchio" userId="72897a1d-d36e-4955-ac8f-d5e02d6e2286" providerId="ADAL" clId="{AD8FFFF7-ACB8-F34B-B986-D69AC942F549}" dt="2022-11-02T00:05:28.661" v="370" actId="20578"/>
        <pc:sldMkLst>
          <pc:docMk/>
          <pc:sldMk cId="379026362" sldId="267"/>
        </pc:sldMkLst>
      </pc:sldChg>
      <pc:sldChg chg="addSp delSp modSp mod ord">
        <pc:chgData name="Dominic Bellocchio" userId="72897a1d-d36e-4955-ac8f-d5e02d6e2286" providerId="ADAL" clId="{AD8FFFF7-ACB8-F34B-B986-D69AC942F549}" dt="2022-11-02T00:09:06.506" v="373" actId="14100"/>
        <pc:sldMkLst>
          <pc:docMk/>
          <pc:sldMk cId="1193112368" sldId="324"/>
        </pc:sldMkLst>
        <pc:spChg chg="mod">
          <ac:chgData name="Dominic Bellocchio" userId="72897a1d-d36e-4955-ac8f-d5e02d6e2286" providerId="ADAL" clId="{AD8FFFF7-ACB8-F34B-B986-D69AC942F549}" dt="2022-11-01T23:58:50.172" v="233" actId="12788"/>
          <ac:spMkLst>
            <pc:docMk/>
            <pc:sldMk cId="1193112368" sldId="324"/>
            <ac:spMk id="2" creationId="{1E492F6D-B108-9657-3623-C20FAD52150D}"/>
          </ac:spMkLst>
        </pc:spChg>
        <pc:picChg chg="mod modCrop">
          <ac:chgData name="Dominic Bellocchio" userId="72897a1d-d36e-4955-ac8f-d5e02d6e2286" providerId="ADAL" clId="{AD8FFFF7-ACB8-F34B-B986-D69AC942F549}" dt="2022-11-01T23:55:32.628" v="164" actId="14100"/>
          <ac:picMkLst>
            <pc:docMk/>
            <pc:sldMk cId="1193112368" sldId="324"/>
            <ac:picMk id="3" creationId="{AFBDEF94-3830-6E08-0537-287F7DB339F9}"/>
          </ac:picMkLst>
        </pc:picChg>
        <pc:picChg chg="mod">
          <ac:chgData name="Dominic Bellocchio" userId="72897a1d-d36e-4955-ac8f-d5e02d6e2286" providerId="ADAL" clId="{AD8FFFF7-ACB8-F34B-B986-D69AC942F549}" dt="2022-11-01T23:57:07.471" v="182" actId="554"/>
          <ac:picMkLst>
            <pc:docMk/>
            <pc:sldMk cId="1193112368" sldId="324"/>
            <ac:picMk id="5" creationId="{BAB73A39-8C90-8555-1758-189336B83F3B}"/>
          </ac:picMkLst>
        </pc:picChg>
        <pc:picChg chg="mod">
          <ac:chgData name="Dominic Bellocchio" userId="72897a1d-d36e-4955-ac8f-d5e02d6e2286" providerId="ADAL" clId="{AD8FFFF7-ACB8-F34B-B986-D69AC942F549}" dt="2022-11-01T23:57:03.487" v="181" actId="554"/>
          <ac:picMkLst>
            <pc:docMk/>
            <pc:sldMk cId="1193112368" sldId="324"/>
            <ac:picMk id="6" creationId="{8888E064-096C-E891-981B-F7597CDFDE15}"/>
          </ac:picMkLst>
        </pc:picChg>
        <pc:picChg chg="mod">
          <ac:chgData name="Dominic Bellocchio" userId="72897a1d-d36e-4955-ac8f-d5e02d6e2286" providerId="ADAL" clId="{AD8FFFF7-ACB8-F34B-B986-D69AC942F549}" dt="2022-11-01T23:53:34.896" v="127" actId="14100"/>
          <ac:picMkLst>
            <pc:docMk/>
            <pc:sldMk cId="1193112368" sldId="324"/>
            <ac:picMk id="7" creationId="{025D17ED-9D1F-10BA-9EC7-FCF305F09216}"/>
          </ac:picMkLst>
        </pc:picChg>
        <pc:picChg chg="mod">
          <ac:chgData name="Dominic Bellocchio" userId="72897a1d-d36e-4955-ac8f-d5e02d6e2286" providerId="ADAL" clId="{AD8FFFF7-ACB8-F34B-B986-D69AC942F549}" dt="2022-11-01T23:54:47.305" v="151" actId="14100"/>
          <ac:picMkLst>
            <pc:docMk/>
            <pc:sldMk cId="1193112368" sldId="324"/>
            <ac:picMk id="9" creationId="{0EC4DE1A-6FCF-3FD6-E803-ED795FA8BB55}"/>
          </ac:picMkLst>
        </pc:picChg>
        <pc:picChg chg="mod">
          <ac:chgData name="Dominic Bellocchio" userId="72897a1d-d36e-4955-ac8f-d5e02d6e2286" providerId="ADAL" clId="{AD8FFFF7-ACB8-F34B-B986-D69AC942F549}" dt="2022-11-01T23:57:14.215" v="183" actId="553"/>
          <ac:picMkLst>
            <pc:docMk/>
            <pc:sldMk cId="1193112368" sldId="324"/>
            <ac:picMk id="10" creationId="{CFA1EAE3-DF03-5D9E-9298-2421C92260A2}"/>
          </ac:picMkLst>
        </pc:picChg>
        <pc:picChg chg="mod">
          <ac:chgData name="Dominic Bellocchio" userId="72897a1d-d36e-4955-ac8f-d5e02d6e2286" providerId="ADAL" clId="{AD8FFFF7-ACB8-F34B-B986-D69AC942F549}" dt="2022-11-01T23:56:59.582" v="180" actId="554"/>
          <ac:picMkLst>
            <pc:docMk/>
            <pc:sldMk cId="1193112368" sldId="324"/>
            <ac:picMk id="11" creationId="{7C15E686-A705-70A6-32ED-BD66EB3839BC}"/>
          </ac:picMkLst>
        </pc:picChg>
        <pc:picChg chg="mod modCrop">
          <ac:chgData name="Dominic Bellocchio" userId="72897a1d-d36e-4955-ac8f-d5e02d6e2286" providerId="ADAL" clId="{AD8FFFF7-ACB8-F34B-B986-D69AC942F549}" dt="2022-11-02T00:09:06.506" v="373" actId="14100"/>
          <ac:picMkLst>
            <pc:docMk/>
            <pc:sldMk cId="1193112368" sldId="324"/>
            <ac:picMk id="12" creationId="{B923E52D-91B4-08F4-52B5-FE9D0C89FEA7}"/>
          </ac:picMkLst>
        </pc:picChg>
        <pc:picChg chg="del mod">
          <ac:chgData name="Dominic Bellocchio" userId="72897a1d-d36e-4955-ac8f-d5e02d6e2286" providerId="ADAL" clId="{AD8FFFF7-ACB8-F34B-B986-D69AC942F549}" dt="2022-11-01T23:52:49.575" v="113" actId="478"/>
          <ac:picMkLst>
            <pc:docMk/>
            <pc:sldMk cId="1193112368" sldId="324"/>
            <ac:picMk id="13" creationId="{9B6FFB3B-5EEE-8A9E-C14A-7EA2A7C6E9E8}"/>
          </ac:picMkLst>
        </pc:picChg>
        <pc:picChg chg="add mod">
          <ac:chgData name="Dominic Bellocchio" userId="72897a1d-d36e-4955-ac8f-d5e02d6e2286" providerId="ADAL" clId="{AD8FFFF7-ACB8-F34B-B986-D69AC942F549}" dt="2022-11-01T23:56:05.943" v="174" actId="552"/>
          <ac:picMkLst>
            <pc:docMk/>
            <pc:sldMk cId="1193112368" sldId="324"/>
            <ac:picMk id="1026" creationId="{37AD625E-3159-0BD8-2A53-B2B0B65E1C3E}"/>
          </ac:picMkLst>
        </pc:picChg>
        <pc:picChg chg="add del mod">
          <ac:chgData name="Dominic Bellocchio" userId="72897a1d-d36e-4955-ac8f-d5e02d6e2286" providerId="ADAL" clId="{AD8FFFF7-ACB8-F34B-B986-D69AC942F549}" dt="2022-11-01T23:59:05.137" v="235" actId="478"/>
          <ac:picMkLst>
            <pc:docMk/>
            <pc:sldMk cId="1193112368" sldId="324"/>
            <ac:picMk id="1028" creationId="{497CF16D-26F8-3D44-5CB3-200284770B81}"/>
          </ac:picMkLst>
        </pc:picChg>
        <pc:picChg chg="add mod">
          <ac:chgData name="Dominic Bellocchio" userId="72897a1d-d36e-4955-ac8f-d5e02d6e2286" providerId="ADAL" clId="{AD8FFFF7-ACB8-F34B-B986-D69AC942F549}" dt="2022-11-01T23:57:32.395" v="188" actId="14100"/>
          <ac:picMkLst>
            <pc:docMk/>
            <pc:sldMk cId="1193112368" sldId="324"/>
            <ac:picMk id="1030" creationId="{E58E9C94-B5B9-06A8-F885-88610D3D16BF}"/>
          </ac:picMkLst>
        </pc:picChg>
        <pc:picChg chg="add mod">
          <ac:chgData name="Dominic Bellocchio" userId="72897a1d-d36e-4955-ac8f-d5e02d6e2286" providerId="ADAL" clId="{AD8FFFF7-ACB8-F34B-B986-D69AC942F549}" dt="2022-11-01T23:55:57.620" v="173" actId="1076"/>
          <ac:picMkLst>
            <pc:docMk/>
            <pc:sldMk cId="1193112368" sldId="324"/>
            <ac:picMk id="1032" creationId="{1755B0DB-7382-8CBE-A19E-889FDD2DA6D9}"/>
          </ac:picMkLst>
        </pc:picChg>
        <pc:picChg chg="add mod">
          <ac:chgData name="Dominic Bellocchio" userId="72897a1d-d36e-4955-ac8f-d5e02d6e2286" providerId="ADAL" clId="{AD8FFFF7-ACB8-F34B-B986-D69AC942F549}" dt="2022-11-01T23:56:55.151" v="178" actId="554"/>
          <ac:picMkLst>
            <pc:docMk/>
            <pc:sldMk cId="1193112368" sldId="324"/>
            <ac:picMk id="1034" creationId="{3958CCCA-6200-49CE-D901-910F45FB9D32}"/>
          </ac:picMkLst>
        </pc:picChg>
        <pc:picChg chg="add mod">
          <ac:chgData name="Dominic Bellocchio" userId="72897a1d-d36e-4955-ac8f-d5e02d6e2286" providerId="ADAL" clId="{AD8FFFF7-ACB8-F34B-B986-D69AC942F549}" dt="2022-11-01T23:55:24.393" v="162" actId="14100"/>
          <ac:picMkLst>
            <pc:docMk/>
            <pc:sldMk cId="1193112368" sldId="324"/>
            <ac:picMk id="1036" creationId="{C18A74A2-089E-EBF3-3C10-63F672DB6386}"/>
          </ac:picMkLst>
        </pc:picChg>
      </pc:sldChg>
      <pc:sldChg chg="modNotesTx">
        <pc:chgData name="Dominic Bellocchio" userId="72897a1d-d36e-4955-ac8f-d5e02d6e2286" providerId="ADAL" clId="{AD8FFFF7-ACB8-F34B-B986-D69AC942F549}" dt="2022-11-02T00:09:43.067" v="446" actId="20577"/>
        <pc:sldMkLst>
          <pc:docMk/>
          <pc:sldMk cId="1264057700" sldId="326"/>
        </pc:sldMkLst>
      </pc:sldChg>
      <pc:sldChg chg="addSp delSp modSp add mod">
        <pc:chgData name="Dominic Bellocchio" userId="72897a1d-d36e-4955-ac8f-d5e02d6e2286" providerId="ADAL" clId="{AD8FFFF7-ACB8-F34B-B986-D69AC942F549}" dt="2022-11-02T00:01:36.626" v="272" actId="207"/>
        <pc:sldMkLst>
          <pc:docMk/>
          <pc:sldMk cId="72505830" sldId="343"/>
        </pc:sldMkLst>
        <pc:spChg chg="mod">
          <ac:chgData name="Dominic Bellocchio" userId="72897a1d-d36e-4955-ac8f-d5e02d6e2286" providerId="ADAL" clId="{AD8FFFF7-ACB8-F34B-B986-D69AC942F549}" dt="2022-11-02T00:01:36.626" v="272" actId="207"/>
          <ac:spMkLst>
            <pc:docMk/>
            <pc:sldMk cId="72505830" sldId="343"/>
            <ac:spMk id="2" creationId="{8E739971-4871-A44E-F72C-DC2AF4CA3A4E}"/>
          </ac:spMkLst>
        </pc:spChg>
        <pc:spChg chg="add del mod">
          <ac:chgData name="Dominic Bellocchio" userId="72897a1d-d36e-4955-ac8f-d5e02d6e2286" providerId="ADAL" clId="{AD8FFFF7-ACB8-F34B-B986-D69AC942F549}" dt="2022-11-02T00:01:26.265" v="268" actId="478"/>
          <ac:spMkLst>
            <pc:docMk/>
            <pc:sldMk cId="72505830" sldId="343"/>
            <ac:spMk id="4" creationId="{EDF182E7-1BD4-E4DC-23D3-A737C34BC519}"/>
          </ac:spMkLst>
        </pc:spChg>
        <pc:spChg chg="add mod">
          <ac:chgData name="Dominic Bellocchio" userId="72897a1d-d36e-4955-ac8f-d5e02d6e2286" providerId="ADAL" clId="{AD8FFFF7-ACB8-F34B-B986-D69AC942F549}" dt="2022-11-02T00:01:31.893" v="271" actId="478"/>
          <ac:spMkLst>
            <pc:docMk/>
            <pc:sldMk cId="72505830" sldId="343"/>
            <ac:spMk id="8" creationId="{88111B53-CC31-06DA-911F-9F6BA8CC1DFA}"/>
          </ac:spMkLst>
        </pc:spChg>
        <pc:picChg chg="add del">
          <ac:chgData name="Dominic Bellocchio" userId="72897a1d-d36e-4955-ac8f-d5e02d6e2286" providerId="ADAL" clId="{AD8FFFF7-ACB8-F34B-B986-D69AC942F549}" dt="2022-11-02T00:01:31.893" v="271" actId="478"/>
          <ac:picMkLst>
            <pc:docMk/>
            <pc:sldMk cId="72505830" sldId="343"/>
            <ac:picMk id="7" creationId="{D3BB6AC1-60ED-106E-574E-FF3AD43AA173}"/>
          </ac:picMkLst>
        </pc:picChg>
      </pc:sldChg>
    </pc:docChg>
  </pc:docChgLst>
  <pc:docChgLst>
    <pc:chgData name="Matthew Lancaster" userId="c6508ab9-36e5-4e0a-b485-d26d7a305679" providerId="ADAL" clId="{3F296E93-8C4A-40F3-87E5-F1CCE35D865A}"/>
    <pc:docChg chg="undo custSel modSld">
      <pc:chgData name="Matthew Lancaster" userId="c6508ab9-36e5-4e0a-b485-d26d7a305679" providerId="ADAL" clId="{3F296E93-8C4A-40F3-87E5-F1CCE35D865A}" dt="2022-10-10T17:49:55.361" v="632" actId="171"/>
      <pc:docMkLst>
        <pc:docMk/>
      </pc:docMkLst>
      <pc:sldChg chg="modSp mod">
        <pc:chgData name="Matthew Lancaster" userId="c6508ab9-36e5-4e0a-b485-d26d7a305679" providerId="ADAL" clId="{3F296E93-8C4A-40F3-87E5-F1CCE35D865A}" dt="2022-10-10T16:22:04.313" v="23" actId="1076"/>
        <pc:sldMkLst>
          <pc:docMk/>
          <pc:sldMk cId="3440299693" sldId="266"/>
        </pc:sldMkLst>
        <pc:spChg chg="mod">
          <ac:chgData name="Matthew Lancaster" userId="c6508ab9-36e5-4e0a-b485-d26d7a305679" providerId="ADAL" clId="{3F296E93-8C4A-40F3-87E5-F1CCE35D865A}" dt="2022-10-10T16:22:04.313" v="23" actId="1076"/>
          <ac:spMkLst>
            <pc:docMk/>
            <pc:sldMk cId="3440299693" sldId="266"/>
            <ac:spMk id="9" creationId="{DFEF719F-7AAA-A4F7-6E7F-66B1DC96F62F}"/>
          </ac:spMkLst>
        </pc:spChg>
      </pc:sldChg>
      <pc:sldChg chg="addSp delSp modSp mod">
        <pc:chgData name="Matthew Lancaster" userId="c6508ab9-36e5-4e0a-b485-d26d7a305679" providerId="ADAL" clId="{3F296E93-8C4A-40F3-87E5-F1CCE35D865A}" dt="2022-10-10T17:12:11.893" v="390" actId="1076"/>
        <pc:sldMkLst>
          <pc:docMk/>
          <pc:sldMk cId="2537063674" sldId="269"/>
        </pc:sldMkLst>
        <pc:spChg chg="del">
          <ac:chgData name="Matthew Lancaster" userId="c6508ab9-36e5-4e0a-b485-d26d7a305679" providerId="ADAL" clId="{3F296E93-8C4A-40F3-87E5-F1CCE35D865A}" dt="2022-10-10T16:32:24.946" v="161" actId="478"/>
          <ac:spMkLst>
            <pc:docMk/>
            <pc:sldMk cId="2537063674" sldId="269"/>
            <ac:spMk id="2" creationId="{6B24EFE5-2D76-9F56-9536-E7AC11B7872B}"/>
          </ac:spMkLst>
        </pc:spChg>
        <pc:spChg chg="add del mod">
          <ac:chgData name="Matthew Lancaster" userId="c6508ab9-36e5-4e0a-b485-d26d7a305679" providerId="ADAL" clId="{3F296E93-8C4A-40F3-87E5-F1CCE35D865A}" dt="2022-10-10T16:19:17.254" v="12" actId="478"/>
          <ac:spMkLst>
            <pc:docMk/>
            <pc:sldMk cId="2537063674" sldId="269"/>
            <ac:spMk id="13" creationId="{4EBA4BD3-FDA0-48F5-BA1E-A700FB841075}"/>
          </ac:spMkLst>
        </pc:spChg>
        <pc:spChg chg="add del mod">
          <ac:chgData name="Matthew Lancaster" userId="c6508ab9-36e5-4e0a-b485-d26d7a305679" providerId="ADAL" clId="{3F296E93-8C4A-40F3-87E5-F1CCE35D865A}" dt="2022-10-10T17:09:51.624" v="353" actId="478"/>
          <ac:spMkLst>
            <pc:docMk/>
            <pc:sldMk cId="2537063674" sldId="269"/>
            <ac:spMk id="13" creationId="{5EE59DC7-0599-40D8-B21B-A330FBEBF801}"/>
          </ac:spMkLst>
        </pc:spChg>
        <pc:spChg chg="add del mod">
          <ac:chgData name="Matthew Lancaster" userId="c6508ab9-36e5-4e0a-b485-d26d7a305679" providerId="ADAL" clId="{3F296E93-8C4A-40F3-87E5-F1CCE35D865A}" dt="2022-10-10T16:59:09.958" v="248" actId="478"/>
          <ac:spMkLst>
            <pc:docMk/>
            <pc:sldMk cId="2537063674" sldId="269"/>
            <ac:spMk id="14" creationId="{EE354C64-4798-4319-AC29-2C4B5A68CE72}"/>
          </ac:spMkLst>
        </pc:spChg>
        <pc:spChg chg="add del mod">
          <ac:chgData name="Matthew Lancaster" userId="c6508ab9-36e5-4e0a-b485-d26d7a305679" providerId="ADAL" clId="{3F296E93-8C4A-40F3-87E5-F1CCE35D865A}" dt="2022-10-10T16:25:30.779" v="26" actId="478"/>
          <ac:spMkLst>
            <pc:docMk/>
            <pc:sldMk cId="2537063674" sldId="269"/>
            <ac:spMk id="15" creationId="{E7F5F872-9538-4C81-A7AF-15B33FAF9193}"/>
          </ac:spMkLst>
        </pc:spChg>
        <pc:spChg chg="mod">
          <ac:chgData name="Matthew Lancaster" userId="c6508ab9-36e5-4e0a-b485-d26d7a305679" providerId="ADAL" clId="{3F296E93-8C4A-40F3-87E5-F1CCE35D865A}" dt="2022-10-10T16:50:09.266" v="227" actId="1076"/>
          <ac:spMkLst>
            <pc:docMk/>
            <pc:sldMk cId="2537063674" sldId="269"/>
            <ac:spMk id="16" creationId="{2E6005FC-1C56-2C25-7640-D92D49EEFFC4}"/>
          </ac:spMkLst>
        </pc:spChg>
        <pc:spChg chg="add mod">
          <ac:chgData name="Matthew Lancaster" userId="c6508ab9-36e5-4e0a-b485-d26d7a305679" providerId="ADAL" clId="{3F296E93-8C4A-40F3-87E5-F1CCE35D865A}" dt="2022-10-10T16:59:47.228" v="253" actId="1076"/>
          <ac:spMkLst>
            <pc:docMk/>
            <pc:sldMk cId="2537063674" sldId="269"/>
            <ac:spMk id="17" creationId="{8C7D0110-CC52-4CFE-8A67-CE03E617D025}"/>
          </ac:spMkLst>
        </pc:spChg>
        <pc:spChg chg="add del mod">
          <ac:chgData name="Matthew Lancaster" userId="c6508ab9-36e5-4e0a-b485-d26d7a305679" providerId="ADAL" clId="{3F296E93-8C4A-40F3-87E5-F1CCE35D865A}" dt="2022-10-10T17:09:49.974" v="352" actId="478"/>
          <ac:spMkLst>
            <pc:docMk/>
            <pc:sldMk cId="2537063674" sldId="269"/>
            <ac:spMk id="18" creationId="{24FE98BE-DCE2-4535-AC8A-38580B640504}"/>
          </ac:spMkLst>
        </pc:spChg>
        <pc:spChg chg="add del mod">
          <ac:chgData name="Matthew Lancaster" userId="c6508ab9-36e5-4e0a-b485-d26d7a305679" providerId="ADAL" clId="{3F296E93-8C4A-40F3-87E5-F1CCE35D865A}" dt="2022-10-10T16:34:51.838" v="168" actId="478"/>
          <ac:spMkLst>
            <pc:docMk/>
            <pc:sldMk cId="2537063674" sldId="269"/>
            <ac:spMk id="19" creationId="{45BB9EE8-E63A-4D28-A6C4-8A25D5AFD42A}"/>
          </ac:spMkLst>
        </pc:spChg>
        <pc:spChg chg="add del mod">
          <ac:chgData name="Matthew Lancaster" userId="c6508ab9-36e5-4e0a-b485-d26d7a305679" providerId="ADAL" clId="{3F296E93-8C4A-40F3-87E5-F1CCE35D865A}" dt="2022-10-10T16:34:51.838" v="168" actId="478"/>
          <ac:spMkLst>
            <pc:docMk/>
            <pc:sldMk cId="2537063674" sldId="269"/>
            <ac:spMk id="20" creationId="{DCCEB73E-3940-4898-A55D-E5B787EA8BCB}"/>
          </ac:spMkLst>
        </pc:spChg>
        <pc:spChg chg="add mod">
          <ac:chgData name="Matthew Lancaster" userId="c6508ab9-36e5-4e0a-b485-d26d7a305679" providerId="ADAL" clId="{3F296E93-8C4A-40F3-87E5-F1CCE35D865A}" dt="2022-10-10T17:07:14.233" v="291" actId="1076"/>
          <ac:spMkLst>
            <pc:docMk/>
            <pc:sldMk cId="2537063674" sldId="269"/>
            <ac:spMk id="21" creationId="{DA031012-912F-4F28-9DA9-E6476A0B2C9B}"/>
          </ac:spMkLst>
        </pc:spChg>
        <pc:spChg chg="add del mod">
          <ac:chgData name="Matthew Lancaster" userId="c6508ab9-36e5-4e0a-b485-d26d7a305679" providerId="ADAL" clId="{3F296E93-8C4A-40F3-87E5-F1CCE35D865A}" dt="2022-10-10T16:48:12.847" v="214" actId="478"/>
          <ac:spMkLst>
            <pc:docMk/>
            <pc:sldMk cId="2537063674" sldId="269"/>
            <ac:spMk id="25" creationId="{3702E9C0-5E5C-4022-BC6C-5C1BF34EC65D}"/>
          </ac:spMkLst>
        </pc:spChg>
        <pc:spChg chg="add mod">
          <ac:chgData name="Matthew Lancaster" userId="c6508ab9-36e5-4e0a-b485-d26d7a305679" providerId="ADAL" clId="{3F296E93-8C4A-40F3-87E5-F1CCE35D865A}" dt="2022-10-10T16:49:10.754" v="219" actId="571"/>
          <ac:spMkLst>
            <pc:docMk/>
            <pc:sldMk cId="2537063674" sldId="269"/>
            <ac:spMk id="26" creationId="{4BF6C000-9BB5-48BE-BB56-18B6944DD2B7}"/>
          </ac:spMkLst>
        </pc:spChg>
        <pc:spChg chg="add mod">
          <ac:chgData name="Matthew Lancaster" userId="c6508ab9-36e5-4e0a-b485-d26d7a305679" providerId="ADAL" clId="{3F296E93-8C4A-40F3-87E5-F1CCE35D865A}" dt="2022-10-10T16:49:10.754" v="219" actId="571"/>
          <ac:spMkLst>
            <pc:docMk/>
            <pc:sldMk cId="2537063674" sldId="269"/>
            <ac:spMk id="27" creationId="{5D13E834-6686-4AAD-8C10-42D221681041}"/>
          </ac:spMkLst>
        </pc:spChg>
        <pc:spChg chg="add mod">
          <ac:chgData name="Matthew Lancaster" userId="c6508ab9-36e5-4e0a-b485-d26d7a305679" providerId="ADAL" clId="{3F296E93-8C4A-40F3-87E5-F1CCE35D865A}" dt="2022-10-10T16:49:13.685" v="221" actId="571"/>
          <ac:spMkLst>
            <pc:docMk/>
            <pc:sldMk cId="2537063674" sldId="269"/>
            <ac:spMk id="28" creationId="{8CD5D377-B88E-46BD-A0A4-DE02D2662078}"/>
          </ac:spMkLst>
        </pc:spChg>
        <pc:spChg chg="add mod">
          <ac:chgData name="Matthew Lancaster" userId="c6508ab9-36e5-4e0a-b485-d26d7a305679" providerId="ADAL" clId="{3F296E93-8C4A-40F3-87E5-F1CCE35D865A}" dt="2022-10-10T16:49:13.685" v="221" actId="571"/>
          <ac:spMkLst>
            <pc:docMk/>
            <pc:sldMk cId="2537063674" sldId="269"/>
            <ac:spMk id="29" creationId="{01A7BCB9-81A7-47A1-8110-232FDA07A50B}"/>
          </ac:spMkLst>
        </pc:spChg>
        <pc:spChg chg="add mod">
          <ac:chgData name="Matthew Lancaster" userId="c6508ab9-36e5-4e0a-b485-d26d7a305679" providerId="ADAL" clId="{3F296E93-8C4A-40F3-87E5-F1CCE35D865A}" dt="2022-10-10T16:59:47.228" v="253" actId="1076"/>
          <ac:spMkLst>
            <pc:docMk/>
            <pc:sldMk cId="2537063674" sldId="269"/>
            <ac:spMk id="30" creationId="{7FC95AF5-2785-4B20-9B34-9B0A2028390E}"/>
          </ac:spMkLst>
        </pc:spChg>
        <pc:spChg chg="add del mod">
          <ac:chgData name="Matthew Lancaster" userId="c6508ab9-36e5-4e0a-b485-d26d7a305679" providerId="ADAL" clId="{3F296E93-8C4A-40F3-87E5-F1CCE35D865A}" dt="2022-10-10T16:59:27.874" v="252" actId="478"/>
          <ac:spMkLst>
            <pc:docMk/>
            <pc:sldMk cId="2537063674" sldId="269"/>
            <ac:spMk id="31" creationId="{3493983B-FA17-4084-B1F0-F959B1A40446}"/>
          </ac:spMkLst>
        </pc:spChg>
        <pc:spChg chg="add del mod">
          <ac:chgData name="Matthew Lancaster" userId="c6508ab9-36e5-4e0a-b485-d26d7a305679" providerId="ADAL" clId="{3F296E93-8C4A-40F3-87E5-F1CCE35D865A}" dt="2022-10-10T16:50:55.363" v="237" actId="478"/>
          <ac:spMkLst>
            <pc:docMk/>
            <pc:sldMk cId="2537063674" sldId="269"/>
            <ac:spMk id="32" creationId="{66EBE380-6FAC-44A3-B425-C3C1F74139A6}"/>
          </ac:spMkLst>
        </pc:spChg>
        <pc:spChg chg="add del mod">
          <ac:chgData name="Matthew Lancaster" userId="c6508ab9-36e5-4e0a-b485-d26d7a305679" providerId="ADAL" clId="{3F296E93-8C4A-40F3-87E5-F1CCE35D865A}" dt="2022-10-10T16:51:19.826" v="243" actId="478"/>
          <ac:spMkLst>
            <pc:docMk/>
            <pc:sldMk cId="2537063674" sldId="269"/>
            <ac:spMk id="33" creationId="{04D13B46-5BA2-4305-A83E-489FA7247AE8}"/>
          </ac:spMkLst>
        </pc:spChg>
        <pc:spChg chg="add mod">
          <ac:chgData name="Matthew Lancaster" userId="c6508ab9-36e5-4e0a-b485-d26d7a305679" providerId="ADAL" clId="{3F296E93-8C4A-40F3-87E5-F1CCE35D865A}" dt="2022-10-10T16:59:47.228" v="253" actId="1076"/>
          <ac:spMkLst>
            <pc:docMk/>
            <pc:sldMk cId="2537063674" sldId="269"/>
            <ac:spMk id="34" creationId="{62E45B93-96D4-4AF7-B58C-62E120D4B9D5}"/>
          </ac:spMkLst>
        </pc:spChg>
        <pc:spChg chg="add del mod">
          <ac:chgData name="Matthew Lancaster" userId="c6508ab9-36e5-4e0a-b485-d26d7a305679" providerId="ADAL" clId="{3F296E93-8C4A-40F3-87E5-F1CCE35D865A}" dt="2022-10-10T16:59:27.874" v="252" actId="478"/>
          <ac:spMkLst>
            <pc:docMk/>
            <pc:sldMk cId="2537063674" sldId="269"/>
            <ac:spMk id="35" creationId="{FD2ED738-6382-45F7-8469-10A0287FE6E7}"/>
          </ac:spMkLst>
        </pc:spChg>
        <pc:spChg chg="add mod">
          <ac:chgData name="Matthew Lancaster" userId="c6508ab9-36e5-4e0a-b485-d26d7a305679" providerId="ADAL" clId="{3F296E93-8C4A-40F3-87E5-F1CCE35D865A}" dt="2022-10-10T17:08:53.918" v="347" actId="1076"/>
          <ac:spMkLst>
            <pc:docMk/>
            <pc:sldMk cId="2537063674" sldId="269"/>
            <ac:spMk id="36" creationId="{E444E259-65C2-47FA-8635-A5C3245E25AC}"/>
          </ac:spMkLst>
        </pc:spChg>
        <pc:spChg chg="add mod">
          <ac:chgData name="Matthew Lancaster" userId="c6508ab9-36e5-4e0a-b485-d26d7a305679" providerId="ADAL" clId="{3F296E93-8C4A-40F3-87E5-F1CCE35D865A}" dt="2022-10-10T17:12:11.893" v="390" actId="1076"/>
          <ac:spMkLst>
            <pc:docMk/>
            <pc:sldMk cId="2537063674" sldId="269"/>
            <ac:spMk id="37" creationId="{825D00CC-48D6-41D0-A127-69019769D5CF}"/>
          </ac:spMkLst>
        </pc:spChg>
      </pc:sldChg>
      <pc:sldChg chg="addSp delSp modSp mod">
        <pc:chgData name="Matthew Lancaster" userId="c6508ab9-36e5-4e0a-b485-d26d7a305679" providerId="ADAL" clId="{3F296E93-8C4A-40F3-87E5-F1CCE35D865A}" dt="2022-10-10T17:46:10.278" v="615" actId="732"/>
        <pc:sldMkLst>
          <pc:docMk/>
          <pc:sldMk cId="358661293" sldId="270"/>
        </pc:sldMkLst>
        <pc:spChg chg="mod">
          <ac:chgData name="Matthew Lancaster" userId="c6508ab9-36e5-4e0a-b485-d26d7a305679" providerId="ADAL" clId="{3F296E93-8C4A-40F3-87E5-F1CCE35D865A}" dt="2022-10-10T17:27:23.523" v="575" actId="20577"/>
          <ac:spMkLst>
            <pc:docMk/>
            <pc:sldMk cId="358661293" sldId="270"/>
            <ac:spMk id="4" creationId="{22B828F5-7B10-8AB9-FF45-3F5B386CF924}"/>
          </ac:spMkLst>
        </pc:spChg>
        <pc:spChg chg="del">
          <ac:chgData name="Matthew Lancaster" userId="c6508ab9-36e5-4e0a-b485-d26d7a305679" providerId="ADAL" clId="{3F296E93-8C4A-40F3-87E5-F1CCE35D865A}" dt="2022-10-10T17:43:00.996" v="602" actId="21"/>
          <ac:spMkLst>
            <pc:docMk/>
            <pc:sldMk cId="358661293" sldId="270"/>
            <ac:spMk id="6" creationId="{C7EB0E4B-F714-D63E-ED55-0B54C6486109}"/>
          </ac:spMkLst>
        </pc:spChg>
        <pc:spChg chg="add del mod">
          <ac:chgData name="Matthew Lancaster" userId="c6508ab9-36e5-4e0a-b485-d26d7a305679" providerId="ADAL" clId="{3F296E93-8C4A-40F3-87E5-F1CCE35D865A}" dt="2022-10-10T17:16:24.093" v="396" actId="21"/>
          <ac:spMkLst>
            <pc:docMk/>
            <pc:sldMk cId="358661293" sldId="270"/>
            <ac:spMk id="11" creationId="{3459E089-311E-4790-BF89-BDF23BF276DB}"/>
          </ac:spMkLst>
        </pc:spChg>
        <pc:spChg chg="add del mod">
          <ac:chgData name="Matthew Lancaster" userId="c6508ab9-36e5-4e0a-b485-d26d7a305679" providerId="ADAL" clId="{3F296E93-8C4A-40F3-87E5-F1CCE35D865A}" dt="2022-10-10T17:24:51.026" v="495" actId="21"/>
          <ac:spMkLst>
            <pc:docMk/>
            <pc:sldMk cId="358661293" sldId="270"/>
            <ac:spMk id="12" creationId="{291BBB89-FD5B-41C6-9EAD-5359A3B83C61}"/>
          </ac:spMkLst>
        </pc:spChg>
        <pc:spChg chg="add mod">
          <ac:chgData name="Matthew Lancaster" userId="c6508ab9-36e5-4e0a-b485-d26d7a305679" providerId="ADAL" clId="{3F296E93-8C4A-40F3-87E5-F1CCE35D865A}" dt="2022-10-10T17:43:01.462" v="603"/>
          <ac:spMkLst>
            <pc:docMk/>
            <pc:sldMk cId="358661293" sldId="270"/>
            <ac:spMk id="13" creationId="{D0CEFBB9-C1CC-4F13-A7B1-B8993A1D51C4}"/>
          </ac:spMkLst>
        </pc:spChg>
        <pc:picChg chg="mod modCrop">
          <ac:chgData name="Matthew Lancaster" userId="c6508ab9-36e5-4e0a-b485-d26d7a305679" providerId="ADAL" clId="{3F296E93-8C4A-40F3-87E5-F1CCE35D865A}" dt="2022-10-10T17:46:10.278" v="615" actId="732"/>
          <ac:picMkLst>
            <pc:docMk/>
            <pc:sldMk cId="358661293" sldId="270"/>
            <ac:picMk id="9" creationId="{4617CA06-C922-4208-9FFC-64455AF3FD15}"/>
          </ac:picMkLst>
        </pc:picChg>
      </pc:sldChg>
      <pc:sldChg chg="addSp delSp modSp mod">
        <pc:chgData name="Matthew Lancaster" userId="c6508ab9-36e5-4e0a-b485-d26d7a305679" providerId="ADAL" clId="{3F296E93-8C4A-40F3-87E5-F1CCE35D865A}" dt="2022-10-10T17:27:29.305" v="578" actId="20577"/>
        <pc:sldMkLst>
          <pc:docMk/>
          <pc:sldMk cId="1951717614" sldId="292"/>
        </pc:sldMkLst>
        <pc:spChg chg="add del mod">
          <ac:chgData name="Matthew Lancaster" userId="c6508ab9-36e5-4e0a-b485-d26d7a305679" providerId="ADAL" clId="{3F296E93-8C4A-40F3-87E5-F1CCE35D865A}" dt="2022-10-10T17:27:29.305" v="578" actId="20577"/>
          <ac:spMkLst>
            <pc:docMk/>
            <pc:sldMk cId="1951717614" sldId="292"/>
            <ac:spMk id="4" creationId="{5CEAB75F-2A9A-8669-BF5B-1758AEC9A7C1}"/>
          </ac:spMkLst>
        </pc:spChg>
      </pc:sldChg>
      <pc:sldChg chg="addSp delSp modSp mod">
        <pc:chgData name="Matthew Lancaster" userId="c6508ab9-36e5-4e0a-b485-d26d7a305679" providerId="ADAL" clId="{3F296E93-8C4A-40F3-87E5-F1CCE35D865A}" dt="2022-10-10T17:48:31.350" v="629" actId="732"/>
        <pc:sldMkLst>
          <pc:docMk/>
          <pc:sldMk cId="1939762520" sldId="293"/>
        </pc:sldMkLst>
        <pc:spChg chg="add del mod">
          <ac:chgData name="Matthew Lancaster" userId="c6508ab9-36e5-4e0a-b485-d26d7a305679" providerId="ADAL" clId="{3F296E93-8C4A-40F3-87E5-F1CCE35D865A}" dt="2022-10-10T17:16:06.154" v="392" actId="478"/>
          <ac:spMkLst>
            <pc:docMk/>
            <pc:sldMk cId="1939762520" sldId="293"/>
            <ac:spMk id="11" creationId="{C1AB5CEF-A60D-4702-855C-EFC652A75B6E}"/>
          </ac:spMkLst>
        </pc:spChg>
        <pc:spChg chg="add del mod">
          <ac:chgData name="Matthew Lancaster" userId="c6508ab9-36e5-4e0a-b485-d26d7a305679" providerId="ADAL" clId="{3F296E93-8C4A-40F3-87E5-F1CCE35D865A}" dt="2022-10-10T17:16:12.585" v="394" actId="478"/>
          <ac:spMkLst>
            <pc:docMk/>
            <pc:sldMk cId="1939762520" sldId="293"/>
            <ac:spMk id="12" creationId="{4B727CD1-BD66-482D-A542-89612A5E827B}"/>
          </ac:spMkLst>
        </pc:spChg>
        <pc:spChg chg="add del mod">
          <ac:chgData name="Matthew Lancaster" userId="c6508ab9-36e5-4e0a-b485-d26d7a305679" providerId="ADAL" clId="{3F296E93-8C4A-40F3-87E5-F1CCE35D865A}" dt="2022-10-10T17:19:54.713" v="438" actId="478"/>
          <ac:spMkLst>
            <pc:docMk/>
            <pc:sldMk cId="1939762520" sldId="293"/>
            <ac:spMk id="13" creationId="{884DBCA1-BC2F-4066-B41B-1DE364BB4BC6}"/>
          </ac:spMkLst>
        </pc:spChg>
        <pc:spChg chg="add mod">
          <ac:chgData name="Matthew Lancaster" userId="c6508ab9-36e5-4e0a-b485-d26d7a305679" providerId="ADAL" clId="{3F296E93-8C4A-40F3-87E5-F1CCE35D865A}" dt="2022-10-10T17:21:01.848" v="446" actId="1076"/>
          <ac:spMkLst>
            <pc:docMk/>
            <pc:sldMk cId="1939762520" sldId="293"/>
            <ac:spMk id="15" creationId="{E595D0D8-41C0-4A3E-B10D-1BBA3C1736CB}"/>
          </ac:spMkLst>
        </pc:spChg>
        <pc:spChg chg="add mod">
          <ac:chgData name="Matthew Lancaster" userId="c6508ab9-36e5-4e0a-b485-d26d7a305679" providerId="ADAL" clId="{3F296E93-8C4A-40F3-87E5-F1CCE35D865A}" dt="2022-10-10T17:27:20.595" v="574" actId="20577"/>
          <ac:spMkLst>
            <pc:docMk/>
            <pc:sldMk cId="1939762520" sldId="293"/>
            <ac:spMk id="16" creationId="{BF1B83F2-C94A-46AF-A80D-F19A740DE5A2}"/>
          </ac:spMkLst>
        </pc:spChg>
        <pc:spChg chg="add del mod">
          <ac:chgData name="Matthew Lancaster" userId="c6508ab9-36e5-4e0a-b485-d26d7a305679" providerId="ADAL" clId="{3F296E93-8C4A-40F3-87E5-F1CCE35D865A}" dt="2022-10-10T17:42:36.607" v="598" actId="478"/>
          <ac:spMkLst>
            <pc:docMk/>
            <pc:sldMk cId="1939762520" sldId="293"/>
            <ac:spMk id="17" creationId="{EDFA4BA7-ED2C-4D16-B730-AA711C205040}"/>
          </ac:spMkLst>
        </pc:spChg>
        <pc:spChg chg="add del mod">
          <ac:chgData name="Matthew Lancaster" userId="c6508ab9-36e5-4e0a-b485-d26d7a305679" providerId="ADAL" clId="{3F296E93-8C4A-40F3-87E5-F1CCE35D865A}" dt="2022-10-10T17:25:15.427" v="499" actId="21"/>
          <ac:spMkLst>
            <pc:docMk/>
            <pc:sldMk cId="1939762520" sldId="293"/>
            <ac:spMk id="18" creationId="{180C5479-6805-4878-9472-05C0F23CD369}"/>
          </ac:spMkLst>
        </pc:spChg>
        <pc:spChg chg="add del mod">
          <ac:chgData name="Matthew Lancaster" userId="c6508ab9-36e5-4e0a-b485-d26d7a305679" providerId="ADAL" clId="{3F296E93-8C4A-40F3-87E5-F1CCE35D865A}" dt="2022-10-10T17:42:45.968" v="600"/>
          <ac:spMkLst>
            <pc:docMk/>
            <pc:sldMk cId="1939762520" sldId="293"/>
            <ac:spMk id="19" creationId="{72B32750-0279-46AA-80E9-1F4F6614B2CC}"/>
          </ac:spMkLst>
        </pc:spChg>
        <pc:spChg chg="add mod">
          <ac:chgData name="Matthew Lancaster" userId="c6508ab9-36e5-4e0a-b485-d26d7a305679" providerId="ADAL" clId="{3F296E93-8C4A-40F3-87E5-F1CCE35D865A}" dt="2022-10-10T17:43:13.701" v="605" actId="1076"/>
          <ac:spMkLst>
            <pc:docMk/>
            <pc:sldMk cId="1939762520" sldId="293"/>
            <ac:spMk id="20" creationId="{D727355E-D994-4B5C-93A9-5E0D30BE0771}"/>
          </ac:spMkLst>
        </pc:spChg>
        <pc:picChg chg="add mod modCrop">
          <ac:chgData name="Matthew Lancaster" userId="c6508ab9-36e5-4e0a-b485-d26d7a305679" providerId="ADAL" clId="{3F296E93-8C4A-40F3-87E5-F1CCE35D865A}" dt="2022-10-10T17:48:31.350" v="629" actId="732"/>
          <ac:picMkLst>
            <pc:docMk/>
            <pc:sldMk cId="1939762520" sldId="293"/>
            <ac:picMk id="9" creationId="{F139A92C-EE2D-46C1-841F-280DAF824A18}"/>
          </ac:picMkLst>
        </pc:picChg>
        <pc:picChg chg="del mod">
          <ac:chgData name="Matthew Lancaster" userId="c6508ab9-36e5-4e0a-b485-d26d7a305679" providerId="ADAL" clId="{3F296E93-8C4A-40F3-87E5-F1CCE35D865A}" dt="2022-10-10T17:22:10.825" v="448" actId="478"/>
          <ac:picMkLst>
            <pc:docMk/>
            <pc:sldMk cId="1939762520" sldId="293"/>
            <ac:picMk id="14" creationId="{3CA1172B-52FA-4148-A372-CB9DD87D47FB}"/>
          </ac:picMkLst>
        </pc:picChg>
      </pc:sldChg>
      <pc:sldChg chg="addSp delSp modSp mod">
        <pc:chgData name="Matthew Lancaster" userId="c6508ab9-36e5-4e0a-b485-d26d7a305679" providerId="ADAL" clId="{3F296E93-8C4A-40F3-87E5-F1CCE35D865A}" dt="2022-10-10T17:46:34.254" v="618" actId="14100"/>
        <pc:sldMkLst>
          <pc:docMk/>
          <pc:sldMk cId="2569823007" sldId="295"/>
        </pc:sldMkLst>
        <pc:spChg chg="add mod">
          <ac:chgData name="Matthew Lancaster" userId="c6508ab9-36e5-4e0a-b485-d26d7a305679" providerId="ADAL" clId="{3F296E93-8C4A-40F3-87E5-F1CCE35D865A}" dt="2022-10-10T17:27:06.953" v="573" actId="20577"/>
          <ac:spMkLst>
            <pc:docMk/>
            <pc:sldMk cId="2569823007" sldId="295"/>
            <ac:spMk id="11" creationId="{84AF6805-BC24-4128-A988-AA931AE7E3A2}"/>
          </ac:spMkLst>
        </pc:spChg>
        <pc:spChg chg="add del mod">
          <ac:chgData name="Matthew Lancaster" userId="c6508ab9-36e5-4e0a-b485-d26d7a305679" providerId="ADAL" clId="{3F296E93-8C4A-40F3-87E5-F1CCE35D865A}" dt="2022-10-10T17:26:09.101" v="547" actId="21"/>
          <ac:spMkLst>
            <pc:docMk/>
            <pc:sldMk cId="2569823007" sldId="295"/>
            <ac:spMk id="13" creationId="{62DECD64-CD03-4C45-84E0-3960F83B4262}"/>
          </ac:spMkLst>
        </pc:spChg>
        <pc:picChg chg="mod modCrop">
          <ac:chgData name="Matthew Lancaster" userId="c6508ab9-36e5-4e0a-b485-d26d7a305679" providerId="ADAL" clId="{3F296E93-8C4A-40F3-87E5-F1CCE35D865A}" dt="2022-10-10T17:46:34.254" v="618" actId="14100"/>
          <ac:picMkLst>
            <pc:docMk/>
            <pc:sldMk cId="2569823007" sldId="295"/>
            <ac:picMk id="12" creationId="{1F2F4A25-7C03-4B68-878E-3727EB3225D2}"/>
          </ac:picMkLst>
        </pc:picChg>
      </pc:sldChg>
      <pc:sldChg chg="addSp delSp modSp mod">
        <pc:chgData name="Matthew Lancaster" userId="c6508ab9-36e5-4e0a-b485-d26d7a305679" providerId="ADAL" clId="{3F296E93-8C4A-40F3-87E5-F1CCE35D865A}" dt="2022-10-10T17:49:55.361" v="632" actId="171"/>
        <pc:sldMkLst>
          <pc:docMk/>
          <pc:sldMk cId="4091571569" sldId="308"/>
        </pc:sldMkLst>
        <pc:spChg chg="add mod">
          <ac:chgData name="Matthew Lancaster" userId="c6508ab9-36e5-4e0a-b485-d26d7a305679" providerId="ADAL" clId="{3F296E93-8C4A-40F3-87E5-F1CCE35D865A}" dt="2022-10-10T17:37:57.548" v="579" actId="1076"/>
          <ac:spMkLst>
            <pc:docMk/>
            <pc:sldMk cId="4091571569" sldId="308"/>
            <ac:spMk id="11" creationId="{9FCD464F-8413-4577-A1D0-50FA82A5EE33}"/>
          </ac:spMkLst>
        </pc:spChg>
        <pc:spChg chg="add mod">
          <ac:chgData name="Matthew Lancaster" userId="c6508ab9-36e5-4e0a-b485-d26d7a305679" providerId="ADAL" clId="{3F296E93-8C4A-40F3-87E5-F1CCE35D865A}" dt="2022-10-10T17:49:44.583" v="631" actId="1076"/>
          <ac:spMkLst>
            <pc:docMk/>
            <pc:sldMk cId="4091571569" sldId="308"/>
            <ac:spMk id="13" creationId="{A82122DF-2CEF-4EC7-AF78-CF88B5FCEA9C}"/>
          </ac:spMkLst>
        </pc:spChg>
        <pc:picChg chg="del mod modCrop">
          <ac:chgData name="Matthew Lancaster" userId="c6508ab9-36e5-4e0a-b485-d26d7a305679" providerId="ADAL" clId="{3F296E93-8C4A-40F3-87E5-F1CCE35D865A}" dt="2022-10-10T17:41:53.718" v="594" actId="21"/>
          <ac:picMkLst>
            <pc:docMk/>
            <pc:sldMk cId="4091571569" sldId="308"/>
            <ac:picMk id="9" creationId="{F96AC1EB-A9D6-442D-8666-07B3A6AB1F3A}"/>
          </ac:picMkLst>
        </pc:picChg>
        <pc:picChg chg="add mod ord">
          <ac:chgData name="Matthew Lancaster" userId="c6508ab9-36e5-4e0a-b485-d26d7a305679" providerId="ADAL" clId="{3F296E93-8C4A-40F3-87E5-F1CCE35D865A}" dt="2022-10-10T17:49:55.361" v="632" actId="171"/>
          <ac:picMkLst>
            <pc:docMk/>
            <pc:sldMk cId="4091571569" sldId="308"/>
            <ac:picMk id="12" creationId="{18C52B98-366E-4207-A3E1-7BDB95024359}"/>
          </ac:picMkLst>
        </pc:picChg>
      </pc:sldChg>
    </pc:docChg>
  </pc:docChgLst>
  <pc:docChgLst>
    <pc:chgData name="Dylan" userId="d19f606a-f869-495f-a967-091fe7c6f588" providerId="ADAL" clId="{829B94C0-4A50-4DCB-A977-BC97F2F2A19C}"/>
    <pc:docChg chg="undo custSel addSld delSld modSld sldOrd">
      <pc:chgData name="Dylan" userId="d19f606a-f869-495f-a967-091fe7c6f588" providerId="ADAL" clId="{829B94C0-4A50-4DCB-A977-BC97F2F2A19C}" dt="2022-11-05T16:17:03.606" v="1244" actId="1076"/>
      <pc:docMkLst>
        <pc:docMk/>
      </pc:docMkLst>
      <pc:sldChg chg="addSp delSp modSp mod">
        <pc:chgData name="Dylan" userId="d19f606a-f869-495f-a967-091fe7c6f588" providerId="ADAL" clId="{829B94C0-4A50-4DCB-A977-BC97F2F2A19C}" dt="2022-11-05T16:03:54.362" v="976"/>
        <pc:sldMkLst>
          <pc:docMk/>
          <pc:sldMk cId="2319345432" sldId="258"/>
        </pc:sldMkLst>
        <pc:spChg chg="del">
          <ac:chgData name="Dylan" userId="d19f606a-f869-495f-a967-091fe7c6f588" providerId="ADAL" clId="{829B94C0-4A50-4DCB-A977-BC97F2F2A19C}" dt="2022-11-05T16:03:53.779" v="975" actId="478"/>
          <ac:spMkLst>
            <pc:docMk/>
            <pc:sldMk cId="2319345432" sldId="258"/>
            <ac:spMk id="9" creationId="{C29B2AEE-E423-3117-E68E-9894F4EC112C}"/>
          </ac:spMkLst>
        </pc:spChg>
        <pc:spChg chg="add mod">
          <ac:chgData name="Dylan" userId="d19f606a-f869-495f-a967-091fe7c6f588" providerId="ADAL" clId="{829B94C0-4A50-4DCB-A977-BC97F2F2A19C}" dt="2022-11-05T16:03:54.362" v="976"/>
          <ac:spMkLst>
            <pc:docMk/>
            <pc:sldMk cId="2319345432" sldId="258"/>
            <ac:spMk id="15" creationId="{8E9468DB-5FAF-4B88-BA36-BBA617C409C4}"/>
          </ac:spMkLst>
        </pc:spChg>
      </pc:sldChg>
      <pc:sldChg chg="addSp delSp modSp mod">
        <pc:chgData name="Dylan" userId="d19f606a-f869-495f-a967-091fe7c6f588" providerId="ADAL" clId="{829B94C0-4A50-4DCB-A977-BC97F2F2A19C}" dt="2022-11-05T16:03:49.914" v="974"/>
        <pc:sldMkLst>
          <pc:docMk/>
          <pc:sldMk cId="3128885800" sldId="259"/>
        </pc:sldMkLst>
        <pc:spChg chg="del">
          <ac:chgData name="Dylan" userId="d19f606a-f869-495f-a967-091fe7c6f588" providerId="ADAL" clId="{829B94C0-4A50-4DCB-A977-BC97F2F2A19C}" dt="2022-11-05T16:03:48.543" v="973" actId="478"/>
          <ac:spMkLst>
            <pc:docMk/>
            <pc:sldMk cId="3128885800" sldId="259"/>
            <ac:spMk id="5" creationId="{8BF280FC-2431-A27A-2E0A-1F04E5D829CB}"/>
          </ac:spMkLst>
        </pc:spChg>
        <pc:spChg chg="add mod">
          <ac:chgData name="Dylan" userId="d19f606a-f869-495f-a967-091fe7c6f588" providerId="ADAL" clId="{829B94C0-4A50-4DCB-A977-BC97F2F2A19C}" dt="2022-11-05T16:03:49.914" v="974"/>
          <ac:spMkLst>
            <pc:docMk/>
            <pc:sldMk cId="3128885800" sldId="259"/>
            <ac:spMk id="12" creationId="{1FAD540B-EDE7-4458-9C65-9E7451677514}"/>
          </ac:spMkLst>
        </pc:spChg>
      </pc:sldChg>
      <pc:sldChg chg="addSp delSp modSp mod">
        <pc:chgData name="Dylan" userId="d19f606a-f869-495f-a967-091fe7c6f588" providerId="ADAL" clId="{829B94C0-4A50-4DCB-A977-BC97F2F2A19C}" dt="2022-11-05T16:03:23.191" v="969" actId="1076"/>
        <pc:sldMkLst>
          <pc:docMk/>
          <pc:sldMk cId="1972839122" sldId="260"/>
        </pc:sldMkLst>
        <pc:spChg chg="del mod">
          <ac:chgData name="Dylan" userId="d19f606a-f869-495f-a967-091fe7c6f588" providerId="ADAL" clId="{829B94C0-4A50-4DCB-A977-BC97F2F2A19C}" dt="2022-11-05T15:50:02.737" v="858" actId="478"/>
          <ac:spMkLst>
            <pc:docMk/>
            <pc:sldMk cId="1972839122" sldId="260"/>
            <ac:spMk id="4" creationId="{443DEA3C-84F8-49F2-AF73-78A49BAB6FF2}"/>
          </ac:spMkLst>
        </pc:spChg>
        <pc:spChg chg="del mod">
          <ac:chgData name="Dylan" userId="d19f606a-f869-495f-a967-091fe7c6f588" providerId="ADAL" clId="{829B94C0-4A50-4DCB-A977-BC97F2F2A19C}" dt="2022-11-05T15:47:54.874" v="707" actId="478"/>
          <ac:spMkLst>
            <pc:docMk/>
            <pc:sldMk cId="1972839122" sldId="260"/>
            <ac:spMk id="5" creationId="{C74DD698-9152-248F-E17F-A6F49F921820}"/>
          </ac:spMkLst>
        </pc:spChg>
        <pc:spChg chg="mod">
          <ac:chgData name="Dylan" userId="d19f606a-f869-495f-a967-091fe7c6f588" providerId="ADAL" clId="{829B94C0-4A50-4DCB-A977-BC97F2F2A19C}" dt="2022-11-05T15:51:22.523" v="883" actId="1076"/>
          <ac:spMkLst>
            <pc:docMk/>
            <pc:sldMk cId="1972839122" sldId="260"/>
            <ac:spMk id="8" creationId="{F03602C6-0025-2BDB-785D-1F133BD6DCAB}"/>
          </ac:spMkLst>
        </pc:spChg>
        <pc:spChg chg="mod">
          <ac:chgData name="Dylan" userId="d19f606a-f869-495f-a967-091fe7c6f588" providerId="ADAL" clId="{829B94C0-4A50-4DCB-A977-BC97F2F2A19C}" dt="2022-11-05T16:03:23.191" v="969" actId="1076"/>
          <ac:spMkLst>
            <pc:docMk/>
            <pc:sldMk cId="1972839122" sldId="260"/>
            <ac:spMk id="9" creationId="{D8841DA9-F7FB-0F5F-6272-578202AB8DCF}"/>
          </ac:spMkLst>
        </pc:spChg>
        <pc:spChg chg="add del mod">
          <ac:chgData name="Dylan" userId="d19f606a-f869-495f-a967-091fe7c6f588" providerId="ADAL" clId="{829B94C0-4A50-4DCB-A977-BC97F2F2A19C}" dt="2022-11-05T15:50:08.621" v="859" actId="478"/>
          <ac:spMkLst>
            <pc:docMk/>
            <pc:sldMk cId="1972839122" sldId="260"/>
            <ac:spMk id="11" creationId="{71A5CA01-CDF0-410E-9DEE-D5046809955C}"/>
          </ac:spMkLst>
        </pc:spChg>
        <pc:spChg chg="add del mod">
          <ac:chgData name="Dylan" userId="d19f606a-f869-495f-a967-091fe7c6f588" providerId="ADAL" clId="{829B94C0-4A50-4DCB-A977-BC97F2F2A19C}" dt="2022-11-05T15:52:58.733" v="891" actId="478"/>
          <ac:spMkLst>
            <pc:docMk/>
            <pc:sldMk cId="1972839122" sldId="260"/>
            <ac:spMk id="12" creationId="{1EE9F914-E3A3-49FB-8939-9E2AB774999B}"/>
          </ac:spMkLst>
        </pc:spChg>
      </pc:sldChg>
      <pc:sldChg chg="addSp delSp modSp mod">
        <pc:chgData name="Dylan" userId="d19f606a-f869-495f-a967-091fe7c6f588" providerId="ADAL" clId="{829B94C0-4A50-4DCB-A977-BC97F2F2A19C}" dt="2022-11-05T16:04:17.258" v="986"/>
        <pc:sldMkLst>
          <pc:docMk/>
          <pc:sldMk cId="2537063674" sldId="269"/>
        </pc:sldMkLst>
        <pc:spChg chg="add mod ord">
          <ac:chgData name="Dylan" userId="d19f606a-f869-495f-a967-091fe7c6f588" providerId="ADAL" clId="{829B94C0-4A50-4DCB-A977-BC97F2F2A19C}" dt="2022-11-05T15:58:30.167" v="938" actId="167"/>
          <ac:spMkLst>
            <pc:docMk/>
            <pc:sldMk cId="2537063674" sldId="269"/>
            <ac:spMk id="13" creationId="{AF464DE0-A4A8-44DF-8843-CAF1406A5B20}"/>
          </ac:spMkLst>
        </pc:spChg>
        <pc:spChg chg="add mod">
          <ac:chgData name="Dylan" userId="d19f606a-f869-495f-a967-091fe7c6f588" providerId="ADAL" clId="{829B94C0-4A50-4DCB-A977-BC97F2F2A19C}" dt="2022-11-05T16:04:17.258" v="986"/>
          <ac:spMkLst>
            <pc:docMk/>
            <pc:sldMk cId="2537063674" sldId="269"/>
            <ac:spMk id="14" creationId="{7B9DBCEF-96BE-43AD-A592-EA0484A53226}"/>
          </ac:spMkLst>
        </pc:spChg>
        <pc:spChg chg="del">
          <ac:chgData name="Dylan" userId="d19f606a-f869-495f-a967-091fe7c6f588" providerId="ADAL" clId="{829B94C0-4A50-4DCB-A977-BC97F2F2A19C}" dt="2022-11-05T15:58:27.439" v="936" actId="478"/>
          <ac:spMkLst>
            <pc:docMk/>
            <pc:sldMk cId="2537063674" sldId="269"/>
            <ac:spMk id="16" creationId="{2E6005FC-1C56-2C25-7640-D92D49EEFFC4}"/>
          </ac:spMkLst>
        </pc:spChg>
        <pc:spChg chg="del">
          <ac:chgData name="Dylan" userId="d19f606a-f869-495f-a967-091fe7c6f588" providerId="ADAL" clId="{829B94C0-4A50-4DCB-A977-BC97F2F2A19C}" dt="2022-11-05T16:04:16.816" v="985" actId="478"/>
          <ac:spMkLst>
            <pc:docMk/>
            <pc:sldMk cId="2537063674" sldId="269"/>
            <ac:spMk id="22" creationId="{B3018AF1-4E5A-E116-18CF-C3E2DFDC23A8}"/>
          </ac:spMkLst>
        </pc:spChg>
        <pc:spChg chg="mod">
          <ac:chgData name="Dylan" userId="d19f606a-f869-495f-a967-091fe7c6f588" providerId="ADAL" clId="{829B94C0-4A50-4DCB-A977-BC97F2F2A19C}" dt="2022-11-05T15:58:36.983" v="939" actId="1076"/>
          <ac:spMkLst>
            <pc:docMk/>
            <pc:sldMk cId="2537063674" sldId="269"/>
            <ac:spMk id="30" creationId="{7FC95AF5-2785-4B20-9B34-9B0A2028390E}"/>
          </ac:spMkLst>
        </pc:spChg>
        <pc:spChg chg="mod">
          <ac:chgData name="Dylan" userId="d19f606a-f869-495f-a967-091fe7c6f588" providerId="ADAL" clId="{829B94C0-4A50-4DCB-A977-BC97F2F2A19C}" dt="2022-11-05T15:58:39.053" v="940" actId="1076"/>
          <ac:spMkLst>
            <pc:docMk/>
            <pc:sldMk cId="2537063674" sldId="269"/>
            <ac:spMk id="34" creationId="{62E45B93-96D4-4AF7-B58C-62E120D4B9D5}"/>
          </ac:spMkLst>
        </pc:spChg>
      </pc:sldChg>
      <pc:sldChg chg="addSp delSp modSp mod">
        <pc:chgData name="Dylan" userId="d19f606a-f869-495f-a967-091fe7c6f588" providerId="ADAL" clId="{829B94C0-4A50-4DCB-A977-BC97F2F2A19C}" dt="2022-11-05T16:08:00.375" v="1117" actId="478"/>
        <pc:sldMkLst>
          <pc:docMk/>
          <pc:sldMk cId="4284621764" sldId="278"/>
        </pc:sldMkLst>
        <pc:spChg chg="del">
          <ac:chgData name="Dylan" userId="d19f606a-f869-495f-a967-091fe7c6f588" providerId="ADAL" clId="{829B94C0-4A50-4DCB-A977-BC97F2F2A19C}" dt="2022-11-05T16:08:00.375" v="1117" actId="478"/>
          <ac:spMkLst>
            <pc:docMk/>
            <pc:sldMk cId="4284621764" sldId="278"/>
            <ac:spMk id="6" creationId="{D9E81E9B-EAE1-A739-0812-618B1D845167}"/>
          </ac:spMkLst>
        </pc:spChg>
        <pc:spChg chg="del">
          <ac:chgData name="Dylan" userId="d19f606a-f869-495f-a967-091fe7c6f588" providerId="ADAL" clId="{829B94C0-4A50-4DCB-A977-BC97F2F2A19C}" dt="2022-11-05T16:02:37.587" v="964" actId="478"/>
          <ac:spMkLst>
            <pc:docMk/>
            <pc:sldMk cId="4284621764" sldId="278"/>
            <ac:spMk id="7" creationId="{7D5CA24F-A006-D65F-38D5-1164FA56CAA9}"/>
          </ac:spMkLst>
        </pc:spChg>
        <pc:spChg chg="add mod ord">
          <ac:chgData name="Dylan" userId="d19f606a-f869-495f-a967-091fe7c6f588" providerId="ADAL" clId="{829B94C0-4A50-4DCB-A977-BC97F2F2A19C}" dt="2022-11-05T16:02:40.057" v="966" actId="167"/>
          <ac:spMkLst>
            <pc:docMk/>
            <pc:sldMk cId="4284621764" sldId="278"/>
            <ac:spMk id="14" creationId="{1EA7CF82-3994-4D97-B75B-D6BA1431BEBA}"/>
          </ac:spMkLst>
        </pc:spChg>
        <pc:spChg chg="add mod">
          <ac:chgData name="Dylan" userId="d19f606a-f869-495f-a967-091fe7c6f588" providerId="ADAL" clId="{829B94C0-4A50-4DCB-A977-BC97F2F2A19C}" dt="2022-11-05T16:07:58.552" v="1116"/>
          <ac:spMkLst>
            <pc:docMk/>
            <pc:sldMk cId="4284621764" sldId="278"/>
            <ac:spMk id="15" creationId="{5B9FCD34-666A-400B-A871-6519F169B18C}"/>
          </ac:spMkLst>
        </pc:spChg>
        <pc:picChg chg="del">
          <ac:chgData name="Dylan" userId="d19f606a-f869-495f-a967-091fe7c6f588" providerId="ADAL" clId="{829B94C0-4A50-4DCB-A977-BC97F2F2A19C}" dt="2022-11-05T14:43:22.907" v="262" actId="478"/>
          <ac:picMkLst>
            <pc:docMk/>
            <pc:sldMk cId="4284621764" sldId="278"/>
            <ac:picMk id="5" creationId="{ACC091AC-ECCF-189F-88C6-47CE9181E9BA}"/>
          </ac:picMkLst>
        </pc:picChg>
        <pc:picChg chg="add mod">
          <ac:chgData name="Dylan" userId="d19f606a-f869-495f-a967-091fe7c6f588" providerId="ADAL" clId="{829B94C0-4A50-4DCB-A977-BC97F2F2A19C}" dt="2022-11-05T14:43:28.676" v="265" actId="1076"/>
          <ac:picMkLst>
            <pc:docMk/>
            <pc:sldMk cId="4284621764" sldId="278"/>
            <ac:picMk id="10" creationId="{49A8B0E6-944B-4F8E-801D-7C8CDF8707C3}"/>
          </ac:picMkLst>
        </pc:picChg>
      </pc:sldChg>
      <pc:sldChg chg="delSp mod">
        <pc:chgData name="Dylan" userId="d19f606a-f869-495f-a967-091fe7c6f588" providerId="ADAL" clId="{829B94C0-4A50-4DCB-A977-BC97F2F2A19C}" dt="2022-11-05T16:16:33.945" v="1241" actId="478"/>
        <pc:sldMkLst>
          <pc:docMk/>
          <pc:sldMk cId="3840298418" sldId="296"/>
        </pc:sldMkLst>
        <pc:spChg chg="del">
          <ac:chgData name="Dylan" userId="d19f606a-f869-495f-a967-091fe7c6f588" providerId="ADAL" clId="{829B94C0-4A50-4DCB-A977-BC97F2F2A19C}" dt="2022-11-05T16:16:33.945" v="1241" actId="478"/>
          <ac:spMkLst>
            <pc:docMk/>
            <pc:sldMk cId="3840298418" sldId="296"/>
            <ac:spMk id="4" creationId="{062E82A4-6269-096D-A359-2BD062304941}"/>
          </ac:spMkLst>
        </pc:spChg>
      </pc:sldChg>
      <pc:sldChg chg="addSp modSp">
        <pc:chgData name="Dylan" userId="d19f606a-f869-495f-a967-091fe7c6f588" providerId="ADAL" clId="{829B94C0-4A50-4DCB-A977-BC97F2F2A19C}" dt="2022-11-05T16:03:39.545" v="970"/>
        <pc:sldMkLst>
          <pc:docMk/>
          <pc:sldMk cId="1294489551" sldId="323"/>
        </pc:sldMkLst>
        <pc:spChg chg="add mod">
          <ac:chgData name="Dylan" userId="d19f606a-f869-495f-a967-091fe7c6f588" providerId="ADAL" clId="{829B94C0-4A50-4DCB-A977-BC97F2F2A19C}" dt="2022-11-05T16:03:39.545" v="970"/>
          <ac:spMkLst>
            <pc:docMk/>
            <pc:sldMk cId="1294489551" sldId="323"/>
            <ac:spMk id="6" creationId="{635B3C21-A593-4FCA-BA9D-08D4E4DB044F}"/>
          </ac:spMkLst>
        </pc:spChg>
      </pc:sldChg>
      <pc:sldChg chg="addSp modSp mod">
        <pc:chgData name="Dylan" userId="d19f606a-f869-495f-a967-091fe7c6f588" providerId="ADAL" clId="{829B94C0-4A50-4DCB-A977-BC97F2F2A19C}" dt="2022-11-05T16:04:59.905" v="1018" actId="20577"/>
        <pc:sldMkLst>
          <pc:docMk/>
          <pc:sldMk cId="1193112368" sldId="324"/>
        </pc:sldMkLst>
        <pc:spChg chg="mod">
          <ac:chgData name="Dylan" userId="d19f606a-f869-495f-a967-091fe7c6f588" providerId="ADAL" clId="{829B94C0-4A50-4DCB-A977-BC97F2F2A19C}" dt="2022-11-05T15:16:00.675" v="605" actId="1076"/>
          <ac:spMkLst>
            <pc:docMk/>
            <pc:sldMk cId="1193112368" sldId="324"/>
            <ac:spMk id="8" creationId="{8D88D0BC-4628-D9B1-E414-5E340E81D514}"/>
          </ac:spMkLst>
        </pc:spChg>
        <pc:spChg chg="add mod">
          <ac:chgData name="Dylan" userId="d19f606a-f869-495f-a967-091fe7c6f588" providerId="ADAL" clId="{829B94C0-4A50-4DCB-A977-BC97F2F2A19C}" dt="2022-11-05T16:04:59.905" v="1018" actId="20577"/>
          <ac:spMkLst>
            <pc:docMk/>
            <pc:sldMk cId="1193112368" sldId="324"/>
            <ac:spMk id="18" creationId="{60ABE345-3905-4FF0-9871-A7C16CD25DEC}"/>
          </ac:spMkLst>
        </pc:spChg>
        <pc:picChg chg="mod">
          <ac:chgData name="Dylan" userId="d19f606a-f869-495f-a967-091fe7c6f588" providerId="ADAL" clId="{829B94C0-4A50-4DCB-A977-BC97F2F2A19C}" dt="2022-11-05T15:15:35.385" v="577" actId="1036"/>
          <ac:picMkLst>
            <pc:docMk/>
            <pc:sldMk cId="1193112368" sldId="324"/>
            <ac:picMk id="3" creationId="{AFBDEF94-3830-6E08-0537-287F7DB339F9}"/>
          </ac:picMkLst>
        </pc:picChg>
        <pc:picChg chg="mod">
          <ac:chgData name="Dylan" userId="d19f606a-f869-495f-a967-091fe7c6f588" providerId="ADAL" clId="{829B94C0-4A50-4DCB-A977-BC97F2F2A19C}" dt="2022-11-05T15:15:47.763" v="583" actId="14100"/>
          <ac:picMkLst>
            <pc:docMk/>
            <pc:sldMk cId="1193112368" sldId="324"/>
            <ac:picMk id="6" creationId="{8888E064-096C-E891-981B-F7597CDFDE15}"/>
          </ac:picMkLst>
        </pc:picChg>
        <pc:picChg chg="mod">
          <ac:chgData name="Dylan" userId="d19f606a-f869-495f-a967-091fe7c6f588" providerId="ADAL" clId="{829B94C0-4A50-4DCB-A977-BC97F2F2A19C}" dt="2022-11-05T15:24:02.375" v="627" actId="14100"/>
          <ac:picMkLst>
            <pc:docMk/>
            <pc:sldMk cId="1193112368" sldId="324"/>
            <ac:picMk id="7" creationId="{025D17ED-9D1F-10BA-9EC7-FCF305F09216}"/>
          </ac:picMkLst>
        </pc:picChg>
        <pc:picChg chg="mod">
          <ac:chgData name="Dylan" userId="d19f606a-f869-495f-a967-091fe7c6f588" providerId="ADAL" clId="{829B94C0-4A50-4DCB-A977-BC97F2F2A19C}" dt="2022-11-05T15:15:36.058" v="578" actId="1036"/>
          <ac:picMkLst>
            <pc:docMk/>
            <pc:sldMk cId="1193112368" sldId="324"/>
            <ac:picMk id="9" creationId="{0EC4DE1A-6FCF-3FD6-E803-ED795FA8BB55}"/>
          </ac:picMkLst>
        </pc:picChg>
        <pc:picChg chg="mod">
          <ac:chgData name="Dylan" userId="d19f606a-f869-495f-a967-091fe7c6f588" providerId="ADAL" clId="{829B94C0-4A50-4DCB-A977-BC97F2F2A19C}" dt="2022-11-05T15:23:52.536" v="626" actId="14100"/>
          <ac:picMkLst>
            <pc:docMk/>
            <pc:sldMk cId="1193112368" sldId="324"/>
            <ac:picMk id="10" creationId="{CFA1EAE3-DF03-5D9E-9298-2421C92260A2}"/>
          </ac:picMkLst>
        </pc:picChg>
        <pc:picChg chg="mod modCrop">
          <ac:chgData name="Dylan" userId="d19f606a-f869-495f-a967-091fe7c6f588" providerId="ADAL" clId="{829B94C0-4A50-4DCB-A977-BC97F2F2A19C}" dt="2022-11-05T15:15:44.787" v="582" actId="14100"/>
          <ac:picMkLst>
            <pc:docMk/>
            <pc:sldMk cId="1193112368" sldId="324"/>
            <ac:picMk id="11" creationId="{7C15E686-A705-70A6-32ED-BD66EB3839BC}"/>
          </ac:picMkLst>
        </pc:picChg>
        <pc:picChg chg="mod">
          <ac:chgData name="Dylan" userId="d19f606a-f869-495f-a967-091fe7c6f588" providerId="ADAL" clId="{829B94C0-4A50-4DCB-A977-BC97F2F2A19C}" dt="2022-11-05T15:23:33.502" v="621" actId="14100"/>
          <ac:picMkLst>
            <pc:docMk/>
            <pc:sldMk cId="1193112368" sldId="324"/>
            <ac:picMk id="1026" creationId="{37AD625E-3159-0BD8-2A53-B2B0B65E1C3E}"/>
          </ac:picMkLst>
        </pc:picChg>
        <pc:picChg chg="mod">
          <ac:chgData name="Dylan" userId="d19f606a-f869-495f-a967-091fe7c6f588" providerId="ADAL" clId="{829B94C0-4A50-4DCB-A977-BC97F2F2A19C}" dt="2022-11-05T15:24:19.735" v="628" actId="14100"/>
          <ac:picMkLst>
            <pc:docMk/>
            <pc:sldMk cId="1193112368" sldId="324"/>
            <ac:picMk id="1030" creationId="{E58E9C94-B5B9-06A8-F885-88610D3D16BF}"/>
          </ac:picMkLst>
        </pc:picChg>
        <pc:picChg chg="mod">
          <ac:chgData name="Dylan" userId="d19f606a-f869-495f-a967-091fe7c6f588" providerId="ADAL" clId="{829B94C0-4A50-4DCB-A977-BC97F2F2A19C}" dt="2022-11-05T15:24:26.726" v="629" actId="14100"/>
          <ac:picMkLst>
            <pc:docMk/>
            <pc:sldMk cId="1193112368" sldId="324"/>
            <ac:picMk id="1032" creationId="{1755B0DB-7382-8CBE-A19E-889FDD2DA6D9}"/>
          </ac:picMkLst>
        </pc:picChg>
        <pc:picChg chg="mod">
          <ac:chgData name="Dylan" userId="d19f606a-f869-495f-a967-091fe7c6f588" providerId="ADAL" clId="{829B94C0-4A50-4DCB-A977-BC97F2F2A19C}" dt="2022-11-05T15:23:43.734" v="625" actId="1076"/>
          <ac:picMkLst>
            <pc:docMk/>
            <pc:sldMk cId="1193112368" sldId="324"/>
            <ac:picMk id="1036" creationId="{C18A74A2-089E-EBF3-3C10-63F672DB6386}"/>
          </ac:picMkLst>
        </pc:picChg>
      </pc:sldChg>
      <pc:sldChg chg="addSp delSp modSp mod modTransition">
        <pc:chgData name="Dylan" userId="d19f606a-f869-495f-a967-091fe7c6f588" providerId="ADAL" clId="{829B94C0-4A50-4DCB-A977-BC97F2F2A19C}" dt="2022-11-05T16:07:29.618" v="1105" actId="478"/>
        <pc:sldMkLst>
          <pc:docMk/>
          <pc:sldMk cId="1264057700" sldId="326"/>
        </pc:sldMkLst>
        <pc:spChg chg="del mod">
          <ac:chgData name="Dylan" userId="d19f606a-f869-495f-a967-091fe7c6f588" providerId="ADAL" clId="{829B94C0-4A50-4DCB-A977-BC97F2F2A19C}" dt="2022-11-05T16:07:29.618" v="1105" actId="478"/>
          <ac:spMkLst>
            <pc:docMk/>
            <pc:sldMk cId="1264057700" sldId="326"/>
            <ac:spMk id="20" creationId="{12243B5E-0666-FA99-C0C8-E171514C83CF}"/>
          </ac:spMkLst>
        </pc:spChg>
        <pc:spChg chg="add mod">
          <ac:chgData name="Dylan" userId="d19f606a-f869-495f-a967-091fe7c6f588" providerId="ADAL" clId="{829B94C0-4A50-4DCB-A977-BC97F2F2A19C}" dt="2022-11-05T16:07:26.875" v="1104"/>
          <ac:spMkLst>
            <pc:docMk/>
            <pc:sldMk cId="1264057700" sldId="326"/>
            <ac:spMk id="23" creationId="{01CA4645-FAB1-40EE-9893-8FFCE09F09F4}"/>
          </ac:spMkLst>
        </pc:spChg>
        <pc:picChg chg="ord">
          <ac:chgData name="Dylan" userId="d19f606a-f869-495f-a967-091fe7c6f588" providerId="ADAL" clId="{829B94C0-4A50-4DCB-A977-BC97F2F2A19C}" dt="2022-11-05T15:41:35.467" v="701" actId="167"/>
          <ac:picMkLst>
            <pc:docMk/>
            <pc:sldMk cId="1264057700" sldId="326"/>
            <ac:picMk id="5" creationId="{480FB2C7-5737-4E7E-B525-0E40BA27427C}"/>
          </ac:picMkLst>
        </pc:picChg>
      </pc:sldChg>
      <pc:sldChg chg="ord">
        <pc:chgData name="Dylan" userId="d19f606a-f869-495f-a967-091fe7c6f588" providerId="ADAL" clId="{829B94C0-4A50-4DCB-A977-BC97F2F2A19C}" dt="2022-11-05T14:13:45.912" v="4"/>
        <pc:sldMkLst>
          <pc:docMk/>
          <pc:sldMk cId="4071624604" sldId="331"/>
        </pc:sldMkLst>
      </pc:sldChg>
      <pc:sldChg chg="ord">
        <pc:chgData name="Dylan" userId="d19f606a-f869-495f-a967-091fe7c6f588" providerId="ADAL" clId="{829B94C0-4A50-4DCB-A977-BC97F2F2A19C}" dt="2022-11-05T14:13:45.912" v="4"/>
        <pc:sldMkLst>
          <pc:docMk/>
          <pc:sldMk cId="3409314468" sldId="332"/>
        </pc:sldMkLst>
      </pc:sldChg>
      <pc:sldChg chg="addSp delSp modSp mod">
        <pc:chgData name="Dylan" userId="d19f606a-f869-495f-a967-091fe7c6f588" providerId="ADAL" clId="{829B94C0-4A50-4DCB-A977-BC97F2F2A19C}" dt="2022-11-05T16:04:38.098" v="994" actId="478"/>
        <pc:sldMkLst>
          <pc:docMk/>
          <pc:sldMk cId="3700252057" sldId="341"/>
        </pc:sldMkLst>
        <pc:spChg chg="add mod">
          <ac:chgData name="Dylan" userId="d19f606a-f869-495f-a967-091fe7c6f588" providerId="ADAL" clId="{829B94C0-4A50-4DCB-A977-BC97F2F2A19C}" dt="2022-11-05T16:04:35.770" v="993"/>
          <ac:spMkLst>
            <pc:docMk/>
            <pc:sldMk cId="3700252057" sldId="341"/>
            <ac:spMk id="7" creationId="{F6D50F52-582D-47CA-A1EA-707037CB56D1}"/>
          </ac:spMkLst>
        </pc:spChg>
        <pc:spChg chg="mod">
          <ac:chgData name="Dylan" userId="d19f606a-f869-495f-a967-091fe7c6f588" providerId="ADAL" clId="{829B94C0-4A50-4DCB-A977-BC97F2F2A19C}" dt="2022-11-05T15:35:01.188" v="695" actId="1076"/>
          <ac:spMkLst>
            <pc:docMk/>
            <pc:sldMk cId="3700252057" sldId="341"/>
            <ac:spMk id="18" creationId="{C7DC0D3E-2572-6685-8718-4927D19BD063}"/>
          </ac:spMkLst>
        </pc:spChg>
        <pc:spChg chg="del">
          <ac:chgData name="Dylan" userId="d19f606a-f869-495f-a967-091fe7c6f588" providerId="ADAL" clId="{829B94C0-4A50-4DCB-A977-BC97F2F2A19C}" dt="2022-11-05T16:04:38.098" v="994" actId="478"/>
          <ac:spMkLst>
            <pc:docMk/>
            <pc:sldMk cId="3700252057" sldId="341"/>
            <ac:spMk id="22" creationId="{B3018AF1-4E5A-E116-18CF-C3E2DFDC23A8}"/>
          </ac:spMkLst>
        </pc:spChg>
        <pc:picChg chg="mod">
          <ac:chgData name="Dylan" userId="d19f606a-f869-495f-a967-091fe7c6f588" providerId="ADAL" clId="{829B94C0-4A50-4DCB-A977-BC97F2F2A19C}" dt="2022-11-05T15:34:55.812" v="694" actId="1076"/>
          <ac:picMkLst>
            <pc:docMk/>
            <pc:sldMk cId="3700252057" sldId="341"/>
            <ac:picMk id="4" creationId="{45655BB9-828F-5841-171F-5A1FF0631195}"/>
          </ac:picMkLst>
        </pc:picChg>
      </pc:sldChg>
      <pc:sldChg chg="addSp delSp modSp mod">
        <pc:chgData name="Dylan" userId="d19f606a-f869-495f-a967-091fe7c6f588" providerId="ADAL" clId="{829B94C0-4A50-4DCB-A977-BC97F2F2A19C}" dt="2022-11-05T16:04:22.505" v="988"/>
        <pc:sldMkLst>
          <pc:docMk/>
          <pc:sldMk cId="549488992" sldId="344"/>
        </pc:sldMkLst>
        <pc:spChg chg="add mod">
          <ac:chgData name="Dylan" userId="d19f606a-f869-495f-a967-091fe7c6f588" providerId="ADAL" clId="{829B94C0-4A50-4DCB-A977-BC97F2F2A19C}" dt="2022-11-05T16:04:22.505" v="988"/>
          <ac:spMkLst>
            <pc:docMk/>
            <pc:sldMk cId="549488992" sldId="344"/>
            <ac:spMk id="7" creationId="{D8776E9D-0205-489B-BC3E-60BC199E744F}"/>
          </ac:spMkLst>
        </pc:spChg>
        <pc:spChg chg="del">
          <ac:chgData name="Dylan" userId="d19f606a-f869-495f-a967-091fe7c6f588" providerId="ADAL" clId="{829B94C0-4A50-4DCB-A977-BC97F2F2A19C}" dt="2022-11-05T16:04:22.113" v="987" actId="478"/>
          <ac:spMkLst>
            <pc:docMk/>
            <pc:sldMk cId="549488992" sldId="344"/>
            <ac:spMk id="22" creationId="{B3018AF1-4E5A-E116-18CF-C3E2DFDC23A8}"/>
          </ac:spMkLst>
        </pc:spChg>
      </pc:sldChg>
      <pc:sldChg chg="addSp delSp modSp mod">
        <pc:chgData name="Dylan" userId="d19f606a-f869-495f-a967-091fe7c6f588" providerId="ADAL" clId="{829B94C0-4A50-4DCB-A977-BC97F2F2A19C}" dt="2022-11-05T16:04:43.556" v="996" actId="478"/>
        <pc:sldMkLst>
          <pc:docMk/>
          <pc:sldMk cId="3314893800" sldId="345"/>
        </pc:sldMkLst>
        <pc:spChg chg="mod">
          <ac:chgData name="Dylan" userId="d19f606a-f869-495f-a967-091fe7c6f588" providerId="ADAL" clId="{829B94C0-4A50-4DCB-A977-BC97F2F2A19C}" dt="2022-11-05T15:34:46.235" v="691" actId="1076"/>
          <ac:spMkLst>
            <pc:docMk/>
            <pc:sldMk cId="3314893800" sldId="345"/>
            <ac:spMk id="2" creationId="{D5D6AA6E-7178-E6A3-9336-CB47551FAE4D}"/>
          </ac:spMkLst>
        </pc:spChg>
        <pc:spChg chg="add mod">
          <ac:chgData name="Dylan" userId="d19f606a-f869-495f-a967-091fe7c6f588" providerId="ADAL" clId="{829B94C0-4A50-4DCB-A977-BC97F2F2A19C}" dt="2022-11-05T16:04:40.955" v="995"/>
          <ac:spMkLst>
            <pc:docMk/>
            <pc:sldMk cId="3314893800" sldId="345"/>
            <ac:spMk id="7" creationId="{F0A84BC1-5B39-4549-A070-9D7F7A6C4383}"/>
          </ac:spMkLst>
        </pc:spChg>
        <pc:spChg chg="del">
          <ac:chgData name="Dylan" userId="d19f606a-f869-495f-a967-091fe7c6f588" providerId="ADAL" clId="{829B94C0-4A50-4DCB-A977-BC97F2F2A19C}" dt="2022-11-05T16:04:43.556" v="996" actId="478"/>
          <ac:spMkLst>
            <pc:docMk/>
            <pc:sldMk cId="3314893800" sldId="345"/>
            <ac:spMk id="22" creationId="{B3018AF1-4E5A-E116-18CF-C3E2DFDC23A8}"/>
          </ac:spMkLst>
        </pc:spChg>
      </pc:sldChg>
      <pc:sldChg chg="addSp delSp modSp mod">
        <pc:chgData name="Dylan" userId="d19f606a-f869-495f-a967-091fe7c6f588" providerId="ADAL" clId="{829B94C0-4A50-4DCB-A977-BC97F2F2A19C}" dt="2022-11-05T16:04:32.878" v="992"/>
        <pc:sldMkLst>
          <pc:docMk/>
          <pc:sldMk cId="971209774" sldId="346"/>
        </pc:sldMkLst>
        <pc:spChg chg="add mod">
          <ac:chgData name="Dylan" userId="d19f606a-f869-495f-a967-091fe7c6f588" providerId="ADAL" clId="{829B94C0-4A50-4DCB-A977-BC97F2F2A19C}" dt="2022-11-05T16:04:32.878" v="992"/>
          <ac:spMkLst>
            <pc:docMk/>
            <pc:sldMk cId="971209774" sldId="346"/>
            <ac:spMk id="7" creationId="{83C53094-0723-4E8B-8810-9FC79834C326}"/>
          </ac:spMkLst>
        </pc:spChg>
        <pc:spChg chg="mod">
          <ac:chgData name="Dylan" userId="d19f606a-f869-495f-a967-091fe7c6f588" providerId="ADAL" clId="{829B94C0-4A50-4DCB-A977-BC97F2F2A19C}" dt="2022-11-05T15:35:15.157" v="698" actId="1076"/>
          <ac:spMkLst>
            <pc:docMk/>
            <pc:sldMk cId="971209774" sldId="346"/>
            <ac:spMk id="18" creationId="{C7DC0D3E-2572-6685-8718-4927D19BD063}"/>
          </ac:spMkLst>
        </pc:spChg>
        <pc:spChg chg="del">
          <ac:chgData name="Dylan" userId="d19f606a-f869-495f-a967-091fe7c6f588" providerId="ADAL" clId="{829B94C0-4A50-4DCB-A977-BC97F2F2A19C}" dt="2022-11-05T16:04:32.513" v="991" actId="478"/>
          <ac:spMkLst>
            <pc:docMk/>
            <pc:sldMk cId="971209774" sldId="346"/>
            <ac:spMk id="22" creationId="{B3018AF1-4E5A-E116-18CF-C3E2DFDC23A8}"/>
          </ac:spMkLst>
        </pc:spChg>
        <pc:picChg chg="add del">
          <ac:chgData name="Dylan" userId="d19f606a-f869-495f-a967-091fe7c6f588" providerId="ADAL" clId="{829B94C0-4A50-4DCB-A977-BC97F2F2A19C}" dt="2022-11-05T16:04:30.034" v="990" actId="478"/>
          <ac:picMkLst>
            <pc:docMk/>
            <pc:sldMk cId="971209774" sldId="346"/>
            <ac:picMk id="8" creationId="{D3419517-8048-6FE3-3447-36711B78BED1}"/>
          </ac:picMkLst>
        </pc:picChg>
      </pc:sldChg>
      <pc:sldChg chg="addSp delSp modSp mod">
        <pc:chgData name="Dylan" userId="d19f606a-f869-495f-a967-091fe7c6f588" providerId="ADAL" clId="{829B94C0-4A50-4DCB-A977-BC97F2F2A19C}" dt="2022-11-05T16:04:49.123" v="1000"/>
        <pc:sldMkLst>
          <pc:docMk/>
          <pc:sldMk cId="1261495375" sldId="347"/>
        </pc:sldMkLst>
        <pc:spChg chg="mod">
          <ac:chgData name="Dylan" userId="d19f606a-f869-495f-a967-091fe7c6f588" providerId="ADAL" clId="{829B94C0-4A50-4DCB-A977-BC97F2F2A19C}" dt="2022-11-05T15:34:36.408" v="688" actId="120"/>
          <ac:spMkLst>
            <pc:docMk/>
            <pc:sldMk cId="1261495375" sldId="347"/>
            <ac:spMk id="2" creationId="{D5D6AA6E-7178-E6A3-9336-CB47551FAE4D}"/>
          </ac:spMkLst>
        </pc:spChg>
        <pc:spChg chg="add mod">
          <ac:chgData name="Dylan" userId="d19f606a-f869-495f-a967-091fe7c6f588" providerId="ADAL" clId="{829B94C0-4A50-4DCB-A977-BC97F2F2A19C}" dt="2022-11-05T16:04:45.943" v="997"/>
          <ac:spMkLst>
            <pc:docMk/>
            <pc:sldMk cId="1261495375" sldId="347"/>
            <ac:spMk id="12" creationId="{03963690-D92D-4D14-BEC2-C28EF1FDDE22}"/>
          </ac:spMkLst>
        </pc:spChg>
        <pc:spChg chg="add del mod">
          <ac:chgData name="Dylan" userId="d19f606a-f869-495f-a967-091fe7c6f588" providerId="ADAL" clId="{829B94C0-4A50-4DCB-A977-BC97F2F2A19C}" dt="2022-11-05T16:04:49.123" v="1000"/>
          <ac:spMkLst>
            <pc:docMk/>
            <pc:sldMk cId="1261495375" sldId="347"/>
            <ac:spMk id="13" creationId="{CE2074C6-8AE0-4C77-B21A-49CE1552733D}"/>
          </ac:spMkLst>
        </pc:spChg>
        <pc:spChg chg="del">
          <ac:chgData name="Dylan" userId="d19f606a-f869-495f-a967-091fe7c6f588" providerId="ADAL" clId="{829B94C0-4A50-4DCB-A977-BC97F2F2A19C}" dt="2022-11-05T16:04:47.955" v="998" actId="478"/>
          <ac:spMkLst>
            <pc:docMk/>
            <pc:sldMk cId="1261495375" sldId="347"/>
            <ac:spMk id="22" creationId="{B3018AF1-4E5A-E116-18CF-C3E2DFDC23A8}"/>
          </ac:spMkLst>
        </pc:spChg>
      </pc:sldChg>
      <pc:sldChg chg="addSp delSp modSp mod">
        <pc:chgData name="Dylan" userId="d19f606a-f869-495f-a967-091fe7c6f588" providerId="ADAL" clId="{829B94C0-4A50-4DCB-A977-BC97F2F2A19C}" dt="2022-11-05T16:06:49.958" v="1063" actId="478"/>
        <pc:sldMkLst>
          <pc:docMk/>
          <pc:sldMk cId="3195193130" sldId="349"/>
        </pc:sldMkLst>
        <pc:spChg chg="del">
          <ac:chgData name="Dylan" userId="d19f606a-f869-495f-a967-091fe7c6f588" providerId="ADAL" clId="{829B94C0-4A50-4DCB-A977-BC97F2F2A19C}" dt="2022-11-05T16:06:49.958" v="1063" actId="478"/>
          <ac:spMkLst>
            <pc:docMk/>
            <pc:sldMk cId="3195193130" sldId="349"/>
            <ac:spMk id="6" creationId="{C40D04BE-8914-963E-F370-8C57380D7483}"/>
          </ac:spMkLst>
        </pc:spChg>
        <pc:spChg chg="add mod">
          <ac:chgData name="Dylan" userId="d19f606a-f869-495f-a967-091fe7c6f588" providerId="ADAL" clId="{829B94C0-4A50-4DCB-A977-BC97F2F2A19C}" dt="2022-11-05T16:06:47.356" v="1062"/>
          <ac:spMkLst>
            <pc:docMk/>
            <pc:sldMk cId="3195193130" sldId="349"/>
            <ac:spMk id="7" creationId="{425EAD42-FAF1-4CB5-BA7A-24EDD4BD58AD}"/>
          </ac:spMkLst>
        </pc:spChg>
      </pc:sldChg>
      <pc:sldChg chg="addSp delSp modSp mod">
        <pc:chgData name="Dylan" userId="d19f606a-f869-495f-a967-091fe7c6f588" providerId="ADAL" clId="{829B94C0-4A50-4DCB-A977-BC97F2F2A19C}" dt="2022-11-05T16:07:01.969" v="1093" actId="478"/>
        <pc:sldMkLst>
          <pc:docMk/>
          <pc:sldMk cId="2730905944" sldId="350"/>
        </pc:sldMkLst>
        <pc:spChg chg="del">
          <ac:chgData name="Dylan" userId="d19f606a-f869-495f-a967-091fe7c6f588" providerId="ADAL" clId="{829B94C0-4A50-4DCB-A977-BC97F2F2A19C}" dt="2022-11-05T16:07:01.969" v="1093" actId="478"/>
          <ac:spMkLst>
            <pc:docMk/>
            <pc:sldMk cId="2730905944" sldId="350"/>
            <ac:spMk id="8" creationId="{F971B12D-51C5-979F-07A8-3698B818A24A}"/>
          </ac:spMkLst>
        </pc:spChg>
        <pc:spChg chg="add mod">
          <ac:chgData name="Dylan" userId="d19f606a-f869-495f-a967-091fe7c6f588" providerId="ADAL" clId="{829B94C0-4A50-4DCB-A977-BC97F2F2A19C}" dt="2022-11-05T16:06:59.617" v="1092" actId="20577"/>
          <ac:spMkLst>
            <pc:docMk/>
            <pc:sldMk cId="2730905944" sldId="350"/>
            <ac:spMk id="9" creationId="{77267905-4055-45CC-9835-BD777A5410E9}"/>
          </ac:spMkLst>
        </pc:spChg>
      </pc:sldChg>
      <pc:sldChg chg="addSp delSp modSp mod modTransition">
        <pc:chgData name="Dylan" userId="d19f606a-f869-495f-a967-091fe7c6f588" providerId="ADAL" clId="{829B94C0-4A50-4DCB-A977-BC97F2F2A19C}" dt="2022-11-05T16:14:03.575" v="1233"/>
        <pc:sldMkLst>
          <pc:docMk/>
          <pc:sldMk cId="339307256" sldId="353"/>
        </pc:sldMkLst>
        <pc:spChg chg="del">
          <ac:chgData name="Dylan" userId="d19f606a-f869-495f-a967-091fe7c6f588" providerId="ADAL" clId="{829B94C0-4A50-4DCB-A977-BC97F2F2A19C}" dt="2022-11-05T16:06:22.483" v="1050" actId="478"/>
          <ac:spMkLst>
            <pc:docMk/>
            <pc:sldMk cId="339307256" sldId="353"/>
            <ac:spMk id="13" creationId="{B3EA4760-822D-ED70-A310-22216904749F}"/>
          </ac:spMkLst>
        </pc:spChg>
        <pc:spChg chg="add mod">
          <ac:chgData name="Dylan" userId="d19f606a-f869-495f-a967-091fe7c6f588" providerId="ADAL" clId="{829B94C0-4A50-4DCB-A977-BC97F2F2A19C}" dt="2022-11-05T16:06:22.837" v="1051"/>
          <ac:spMkLst>
            <pc:docMk/>
            <pc:sldMk cId="339307256" sldId="353"/>
            <ac:spMk id="18" creationId="{4FFEF8D5-7F8E-4138-A15E-F6AEEEBB50F2}"/>
          </ac:spMkLst>
        </pc:spChg>
      </pc:sldChg>
      <pc:sldChg chg="addSp delSp modSp mod modNotesTx">
        <pc:chgData name="Dylan" userId="d19f606a-f869-495f-a967-091fe7c6f588" providerId="ADAL" clId="{829B94C0-4A50-4DCB-A977-BC97F2F2A19C}" dt="2022-11-05T16:17:03.606" v="1244" actId="1076"/>
        <pc:sldMkLst>
          <pc:docMk/>
          <pc:sldMk cId="2222854068" sldId="356"/>
        </pc:sldMkLst>
        <pc:spChg chg="mod ord">
          <ac:chgData name="Dylan" userId="d19f606a-f869-495f-a967-091fe7c6f588" providerId="ADAL" clId="{829B94C0-4A50-4DCB-A977-BC97F2F2A19C}" dt="2022-11-05T16:17:03.606" v="1244" actId="1076"/>
          <ac:spMkLst>
            <pc:docMk/>
            <pc:sldMk cId="2222854068" sldId="356"/>
            <ac:spMk id="8" creationId="{FB7FB13E-2B38-623E-937A-766A65C37553}"/>
          </ac:spMkLst>
        </pc:spChg>
        <pc:spChg chg="add mod">
          <ac:chgData name="Dylan" userId="d19f606a-f869-495f-a967-091fe7c6f588" providerId="ADAL" clId="{829B94C0-4A50-4DCB-A977-BC97F2F2A19C}" dt="2022-11-05T16:07:10.074" v="1096"/>
          <ac:spMkLst>
            <pc:docMk/>
            <pc:sldMk cId="2222854068" sldId="356"/>
            <ac:spMk id="9" creationId="{EFB2833B-AC03-489C-9BF7-5BAC881897F2}"/>
          </ac:spMkLst>
        </pc:spChg>
        <pc:spChg chg="del ord">
          <ac:chgData name="Dylan" userId="d19f606a-f869-495f-a967-091fe7c6f588" providerId="ADAL" clId="{829B94C0-4A50-4DCB-A977-BC97F2F2A19C}" dt="2022-11-05T16:07:13.078" v="1097" actId="478"/>
          <ac:spMkLst>
            <pc:docMk/>
            <pc:sldMk cId="2222854068" sldId="356"/>
            <ac:spMk id="22" creationId="{B3018AF1-4E5A-E116-18CF-C3E2DFDC23A8}"/>
          </ac:spMkLst>
        </pc:spChg>
        <pc:picChg chg="mod ord modCrop">
          <ac:chgData name="Dylan" userId="d19f606a-f869-495f-a967-091fe7c6f588" providerId="ADAL" clId="{829B94C0-4A50-4DCB-A977-BC97F2F2A19C}" dt="2022-11-05T16:16:58.563" v="1243" actId="166"/>
          <ac:picMkLst>
            <pc:docMk/>
            <pc:sldMk cId="2222854068" sldId="356"/>
            <ac:picMk id="4" creationId="{B7AB4241-66BC-24AB-62D7-5FB5085752AE}"/>
          </ac:picMkLst>
        </pc:picChg>
        <pc:picChg chg="add mod modCrop">
          <ac:chgData name="Dylan" userId="d19f606a-f869-495f-a967-091fe7c6f588" providerId="ADAL" clId="{829B94C0-4A50-4DCB-A977-BC97F2F2A19C}" dt="2022-11-05T15:57:46.534" v="935" actId="14100"/>
          <ac:picMkLst>
            <pc:docMk/>
            <pc:sldMk cId="2222854068" sldId="356"/>
            <ac:picMk id="5" creationId="{0438E127-463E-47C6-BF66-98CFEF3AD8CE}"/>
          </ac:picMkLst>
        </pc:picChg>
        <pc:picChg chg="del">
          <ac:chgData name="Dylan" userId="d19f606a-f869-495f-a967-091fe7c6f588" providerId="ADAL" clId="{829B94C0-4A50-4DCB-A977-BC97F2F2A19C}" dt="2022-11-05T15:57:35.773" v="933" actId="478"/>
          <ac:picMkLst>
            <pc:docMk/>
            <pc:sldMk cId="2222854068" sldId="356"/>
            <ac:picMk id="6" creationId="{E0AE9DB2-0C1F-81FD-85DA-3225896CA878}"/>
          </ac:picMkLst>
        </pc:picChg>
      </pc:sldChg>
      <pc:sldChg chg="addSp delSp modSp mod modNotesTx">
        <pc:chgData name="Dylan" userId="d19f606a-f869-495f-a967-091fe7c6f588" providerId="ADAL" clId="{829B94C0-4A50-4DCB-A977-BC97F2F2A19C}" dt="2022-11-05T16:07:17.010" v="1099" actId="478"/>
        <pc:sldMkLst>
          <pc:docMk/>
          <pc:sldMk cId="1114851420" sldId="358"/>
        </pc:sldMkLst>
        <pc:spChg chg="add mod">
          <ac:chgData name="Dylan" userId="d19f606a-f869-495f-a967-091fe7c6f588" providerId="ADAL" clId="{829B94C0-4A50-4DCB-A977-BC97F2F2A19C}" dt="2022-11-05T16:07:14.983" v="1098"/>
          <ac:spMkLst>
            <pc:docMk/>
            <pc:sldMk cId="1114851420" sldId="358"/>
            <ac:spMk id="6" creationId="{C761ABC7-63B5-4B78-9C3D-5473F6749FD2}"/>
          </ac:spMkLst>
        </pc:spChg>
        <pc:spChg chg="del">
          <ac:chgData name="Dylan" userId="d19f606a-f869-495f-a967-091fe7c6f588" providerId="ADAL" clId="{829B94C0-4A50-4DCB-A977-BC97F2F2A19C}" dt="2022-11-05T16:07:17.010" v="1099" actId="478"/>
          <ac:spMkLst>
            <pc:docMk/>
            <pc:sldMk cId="1114851420" sldId="358"/>
            <ac:spMk id="22" creationId="{B3018AF1-4E5A-E116-18CF-C3E2DFDC23A8}"/>
          </ac:spMkLst>
        </pc:spChg>
      </pc:sldChg>
      <pc:sldChg chg="addSp delSp modSp mod modNotesTx">
        <pc:chgData name="Dylan" userId="d19f606a-f869-495f-a967-091fe7c6f588" providerId="ADAL" clId="{829B94C0-4A50-4DCB-A977-BC97F2F2A19C}" dt="2022-11-05T16:07:20.146" v="1101" actId="478"/>
        <pc:sldMkLst>
          <pc:docMk/>
          <pc:sldMk cId="273692698" sldId="359"/>
        </pc:sldMkLst>
        <pc:spChg chg="add del mod">
          <ac:chgData name="Dylan" userId="d19f606a-f869-495f-a967-091fe7c6f588" providerId="ADAL" clId="{829B94C0-4A50-4DCB-A977-BC97F2F2A19C}" dt="2022-11-05T15:29:37.745" v="631" actId="478"/>
          <ac:spMkLst>
            <pc:docMk/>
            <pc:sldMk cId="273692698" sldId="359"/>
            <ac:spMk id="6" creationId="{3D3F4037-C1A8-4084-84C1-66ADDFA06C2D}"/>
          </ac:spMkLst>
        </pc:spChg>
        <pc:spChg chg="add del mod">
          <ac:chgData name="Dylan" userId="d19f606a-f869-495f-a967-091fe7c6f588" providerId="ADAL" clId="{829B94C0-4A50-4DCB-A977-BC97F2F2A19C}" dt="2022-11-05T16:07:20.146" v="1101" actId="478"/>
          <ac:spMkLst>
            <pc:docMk/>
            <pc:sldMk cId="273692698" sldId="359"/>
            <ac:spMk id="7" creationId="{987BE299-CC1F-464E-9D9D-A99982DE9011}"/>
          </ac:spMkLst>
        </pc:spChg>
        <pc:spChg chg="add mod">
          <ac:chgData name="Dylan" userId="d19f606a-f869-495f-a967-091fe7c6f588" providerId="ADAL" clId="{829B94C0-4A50-4DCB-A977-BC97F2F2A19C}" dt="2022-11-05T16:07:18.407" v="1100"/>
          <ac:spMkLst>
            <pc:docMk/>
            <pc:sldMk cId="273692698" sldId="359"/>
            <ac:spMk id="9" creationId="{5639775E-93C7-41E4-A5F8-EFECA8ED7F3A}"/>
          </ac:spMkLst>
        </pc:spChg>
        <pc:spChg chg="del mod">
          <ac:chgData name="Dylan" userId="d19f606a-f869-495f-a967-091fe7c6f588" providerId="ADAL" clId="{829B94C0-4A50-4DCB-A977-BC97F2F2A19C}" dt="2022-11-05T15:29:49.650" v="653" actId="478"/>
          <ac:spMkLst>
            <pc:docMk/>
            <pc:sldMk cId="273692698" sldId="359"/>
            <ac:spMk id="22" creationId="{B3018AF1-4E5A-E116-18CF-C3E2DFDC23A8}"/>
          </ac:spMkLst>
        </pc:spChg>
      </pc:sldChg>
      <pc:sldChg chg="addSp delSp modSp mod">
        <pc:chgData name="Dylan" userId="d19f606a-f869-495f-a967-091fe7c6f588" providerId="ADAL" clId="{829B94C0-4A50-4DCB-A977-BC97F2F2A19C}" dt="2022-11-05T16:05:05.317" v="1020" actId="478"/>
        <pc:sldMkLst>
          <pc:docMk/>
          <pc:sldMk cId="1414482445" sldId="360"/>
        </pc:sldMkLst>
        <pc:spChg chg="del">
          <ac:chgData name="Dylan" userId="d19f606a-f869-495f-a967-091fe7c6f588" providerId="ADAL" clId="{829B94C0-4A50-4DCB-A977-BC97F2F2A19C}" dt="2022-11-05T15:16:05.724" v="606" actId="478"/>
          <ac:spMkLst>
            <pc:docMk/>
            <pc:sldMk cId="1414482445" sldId="360"/>
            <ac:spMk id="2" creationId="{51D7AA6E-9960-9FDA-C613-72C56D9B4DF2}"/>
          </ac:spMkLst>
        </pc:spChg>
        <pc:spChg chg="del">
          <ac:chgData name="Dylan" userId="d19f606a-f869-495f-a967-091fe7c6f588" providerId="ADAL" clId="{829B94C0-4A50-4DCB-A977-BC97F2F2A19C}" dt="2022-11-05T15:59:03.683" v="941" actId="478"/>
          <ac:spMkLst>
            <pc:docMk/>
            <pc:sldMk cId="1414482445" sldId="360"/>
            <ac:spMk id="8" creationId="{CF773CE8-91AA-7076-B33D-A86898844DD6}"/>
          </ac:spMkLst>
        </pc:spChg>
        <pc:spChg chg="mod">
          <ac:chgData name="Dylan" userId="d19f606a-f869-495f-a967-091fe7c6f588" providerId="ADAL" clId="{829B94C0-4A50-4DCB-A977-BC97F2F2A19C}" dt="2022-11-05T15:59:21.207" v="944" actId="1076"/>
          <ac:spMkLst>
            <pc:docMk/>
            <pc:sldMk cId="1414482445" sldId="360"/>
            <ac:spMk id="15" creationId="{223EB14E-6398-2070-2DD1-3C19892800FF}"/>
          </ac:spMkLst>
        </pc:spChg>
        <pc:spChg chg="mod">
          <ac:chgData name="Dylan" userId="d19f606a-f869-495f-a967-091fe7c6f588" providerId="ADAL" clId="{829B94C0-4A50-4DCB-A977-BC97F2F2A19C}" dt="2022-11-05T15:59:21.207" v="944" actId="1076"/>
          <ac:spMkLst>
            <pc:docMk/>
            <pc:sldMk cId="1414482445" sldId="360"/>
            <ac:spMk id="16" creationId="{5C65B8E0-CD0C-FD3E-8127-EF47BC2A1369}"/>
          </ac:spMkLst>
        </pc:spChg>
        <pc:spChg chg="mod">
          <ac:chgData name="Dylan" userId="d19f606a-f869-495f-a967-091fe7c6f588" providerId="ADAL" clId="{829B94C0-4A50-4DCB-A977-BC97F2F2A19C}" dt="2022-11-05T15:59:21.207" v="944" actId="1076"/>
          <ac:spMkLst>
            <pc:docMk/>
            <pc:sldMk cId="1414482445" sldId="360"/>
            <ac:spMk id="19" creationId="{D512C5A1-CDD8-B88F-A3FE-0BB3A5795834}"/>
          </ac:spMkLst>
        </pc:spChg>
        <pc:spChg chg="add del mod">
          <ac:chgData name="Dylan" userId="d19f606a-f869-495f-a967-091fe7c6f588" providerId="ADAL" clId="{829B94C0-4A50-4DCB-A977-BC97F2F2A19C}" dt="2022-11-05T16:05:05.317" v="1020" actId="478"/>
          <ac:spMkLst>
            <pc:docMk/>
            <pc:sldMk cId="1414482445" sldId="360"/>
            <ac:spMk id="20" creationId="{4ECCC1AF-E2CA-4ADA-9343-B22317DC7F83}"/>
          </ac:spMkLst>
        </pc:spChg>
        <pc:spChg chg="mod">
          <ac:chgData name="Dylan" userId="d19f606a-f869-495f-a967-091fe7c6f588" providerId="ADAL" clId="{829B94C0-4A50-4DCB-A977-BC97F2F2A19C}" dt="2022-11-05T15:59:21.207" v="944" actId="1076"/>
          <ac:spMkLst>
            <pc:docMk/>
            <pc:sldMk cId="1414482445" sldId="360"/>
            <ac:spMk id="21" creationId="{E5DF73F9-FBFD-DBBF-62A3-5156D8439466}"/>
          </ac:spMkLst>
        </pc:spChg>
        <pc:spChg chg="mod">
          <ac:chgData name="Dylan" userId="d19f606a-f869-495f-a967-091fe7c6f588" providerId="ADAL" clId="{829B94C0-4A50-4DCB-A977-BC97F2F2A19C}" dt="2022-11-05T15:59:21.207" v="944" actId="1076"/>
          <ac:spMkLst>
            <pc:docMk/>
            <pc:sldMk cId="1414482445" sldId="360"/>
            <ac:spMk id="22" creationId="{36B95F7C-DD2C-A50A-A359-E45EFC24D3DF}"/>
          </ac:spMkLst>
        </pc:spChg>
        <pc:spChg chg="add mod ord">
          <ac:chgData name="Dylan" userId="d19f606a-f869-495f-a967-091fe7c6f588" providerId="ADAL" clId="{829B94C0-4A50-4DCB-A977-BC97F2F2A19C}" dt="2022-11-05T15:59:06.116" v="943" actId="167"/>
          <ac:spMkLst>
            <pc:docMk/>
            <pc:sldMk cId="1414482445" sldId="360"/>
            <ac:spMk id="23" creationId="{E1588BF0-18BC-4179-8795-3573EE57D5A4}"/>
          </ac:spMkLst>
        </pc:spChg>
        <pc:spChg chg="add mod">
          <ac:chgData name="Dylan" userId="d19f606a-f869-495f-a967-091fe7c6f588" providerId="ADAL" clId="{829B94C0-4A50-4DCB-A977-BC97F2F2A19C}" dt="2022-11-05T16:05:03.418" v="1019"/>
          <ac:spMkLst>
            <pc:docMk/>
            <pc:sldMk cId="1414482445" sldId="360"/>
            <ac:spMk id="24" creationId="{321401D3-E6B3-49AE-9442-071495873B38}"/>
          </ac:spMkLst>
        </pc:spChg>
        <pc:picChg chg="add mod">
          <ac:chgData name="Dylan" userId="d19f606a-f869-495f-a967-091fe7c6f588" providerId="ADAL" clId="{829B94C0-4A50-4DCB-A977-BC97F2F2A19C}" dt="2022-11-05T16:00:12.654" v="954" actId="1076"/>
          <ac:picMkLst>
            <pc:docMk/>
            <pc:sldMk cId="1414482445" sldId="360"/>
            <ac:picMk id="5" creationId="{2D8A6DAC-51E6-4FE7-A094-12DB7CF23D1C}"/>
          </ac:picMkLst>
        </pc:picChg>
        <pc:picChg chg="mod">
          <ac:chgData name="Dylan" userId="d19f606a-f869-495f-a967-091fe7c6f588" providerId="ADAL" clId="{829B94C0-4A50-4DCB-A977-BC97F2F2A19C}" dt="2022-11-05T15:59:21.207" v="944" actId="1076"/>
          <ac:picMkLst>
            <pc:docMk/>
            <pc:sldMk cId="1414482445" sldId="360"/>
            <ac:picMk id="27" creationId="{203D69ED-CBB5-9D9A-EDBA-3479E8AEC489}"/>
          </ac:picMkLst>
        </pc:picChg>
        <pc:picChg chg="mod">
          <ac:chgData name="Dylan" userId="d19f606a-f869-495f-a967-091fe7c6f588" providerId="ADAL" clId="{829B94C0-4A50-4DCB-A977-BC97F2F2A19C}" dt="2022-11-05T15:59:21.207" v="944" actId="1076"/>
          <ac:picMkLst>
            <pc:docMk/>
            <pc:sldMk cId="1414482445" sldId="360"/>
            <ac:picMk id="38" creationId="{36F19296-580E-D2AB-9797-1D73D963F816}"/>
          </ac:picMkLst>
        </pc:picChg>
        <pc:picChg chg="mod">
          <ac:chgData name="Dylan" userId="d19f606a-f869-495f-a967-091fe7c6f588" providerId="ADAL" clId="{829B94C0-4A50-4DCB-A977-BC97F2F2A19C}" dt="2022-11-05T15:59:21.207" v="944" actId="1076"/>
          <ac:picMkLst>
            <pc:docMk/>
            <pc:sldMk cId="1414482445" sldId="360"/>
            <ac:picMk id="40" creationId="{B5DDF963-687B-9634-D0F0-AD456DC74B72}"/>
          </ac:picMkLst>
        </pc:picChg>
        <pc:picChg chg="mod">
          <ac:chgData name="Dylan" userId="d19f606a-f869-495f-a967-091fe7c6f588" providerId="ADAL" clId="{829B94C0-4A50-4DCB-A977-BC97F2F2A19C}" dt="2022-11-05T15:59:31.013" v="947" actId="1076"/>
          <ac:picMkLst>
            <pc:docMk/>
            <pc:sldMk cId="1414482445" sldId="360"/>
            <ac:picMk id="42" creationId="{DD369128-DF63-B405-C440-14624EBAE619}"/>
          </ac:picMkLst>
        </pc:picChg>
        <pc:picChg chg="del mod">
          <ac:chgData name="Dylan" userId="d19f606a-f869-495f-a967-091fe7c6f588" providerId="ADAL" clId="{829B94C0-4A50-4DCB-A977-BC97F2F2A19C}" dt="2022-11-05T15:59:24.941" v="945" actId="478"/>
          <ac:picMkLst>
            <pc:docMk/>
            <pc:sldMk cId="1414482445" sldId="360"/>
            <ac:picMk id="44" creationId="{A7A13BF4-75C7-E5D0-8E24-F0693D711FEA}"/>
          </ac:picMkLst>
        </pc:picChg>
        <pc:picChg chg="mod">
          <ac:chgData name="Dylan" userId="d19f606a-f869-495f-a967-091fe7c6f588" providerId="ADAL" clId="{829B94C0-4A50-4DCB-A977-BC97F2F2A19C}" dt="2022-11-05T15:59:21.207" v="944" actId="1076"/>
          <ac:picMkLst>
            <pc:docMk/>
            <pc:sldMk cId="1414482445" sldId="360"/>
            <ac:picMk id="46" creationId="{D56CA07D-7C3F-9EFD-281A-E6A32C43B5DA}"/>
          </ac:picMkLst>
        </pc:picChg>
      </pc:sldChg>
      <pc:sldChg chg="addSp delSp modSp mod">
        <pc:chgData name="Dylan" userId="d19f606a-f869-495f-a967-091fe7c6f588" providerId="ADAL" clId="{829B94C0-4A50-4DCB-A977-BC97F2F2A19C}" dt="2022-11-05T16:07:08.243" v="1095" actId="478"/>
        <pc:sldMkLst>
          <pc:docMk/>
          <pc:sldMk cId="1829407569" sldId="361"/>
        </pc:sldMkLst>
        <pc:spChg chg="mod">
          <ac:chgData name="Dylan" userId="d19f606a-f869-495f-a967-091fe7c6f588" providerId="ADAL" clId="{829B94C0-4A50-4DCB-A977-BC97F2F2A19C}" dt="2022-11-05T16:02:29.122" v="963" actId="1076"/>
          <ac:spMkLst>
            <pc:docMk/>
            <pc:sldMk cId="1829407569" sldId="361"/>
            <ac:spMk id="5" creationId="{0B87F730-C830-720E-F6C7-CD8AAF43988A}"/>
          </ac:spMkLst>
        </pc:spChg>
        <pc:spChg chg="mod">
          <ac:chgData name="Dylan" userId="d19f606a-f869-495f-a967-091fe7c6f588" providerId="ADAL" clId="{829B94C0-4A50-4DCB-A977-BC97F2F2A19C}" dt="2022-11-05T16:02:29.122" v="963" actId="1076"/>
          <ac:spMkLst>
            <pc:docMk/>
            <pc:sldMk cId="1829407569" sldId="361"/>
            <ac:spMk id="7" creationId="{287DD49F-3536-9BC1-6924-9D8E1FA5F894}"/>
          </ac:spMkLst>
        </pc:spChg>
        <pc:spChg chg="mod">
          <ac:chgData name="Dylan" userId="d19f606a-f869-495f-a967-091fe7c6f588" providerId="ADAL" clId="{829B94C0-4A50-4DCB-A977-BC97F2F2A19C}" dt="2022-11-05T16:02:29.122" v="963" actId="1076"/>
          <ac:spMkLst>
            <pc:docMk/>
            <pc:sldMk cId="1829407569" sldId="361"/>
            <ac:spMk id="9" creationId="{913E89DB-D8D9-2E10-B51A-4C420A36D447}"/>
          </ac:spMkLst>
        </pc:spChg>
        <pc:spChg chg="mod">
          <ac:chgData name="Dylan" userId="d19f606a-f869-495f-a967-091fe7c6f588" providerId="ADAL" clId="{829B94C0-4A50-4DCB-A977-BC97F2F2A19C}" dt="2022-11-05T16:02:29.122" v="963" actId="1076"/>
          <ac:spMkLst>
            <pc:docMk/>
            <pc:sldMk cId="1829407569" sldId="361"/>
            <ac:spMk id="13" creationId="{11F5E842-0A27-5F9D-7C9B-49571CDA6D04}"/>
          </ac:spMkLst>
        </pc:spChg>
        <pc:spChg chg="del">
          <ac:chgData name="Dylan" userId="d19f606a-f869-495f-a967-091fe7c6f588" providerId="ADAL" clId="{829B94C0-4A50-4DCB-A977-BC97F2F2A19C}" dt="2022-11-05T16:00:41.919" v="958" actId="478"/>
          <ac:spMkLst>
            <pc:docMk/>
            <pc:sldMk cId="1829407569" sldId="361"/>
            <ac:spMk id="18" creationId="{E2F7DBC9-C2DC-2802-BDFE-2FB1B6C90EC7}"/>
          </ac:spMkLst>
        </pc:spChg>
        <pc:spChg chg="add del mod">
          <ac:chgData name="Dylan" userId="d19f606a-f869-495f-a967-091fe7c6f588" providerId="ADAL" clId="{829B94C0-4A50-4DCB-A977-BC97F2F2A19C}" dt="2022-11-05T16:00:40.994" v="957"/>
          <ac:spMkLst>
            <pc:docMk/>
            <pc:sldMk cId="1829407569" sldId="361"/>
            <ac:spMk id="21" creationId="{1ACEDB62-680D-4FB0-BC0F-44C3025C0542}"/>
          </ac:spMkLst>
        </pc:spChg>
        <pc:spChg chg="del">
          <ac:chgData name="Dylan" userId="d19f606a-f869-495f-a967-091fe7c6f588" providerId="ADAL" clId="{829B94C0-4A50-4DCB-A977-BC97F2F2A19C}" dt="2022-11-05T16:07:08.243" v="1095" actId="478"/>
          <ac:spMkLst>
            <pc:docMk/>
            <pc:sldMk cId="1829407569" sldId="361"/>
            <ac:spMk id="22" creationId="{B3018AF1-4E5A-E116-18CF-C3E2DFDC23A8}"/>
          </ac:spMkLst>
        </pc:spChg>
        <pc:spChg chg="add mod ord">
          <ac:chgData name="Dylan" userId="d19f606a-f869-495f-a967-091fe7c6f588" providerId="ADAL" clId="{829B94C0-4A50-4DCB-A977-BC97F2F2A19C}" dt="2022-11-05T16:00:44.231" v="960" actId="167"/>
          <ac:spMkLst>
            <pc:docMk/>
            <pc:sldMk cId="1829407569" sldId="361"/>
            <ac:spMk id="23" creationId="{4A906BCB-CDF5-4C9B-93FA-3B42AAB1A082}"/>
          </ac:spMkLst>
        </pc:spChg>
        <pc:spChg chg="add mod">
          <ac:chgData name="Dylan" userId="d19f606a-f869-495f-a967-091fe7c6f588" providerId="ADAL" clId="{829B94C0-4A50-4DCB-A977-BC97F2F2A19C}" dt="2022-11-05T16:07:06.154" v="1094"/>
          <ac:spMkLst>
            <pc:docMk/>
            <pc:sldMk cId="1829407569" sldId="361"/>
            <ac:spMk id="24" creationId="{173599AE-3E37-4519-9D11-77A55EFBD61B}"/>
          </ac:spMkLst>
        </pc:spChg>
        <pc:spChg chg="mod">
          <ac:chgData name="Dylan" userId="d19f606a-f869-495f-a967-091fe7c6f588" providerId="ADAL" clId="{829B94C0-4A50-4DCB-A977-BC97F2F2A19C}" dt="2022-11-05T16:02:29.122" v="963" actId="1076"/>
          <ac:spMkLst>
            <pc:docMk/>
            <pc:sldMk cId="1829407569" sldId="361"/>
            <ac:spMk id="25" creationId="{F02360B4-447D-8B14-B69D-B184C45913CE}"/>
          </ac:spMkLst>
        </pc:spChg>
        <pc:spChg chg="mod">
          <ac:chgData name="Dylan" userId="d19f606a-f869-495f-a967-091fe7c6f588" providerId="ADAL" clId="{829B94C0-4A50-4DCB-A977-BC97F2F2A19C}" dt="2022-11-05T16:02:29.122" v="963" actId="1076"/>
          <ac:spMkLst>
            <pc:docMk/>
            <pc:sldMk cId="1829407569" sldId="361"/>
            <ac:spMk id="28" creationId="{398B4CD3-0CCA-D0D7-32B5-1AAB7D18D4E4}"/>
          </ac:spMkLst>
        </pc:spChg>
        <pc:spChg chg="mod">
          <ac:chgData name="Dylan" userId="d19f606a-f869-495f-a967-091fe7c6f588" providerId="ADAL" clId="{829B94C0-4A50-4DCB-A977-BC97F2F2A19C}" dt="2022-11-05T16:02:29.122" v="963" actId="1076"/>
          <ac:spMkLst>
            <pc:docMk/>
            <pc:sldMk cId="1829407569" sldId="361"/>
            <ac:spMk id="29" creationId="{06A1560A-B684-28F2-33AF-F893FBDDAE85}"/>
          </ac:spMkLst>
        </pc:spChg>
        <pc:spChg chg="mod">
          <ac:chgData name="Dylan" userId="d19f606a-f869-495f-a967-091fe7c6f588" providerId="ADAL" clId="{829B94C0-4A50-4DCB-A977-BC97F2F2A19C}" dt="2022-11-05T16:02:29.122" v="963" actId="1076"/>
          <ac:spMkLst>
            <pc:docMk/>
            <pc:sldMk cId="1829407569" sldId="361"/>
            <ac:spMk id="30" creationId="{A5CCDB3B-2963-A265-BF11-A3522E79C4E4}"/>
          </ac:spMkLst>
        </pc:spChg>
        <pc:spChg chg="del">
          <ac:chgData name="Dylan" userId="d19f606a-f869-495f-a967-091fe7c6f588" providerId="ADAL" clId="{829B94C0-4A50-4DCB-A977-BC97F2F2A19C}" dt="2022-11-05T16:00:39.537" v="955" actId="478"/>
          <ac:spMkLst>
            <pc:docMk/>
            <pc:sldMk cId="1829407569" sldId="361"/>
            <ac:spMk id="42" creationId="{B5911ECB-5189-B344-4AEB-DA8C5FB3F90D}"/>
          </ac:spMkLst>
        </pc:spChg>
        <pc:picChg chg="mod">
          <ac:chgData name="Dylan" userId="d19f606a-f869-495f-a967-091fe7c6f588" providerId="ADAL" clId="{829B94C0-4A50-4DCB-A977-BC97F2F2A19C}" dt="2022-11-05T16:02:29.122" v="963" actId="1076"/>
          <ac:picMkLst>
            <pc:docMk/>
            <pc:sldMk cId="1829407569" sldId="361"/>
            <ac:picMk id="27" creationId="{A142CAB5-A775-7987-84D2-F6BF5D242E81}"/>
          </ac:picMkLst>
        </pc:picChg>
        <pc:picChg chg="mod">
          <ac:chgData name="Dylan" userId="d19f606a-f869-495f-a967-091fe7c6f588" providerId="ADAL" clId="{829B94C0-4A50-4DCB-A977-BC97F2F2A19C}" dt="2022-11-05T16:02:29.122" v="963" actId="1076"/>
          <ac:picMkLst>
            <pc:docMk/>
            <pc:sldMk cId="1829407569" sldId="361"/>
            <ac:picMk id="32" creationId="{88AC225A-AED3-E7DE-5B8A-8304B89358B4}"/>
          </ac:picMkLst>
        </pc:picChg>
        <pc:picChg chg="mod">
          <ac:chgData name="Dylan" userId="d19f606a-f869-495f-a967-091fe7c6f588" providerId="ADAL" clId="{829B94C0-4A50-4DCB-A977-BC97F2F2A19C}" dt="2022-11-05T16:02:29.122" v="963" actId="1076"/>
          <ac:picMkLst>
            <pc:docMk/>
            <pc:sldMk cId="1829407569" sldId="361"/>
            <ac:picMk id="35" creationId="{83254F98-6E23-D960-2650-88F3479A7C3F}"/>
          </ac:picMkLst>
        </pc:picChg>
        <pc:picChg chg="mod">
          <ac:chgData name="Dylan" userId="d19f606a-f869-495f-a967-091fe7c6f588" providerId="ADAL" clId="{829B94C0-4A50-4DCB-A977-BC97F2F2A19C}" dt="2022-11-05T16:02:29.122" v="963" actId="1076"/>
          <ac:picMkLst>
            <pc:docMk/>
            <pc:sldMk cId="1829407569" sldId="361"/>
            <ac:picMk id="41" creationId="{A856F33B-32D9-DD8F-D3A1-C9D03EF907DC}"/>
          </ac:picMkLst>
        </pc:picChg>
      </pc:sldChg>
      <pc:sldChg chg="addSp delSp modSp mod modTransition">
        <pc:chgData name="Dylan" userId="d19f606a-f869-495f-a967-091fe7c6f588" providerId="ADAL" clId="{829B94C0-4A50-4DCB-A977-BC97F2F2A19C}" dt="2022-11-05T16:11:24.325" v="1190"/>
        <pc:sldMkLst>
          <pc:docMk/>
          <pc:sldMk cId="2815771212" sldId="362"/>
        </pc:sldMkLst>
        <pc:spChg chg="del mod">
          <ac:chgData name="Dylan" userId="d19f606a-f869-495f-a967-091fe7c6f588" providerId="ADAL" clId="{829B94C0-4A50-4DCB-A977-BC97F2F2A19C}" dt="2022-11-05T16:07:33.061" v="1107" actId="478"/>
          <ac:spMkLst>
            <pc:docMk/>
            <pc:sldMk cId="2815771212" sldId="362"/>
            <ac:spMk id="20" creationId="{12243B5E-0666-FA99-C0C8-E171514C83CF}"/>
          </ac:spMkLst>
        </pc:spChg>
        <pc:spChg chg="add mod">
          <ac:chgData name="Dylan" userId="d19f606a-f869-495f-a967-091fe7c6f588" providerId="ADAL" clId="{829B94C0-4A50-4DCB-A977-BC97F2F2A19C}" dt="2022-11-05T16:07:31.638" v="1106"/>
          <ac:spMkLst>
            <pc:docMk/>
            <pc:sldMk cId="2815771212" sldId="362"/>
            <ac:spMk id="27" creationId="{F9BE9464-4237-488D-A6A1-2C8CFE90E736}"/>
          </ac:spMkLst>
        </pc:spChg>
        <pc:picChg chg="del mod">
          <ac:chgData name="Dylan" userId="d19f606a-f869-495f-a967-091fe7c6f588" providerId="ADAL" clId="{829B94C0-4A50-4DCB-A977-BC97F2F2A19C}" dt="2022-11-05T14:59:17.267" v="270" actId="478"/>
          <ac:picMkLst>
            <pc:docMk/>
            <pc:sldMk cId="2815771212" sldId="362"/>
            <ac:picMk id="25" creationId="{3C8F55AE-0851-D8BE-A014-4C62C8C93A76}"/>
          </ac:picMkLst>
        </pc:picChg>
        <pc:picChg chg="add del mod">
          <ac:chgData name="Dylan" userId="d19f606a-f869-495f-a967-091fe7c6f588" providerId="ADAL" clId="{829B94C0-4A50-4DCB-A977-BC97F2F2A19C}" dt="2022-11-05T14:59:31.284" v="273" actId="478"/>
          <ac:picMkLst>
            <pc:docMk/>
            <pc:sldMk cId="2815771212" sldId="362"/>
            <ac:picMk id="26" creationId="{45987F35-5B6D-4DE6-85D3-BF2291F3B428}"/>
          </ac:picMkLst>
        </pc:picChg>
      </pc:sldChg>
      <pc:sldChg chg="del">
        <pc:chgData name="Dylan" userId="d19f606a-f869-495f-a967-091fe7c6f588" providerId="ADAL" clId="{829B94C0-4A50-4DCB-A977-BC97F2F2A19C}" dt="2022-11-05T14:41:28.187" v="175" actId="47"/>
        <pc:sldMkLst>
          <pc:docMk/>
          <pc:sldMk cId="2755770319" sldId="363"/>
        </pc:sldMkLst>
      </pc:sldChg>
      <pc:sldChg chg="ord">
        <pc:chgData name="Dylan" userId="d19f606a-f869-495f-a967-091fe7c6f588" providerId="ADAL" clId="{829B94C0-4A50-4DCB-A977-BC97F2F2A19C}" dt="2022-11-05T14:41:43.502" v="177"/>
        <pc:sldMkLst>
          <pc:docMk/>
          <pc:sldMk cId="3247124586" sldId="364"/>
        </pc:sldMkLst>
      </pc:sldChg>
      <pc:sldChg chg="addSp delSp modSp add mod modTransition modAnim">
        <pc:chgData name="Dylan" userId="d19f606a-f869-495f-a967-091fe7c6f588" providerId="ADAL" clId="{829B94C0-4A50-4DCB-A977-BC97F2F2A19C}" dt="2022-11-05T16:11:39.237" v="1202"/>
        <pc:sldMkLst>
          <pc:docMk/>
          <pc:sldMk cId="1883982253" sldId="367"/>
        </pc:sldMkLst>
        <pc:spChg chg="del">
          <ac:chgData name="Dylan" userId="d19f606a-f869-495f-a967-091fe7c6f588" providerId="ADAL" clId="{829B94C0-4A50-4DCB-A977-BC97F2F2A19C}" dt="2022-11-05T14:22:45.335" v="18" actId="478"/>
          <ac:spMkLst>
            <pc:docMk/>
            <pc:sldMk cId="1883982253" sldId="367"/>
            <ac:spMk id="2" creationId="{8200FBCC-1C42-CDD1-E49F-E2D8AD791CA6}"/>
          </ac:spMkLst>
        </pc:spChg>
        <pc:spChg chg="del">
          <ac:chgData name="Dylan" userId="d19f606a-f869-495f-a967-091fe7c6f588" providerId="ADAL" clId="{829B94C0-4A50-4DCB-A977-BC97F2F2A19C}" dt="2022-11-05T16:07:54.801" v="1115" actId="478"/>
          <ac:spMkLst>
            <pc:docMk/>
            <pc:sldMk cId="1883982253" sldId="367"/>
            <ac:spMk id="20" creationId="{12243B5E-0666-FA99-C0C8-E171514C83CF}"/>
          </ac:spMkLst>
        </pc:spChg>
        <pc:spChg chg="del">
          <ac:chgData name="Dylan" userId="d19f606a-f869-495f-a967-091fe7c6f588" providerId="ADAL" clId="{829B94C0-4A50-4DCB-A977-BC97F2F2A19C}" dt="2022-11-05T14:22:31.078" v="10" actId="478"/>
          <ac:spMkLst>
            <pc:docMk/>
            <pc:sldMk cId="1883982253" sldId="367"/>
            <ac:spMk id="22" creationId="{FAAF5C4E-533E-BDDD-F1BA-52ED5A423FE4}"/>
          </ac:spMkLst>
        </pc:spChg>
        <pc:spChg chg="add mod">
          <ac:chgData name="Dylan" userId="d19f606a-f869-495f-a967-091fe7c6f588" providerId="ADAL" clId="{829B94C0-4A50-4DCB-A977-BC97F2F2A19C}" dt="2022-11-05T16:07:50.184" v="1113"/>
          <ac:spMkLst>
            <pc:docMk/>
            <pc:sldMk cId="1883982253" sldId="367"/>
            <ac:spMk id="30" creationId="{7D7E3E20-C48D-4875-B782-417627BBE3B8}"/>
          </ac:spMkLst>
        </pc:spChg>
        <pc:grpChg chg="del">
          <ac:chgData name="Dylan" userId="d19f606a-f869-495f-a967-091fe7c6f588" providerId="ADAL" clId="{829B94C0-4A50-4DCB-A977-BC97F2F2A19C}" dt="2022-11-05T14:22:50.103" v="23" actId="478"/>
          <ac:grpSpMkLst>
            <pc:docMk/>
            <pc:sldMk cId="1883982253" sldId="367"/>
            <ac:grpSpMk id="14" creationId="{F70A905F-CE5A-4C23-C842-989647DE985E}"/>
          </ac:grpSpMkLst>
        </pc:grpChg>
        <pc:picChg chg="del">
          <ac:chgData name="Dylan" userId="d19f606a-f869-495f-a967-091fe7c6f588" providerId="ADAL" clId="{829B94C0-4A50-4DCB-A977-BC97F2F2A19C}" dt="2022-11-05T14:22:45.846" v="19" actId="478"/>
          <ac:picMkLst>
            <pc:docMk/>
            <pc:sldMk cId="1883982253" sldId="367"/>
            <ac:picMk id="3" creationId="{72D4F5A1-D868-DDFE-2F70-A3461D93D496}"/>
          </ac:picMkLst>
        </pc:picChg>
        <pc:picChg chg="del">
          <ac:chgData name="Dylan" userId="d19f606a-f869-495f-a967-091fe7c6f588" providerId="ADAL" clId="{829B94C0-4A50-4DCB-A977-BC97F2F2A19C}" dt="2022-11-05T14:22:44.806" v="17" actId="478"/>
          <ac:picMkLst>
            <pc:docMk/>
            <pc:sldMk cId="1883982253" sldId="367"/>
            <ac:picMk id="5" creationId="{480FB2C7-5737-4E7E-B525-0E40BA27427C}"/>
          </ac:picMkLst>
        </pc:picChg>
        <pc:picChg chg="del">
          <ac:chgData name="Dylan" userId="d19f606a-f869-495f-a967-091fe7c6f588" providerId="ADAL" clId="{829B94C0-4A50-4DCB-A977-BC97F2F2A19C}" dt="2022-11-05T14:22:55.606" v="26" actId="478"/>
          <ac:picMkLst>
            <pc:docMk/>
            <pc:sldMk cId="1883982253" sldId="367"/>
            <ac:picMk id="21" creationId="{646D6F3B-C070-3491-8168-4F2EB75EB800}"/>
          </ac:picMkLst>
        </pc:picChg>
        <pc:picChg chg="add del mod modCrop">
          <ac:chgData name="Dylan" userId="d19f606a-f869-495f-a967-091fe7c6f588" providerId="ADAL" clId="{829B94C0-4A50-4DCB-A977-BC97F2F2A19C}" dt="2022-11-05T14:26:29.559" v="49" actId="478"/>
          <ac:picMkLst>
            <pc:docMk/>
            <pc:sldMk cId="1883982253" sldId="367"/>
            <ac:picMk id="25" creationId="{3C8F55AE-0851-D8BE-A014-4C62C8C93A76}"/>
          </ac:picMkLst>
        </pc:picChg>
        <pc:picChg chg="add del mod">
          <ac:chgData name="Dylan" userId="d19f606a-f869-495f-a967-091fe7c6f588" providerId="ADAL" clId="{829B94C0-4A50-4DCB-A977-BC97F2F2A19C}" dt="2022-11-05T14:30:03.639" v="102" actId="478"/>
          <ac:picMkLst>
            <pc:docMk/>
            <pc:sldMk cId="1883982253" sldId="367"/>
            <ac:picMk id="26" creationId="{62752FF2-7A61-4302-B174-77A4ED99CECB}"/>
          </ac:picMkLst>
        </pc:picChg>
        <pc:picChg chg="add del mod">
          <ac:chgData name="Dylan" userId="d19f606a-f869-495f-a967-091fe7c6f588" providerId="ADAL" clId="{829B94C0-4A50-4DCB-A977-BC97F2F2A19C}" dt="2022-11-05T14:35:16.541" v="126" actId="478"/>
          <ac:picMkLst>
            <pc:docMk/>
            <pc:sldMk cId="1883982253" sldId="367"/>
            <ac:picMk id="27" creationId="{F6D5EC14-7E78-4BD2-A581-4DE5693534B6}"/>
          </ac:picMkLst>
        </pc:picChg>
        <pc:picChg chg="add del mod">
          <ac:chgData name="Dylan" userId="d19f606a-f869-495f-a967-091fe7c6f588" providerId="ADAL" clId="{829B94C0-4A50-4DCB-A977-BC97F2F2A19C}" dt="2022-11-05T14:35:36.759" v="135" actId="478"/>
          <ac:picMkLst>
            <pc:docMk/>
            <pc:sldMk cId="1883982253" sldId="367"/>
            <ac:picMk id="28" creationId="{942ECAE1-C5CB-44FB-BF63-CE688118D027}"/>
          </ac:picMkLst>
        </pc:picChg>
        <pc:picChg chg="add mod ord">
          <ac:chgData name="Dylan" userId="d19f606a-f869-495f-a967-091fe7c6f588" providerId="ADAL" clId="{829B94C0-4A50-4DCB-A977-BC97F2F2A19C}" dt="2022-11-05T16:07:53.073" v="1114" actId="167"/>
          <ac:picMkLst>
            <pc:docMk/>
            <pc:sldMk cId="1883982253" sldId="367"/>
            <ac:picMk id="29" creationId="{85D365EA-6018-4A77-8DE8-365D4060FF31}"/>
          </ac:picMkLst>
        </pc:picChg>
        <pc:cxnChg chg="del">
          <ac:chgData name="Dylan" userId="d19f606a-f869-495f-a967-091fe7c6f588" providerId="ADAL" clId="{829B94C0-4A50-4DCB-A977-BC97F2F2A19C}" dt="2022-11-05T14:22:52.422" v="24" actId="478"/>
          <ac:cxnSpMkLst>
            <pc:docMk/>
            <pc:sldMk cId="1883982253" sldId="367"/>
            <ac:cxnSpMk id="24" creationId="{30100BA4-AF8F-6644-8EA7-C53C4601940D}"/>
          </ac:cxnSpMkLst>
        </pc:cxnChg>
      </pc:sldChg>
      <pc:sldChg chg="addSp delSp modSp mod">
        <pc:chgData name="Dylan" userId="d19f606a-f869-495f-a967-091fe7c6f588" providerId="ADAL" clId="{829B94C0-4A50-4DCB-A977-BC97F2F2A19C}" dt="2022-11-05T16:03:45.233" v="972" actId="478"/>
        <pc:sldMkLst>
          <pc:docMk/>
          <pc:sldMk cId="4080918381" sldId="368"/>
        </pc:sldMkLst>
        <pc:spChg chg="del">
          <ac:chgData name="Dylan" userId="d19f606a-f869-495f-a967-091fe7c6f588" providerId="ADAL" clId="{829B94C0-4A50-4DCB-A977-BC97F2F2A19C}" dt="2022-11-05T16:03:45.233" v="972" actId="478"/>
          <ac:spMkLst>
            <pc:docMk/>
            <pc:sldMk cId="4080918381" sldId="368"/>
            <ac:spMk id="2" creationId="{51D7AA6E-9960-9FDA-C613-72C56D9B4DF2}"/>
          </ac:spMkLst>
        </pc:spChg>
        <pc:spChg chg="del">
          <ac:chgData name="Dylan" userId="d19f606a-f869-495f-a967-091fe7c6f588" providerId="ADAL" clId="{829B94C0-4A50-4DCB-A977-BC97F2F2A19C}" dt="2022-11-05T15:52:05.005" v="890" actId="478"/>
          <ac:spMkLst>
            <pc:docMk/>
            <pc:sldMk cId="4080918381" sldId="368"/>
            <ac:spMk id="8" creationId="{CF773CE8-91AA-7076-B33D-A86898844DD6}"/>
          </ac:spMkLst>
        </pc:spChg>
        <pc:spChg chg="add mod ord">
          <ac:chgData name="Dylan" userId="d19f606a-f869-495f-a967-091fe7c6f588" providerId="ADAL" clId="{829B94C0-4A50-4DCB-A977-BC97F2F2A19C}" dt="2022-11-05T15:52:02.772" v="889" actId="167"/>
          <ac:spMkLst>
            <pc:docMk/>
            <pc:sldMk cId="4080918381" sldId="368"/>
            <ac:spMk id="24" creationId="{22C1BE8B-5DB3-4B88-AF7A-7FFCAB6000D8}"/>
          </ac:spMkLst>
        </pc:spChg>
        <pc:spChg chg="add mod">
          <ac:chgData name="Dylan" userId="d19f606a-f869-495f-a967-091fe7c6f588" providerId="ADAL" clId="{829B94C0-4A50-4DCB-A977-BC97F2F2A19C}" dt="2022-11-05T16:03:43.338" v="971"/>
          <ac:spMkLst>
            <pc:docMk/>
            <pc:sldMk cId="4080918381" sldId="368"/>
            <ac:spMk id="25" creationId="{4A3B3C6C-F1ED-4B10-973E-96CED3165144}"/>
          </ac:spMkLst>
        </pc:spChg>
      </pc:sldChg>
      <pc:sldChg chg="addSp delSp modSp add mod ord modTransition">
        <pc:chgData name="Dylan" userId="d19f606a-f869-495f-a967-091fe7c6f588" providerId="ADAL" clId="{829B94C0-4A50-4DCB-A977-BC97F2F2A19C}" dt="2022-11-05T16:14:37.443" v="1236" actId="478"/>
        <pc:sldMkLst>
          <pc:docMk/>
          <pc:sldMk cId="3418215290" sldId="369"/>
        </pc:sldMkLst>
        <pc:spChg chg="add mod ord">
          <ac:chgData name="Dylan" userId="d19f606a-f869-495f-a967-091fe7c6f588" providerId="ADAL" clId="{829B94C0-4A50-4DCB-A977-BC97F2F2A19C}" dt="2022-11-05T16:07:46.888" v="1112" actId="167"/>
          <ac:spMkLst>
            <pc:docMk/>
            <pc:sldMk cId="3418215290" sldId="369"/>
            <ac:spMk id="8" creationId="{23BC9087-649A-44BB-BD7F-0141261562FA}"/>
          </ac:spMkLst>
        </pc:spChg>
        <pc:spChg chg="del mod">
          <ac:chgData name="Dylan" userId="d19f606a-f869-495f-a967-091fe7c6f588" providerId="ADAL" clId="{829B94C0-4A50-4DCB-A977-BC97F2F2A19C}" dt="2022-11-05T16:07:42.369" v="1110" actId="478"/>
          <ac:spMkLst>
            <pc:docMk/>
            <pc:sldMk cId="3418215290" sldId="369"/>
            <ac:spMk id="20" creationId="{12243B5E-0666-FA99-C0C8-E171514C83CF}"/>
          </ac:spMkLst>
        </pc:spChg>
        <pc:picChg chg="add mod ord modCrop">
          <ac:chgData name="Dylan" userId="d19f606a-f869-495f-a967-091fe7c6f588" providerId="ADAL" clId="{829B94C0-4A50-4DCB-A977-BC97F2F2A19C}" dt="2022-11-05T16:14:34.758" v="1235" actId="1076"/>
          <ac:picMkLst>
            <pc:docMk/>
            <pc:sldMk cId="3418215290" sldId="369"/>
            <ac:picMk id="5" creationId="{F949CC0E-B430-42D9-96A1-93521127B0B5}"/>
          </ac:picMkLst>
        </pc:picChg>
        <pc:picChg chg="add del mod">
          <ac:chgData name="Dylan" userId="d19f606a-f869-495f-a967-091fe7c6f588" providerId="ADAL" clId="{829B94C0-4A50-4DCB-A977-BC97F2F2A19C}" dt="2022-11-05T14:30:09.737" v="104" actId="478"/>
          <ac:picMkLst>
            <pc:docMk/>
            <pc:sldMk cId="3418215290" sldId="369"/>
            <ac:picMk id="6" creationId="{553FC621-A351-4812-A091-491F89D266ED}"/>
          </ac:picMkLst>
        </pc:picChg>
        <pc:picChg chg="add del mod">
          <ac:chgData name="Dylan" userId="d19f606a-f869-495f-a967-091fe7c6f588" providerId="ADAL" clId="{829B94C0-4A50-4DCB-A977-BC97F2F2A19C}" dt="2022-11-05T14:35:34.571" v="134" actId="478"/>
          <ac:picMkLst>
            <pc:docMk/>
            <pc:sldMk cId="3418215290" sldId="369"/>
            <ac:picMk id="7" creationId="{6FB24527-EF80-4FCE-BC6D-77241BB4DCC5}"/>
          </ac:picMkLst>
        </pc:picChg>
        <pc:picChg chg="add del mod">
          <ac:chgData name="Dylan" userId="d19f606a-f869-495f-a967-091fe7c6f588" providerId="ADAL" clId="{829B94C0-4A50-4DCB-A977-BC97F2F2A19C}" dt="2022-11-05T16:14:37.443" v="1236" actId="478"/>
          <ac:picMkLst>
            <pc:docMk/>
            <pc:sldMk cId="3418215290" sldId="369"/>
            <ac:picMk id="9" creationId="{217EAEEB-5C57-4F9F-8235-D493E63CC575}"/>
          </ac:picMkLst>
        </pc:picChg>
        <pc:picChg chg="del">
          <ac:chgData name="Dylan" userId="d19f606a-f869-495f-a967-091fe7c6f588" providerId="ADAL" clId="{829B94C0-4A50-4DCB-A977-BC97F2F2A19C}" dt="2022-11-05T14:29:05.529" v="84" actId="478"/>
          <ac:picMkLst>
            <pc:docMk/>
            <pc:sldMk cId="3418215290" sldId="369"/>
            <ac:picMk id="26" creationId="{62752FF2-7A61-4302-B174-77A4ED99CECB}"/>
          </ac:picMkLst>
        </pc:picChg>
      </pc:sldChg>
      <pc:sldChg chg="addSp delSp modSp mod modTransition">
        <pc:chgData name="Dylan" userId="d19f606a-f869-495f-a967-091fe7c6f588" providerId="ADAL" clId="{829B94C0-4A50-4DCB-A977-BC97F2F2A19C}" dt="2022-11-05T16:12:18.269" v="1217"/>
        <pc:sldMkLst>
          <pc:docMk/>
          <pc:sldMk cId="2668874978" sldId="370"/>
        </pc:sldMkLst>
        <pc:spChg chg="del">
          <ac:chgData name="Dylan" userId="d19f606a-f869-495f-a967-091fe7c6f588" providerId="ADAL" clId="{829B94C0-4A50-4DCB-A977-BC97F2F2A19C}" dt="2022-11-05T16:04:00.307" v="978" actId="478"/>
          <ac:spMkLst>
            <pc:docMk/>
            <pc:sldMk cId="2668874978" sldId="370"/>
            <ac:spMk id="2" creationId="{51D7AA6E-9960-9FDA-C613-72C56D9B4DF2}"/>
          </ac:spMkLst>
        </pc:spChg>
        <pc:spChg chg="del">
          <ac:chgData name="Dylan" userId="d19f606a-f869-495f-a967-091fe7c6f588" providerId="ADAL" clId="{829B94C0-4A50-4DCB-A977-BC97F2F2A19C}" dt="2022-11-05T15:53:01.406" v="892" actId="478"/>
          <ac:spMkLst>
            <pc:docMk/>
            <pc:sldMk cId="2668874978" sldId="370"/>
            <ac:spMk id="8" creationId="{CF773CE8-91AA-7076-B33D-A86898844DD6}"/>
          </ac:spMkLst>
        </pc:spChg>
        <pc:spChg chg="mod">
          <ac:chgData name="Dylan" userId="d19f606a-f869-495f-a967-091fe7c6f588" providerId="ADAL" clId="{829B94C0-4A50-4DCB-A977-BC97F2F2A19C}" dt="2022-11-05T15:17:45.639" v="613" actId="120"/>
          <ac:spMkLst>
            <pc:docMk/>
            <pc:sldMk cId="2668874978" sldId="370"/>
            <ac:spMk id="15" creationId="{223EB14E-6398-2070-2DD1-3C19892800FF}"/>
          </ac:spMkLst>
        </pc:spChg>
        <pc:spChg chg="add mod ord">
          <ac:chgData name="Dylan" userId="d19f606a-f869-495f-a967-091fe7c6f588" providerId="ADAL" clId="{829B94C0-4A50-4DCB-A977-BC97F2F2A19C}" dt="2022-11-05T15:53:07.301" v="895" actId="167"/>
          <ac:spMkLst>
            <pc:docMk/>
            <pc:sldMk cId="2668874978" sldId="370"/>
            <ac:spMk id="17" creationId="{4BC9321E-2256-45A3-ADDF-44CA845EA6C7}"/>
          </ac:spMkLst>
        </pc:spChg>
        <pc:spChg chg="add mod">
          <ac:chgData name="Dylan" userId="d19f606a-f869-495f-a967-091fe7c6f588" providerId="ADAL" clId="{829B94C0-4A50-4DCB-A977-BC97F2F2A19C}" dt="2022-11-05T16:03:58.097" v="977"/>
          <ac:spMkLst>
            <pc:docMk/>
            <pc:sldMk cId="2668874978" sldId="370"/>
            <ac:spMk id="18" creationId="{58004106-24F4-47FA-9787-E2FB86E74711}"/>
          </ac:spMkLst>
        </pc:spChg>
      </pc:sldChg>
      <pc:sldChg chg="addSp delSp modSp mod modTransition">
        <pc:chgData name="Dylan" userId="d19f606a-f869-495f-a967-091fe7c6f588" providerId="ADAL" clId="{829B94C0-4A50-4DCB-A977-BC97F2F2A19C}" dt="2022-11-05T16:12:22.557" v="1219"/>
        <pc:sldMkLst>
          <pc:docMk/>
          <pc:sldMk cId="2595633709" sldId="371"/>
        </pc:sldMkLst>
        <pc:spChg chg="del">
          <ac:chgData name="Dylan" userId="d19f606a-f869-495f-a967-091fe7c6f588" providerId="ADAL" clId="{829B94C0-4A50-4DCB-A977-BC97F2F2A19C}" dt="2022-11-05T16:04:03.523" v="980" actId="478"/>
          <ac:spMkLst>
            <pc:docMk/>
            <pc:sldMk cId="2595633709" sldId="371"/>
            <ac:spMk id="2" creationId="{51D7AA6E-9960-9FDA-C613-72C56D9B4DF2}"/>
          </ac:spMkLst>
        </pc:spChg>
        <pc:spChg chg="del">
          <ac:chgData name="Dylan" userId="d19f606a-f869-495f-a967-091fe7c6f588" providerId="ADAL" clId="{829B94C0-4A50-4DCB-A977-BC97F2F2A19C}" dt="2022-11-05T15:53:26.140" v="896" actId="478"/>
          <ac:spMkLst>
            <pc:docMk/>
            <pc:sldMk cId="2595633709" sldId="371"/>
            <ac:spMk id="8" creationId="{CF773CE8-91AA-7076-B33D-A86898844DD6}"/>
          </ac:spMkLst>
        </pc:spChg>
        <pc:spChg chg="mod">
          <ac:chgData name="Dylan" userId="d19f606a-f869-495f-a967-091fe7c6f588" providerId="ADAL" clId="{829B94C0-4A50-4DCB-A977-BC97F2F2A19C}" dt="2022-11-05T15:17:39.656" v="612" actId="120"/>
          <ac:spMkLst>
            <pc:docMk/>
            <pc:sldMk cId="2595633709" sldId="371"/>
            <ac:spMk id="16" creationId="{5C65B8E0-CD0C-FD3E-8127-EF47BC2A1369}"/>
          </ac:spMkLst>
        </pc:spChg>
        <pc:spChg chg="add mod ord">
          <ac:chgData name="Dylan" userId="d19f606a-f869-495f-a967-091fe7c6f588" providerId="ADAL" clId="{829B94C0-4A50-4DCB-A977-BC97F2F2A19C}" dt="2022-11-05T15:53:28.484" v="898" actId="167"/>
          <ac:spMkLst>
            <pc:docMk/>
            <pc:sldMk cId="2595633709" sldId="371"/>
            <ac:spMk id="17" creationId="{7862BD1A-321A-4E94-A9C4-4384478430F6}"/>
          </ac:spMkLst>
        </pc:spChg>
        <pc:spChg chg="add mod">
          <ac:chgData name="Dylan" userId="d19f606a-f869-495f-a967-091fe7c6f588" providerId="ADAL" clId="{829B94C0-4A50-4DCB-A977-BC97F2F2A19C}" dt="2022-11-05T16:04:02.091" v="979"/>
          <ac:spMkLst>
            <pc:docMk/>
            <pc:sldMk cId="2595633709" sldId="371"/>
            <ac:spMk id="18" creationId="{996417A8-F230-4308-96FE-C29C93CBF88E}"/>
          </ac:spMkLst>
        </pc:spChg>
      </pc:sldChg>
      <pc:sldChg chg="addSp delSp modSp mod modTransition">
        <pc:chgData name="Dylan" userId="d19f606a-f869-495f-a967-091fe7c6f588" providerId="ADAL" clId="{829B94C0-4A50-4DCB-A977-BC97F2F2A19C}" dt="2022-11-05T16:12:28.318" v="1221"/>
        <pc:sldMkLst>
          <pc:docMk/>
          <pc:sldMk cId="3479831905" sldId="372"/>
        </pc:sldMkLst>
        <pc:spChg chg="del">
          <ac:chgData name="Dylan" userId="d19f606a-f869-495f-a967-091fe7c6f588" providerId="ADAL" clId="{829B94C0-4A50-4DCB-A977-BC97F2F2A19C}" dt="2022-11-05T16:04:07.152" v="981" actId="478"/>
          <ac:spMkLst>
            <pc:docMk/>
            <pc:sldMk cId="3479831905" sldId="372"/>
            <ac:spMk id="2" creationId="{51D7AA6E-9960-9FDA-C613-72C56D9B4DF2}"/>
          </ac:spMkLst>
        </pc:spChg>
        <pc:spChg chg="del">
          <ac:chgData name="Dylan" userId="d19f606a-f869-495f-a967-091fe7c6f588" providerId="ADAL" clId="{829B94C0-4A50-4DCB-A977-BC97F2F2A19C}" dt="2022-11-05T15:53:33.535" v="899" actId="478"/>
          <ac:spMkLst>
            <pc:docMk/>
            <pc:sldMk cId="3479831905" sldId="372"/>
            <ac:spMk id="8" creationId="{CF773CE8-91AA-7076-B33D-A86898844DD6}"/>
          </ac:spMkLst>
        </pc:spChg>
        <pc:spChg chg="add mod ord">
          <ac:chgData name="Dylan" userId="d19f606a-f869-495f-a967-091fe7c6f588" providerId="ADAL" clId="{829B94C0-4A50-4DCB-A977-BC97F2F2A19C}" dt="2022-11-05T15:53:36.165" v="901" actId="167"/>
          <ac:spMkLst>
            <pc:docMk/>
            <pc:sldMk cId="3479831905" sldId="372"/>
            <ac:spMk id="17" creationId="{E01C6863-C163-4C57-83A7-3DDFE50000E0}"/>
          </ac:spMkLst>
        </pc:spChg>
        <pc:spChg chg="add mod">
          <ac:chgData name="Dylan" userId="d19f606a-f869-495f-a967-091fe7c6f588" providerId="ADAL" clId="{829B94C0-4A50-4DCB-A977-BC97F2F2A19C}" dt="2022-11-05T16:04:07.668" v="982"/>
          <ac:spMkLst>
            <pc:docMk/>
            <pc:sldMk cId="3479831905" sldId="372"/>
            <ac:spMk id="18" creationId="{C31F39AE-B0F7-4C44-94D8-72CAADD0F778}"/>
          </ac:spMkLst>
        </pc:spChg>
        <pc:spChg chg="mod">
          <ac:chgData name="Dylan" userId="d19f606a-f869-495f-a967-091fe7c6f588" providerId="ADAL" clId="{829B94C0-4A50-4DCB-A977-BC97F2F2A19C}" dt="2022-11-05T15:17:52.885" v="614" actId="120"/>
          <ac:spMkLst>
            <pc:docMk/>
            <pc:sldMk cId="3479831905" sldId="372"/>
            <ac:spMk id="19" creationId="{D512C5A1-CDD8-B88F-A3FE-0BB3A5795834}"/>
          </ac:spMkLst>
        </pc:spChg>
      </pc:sldChg>
      <pc:sldChg chg="addSp delSp modSp mod modTransition">
        <pc:chgData name="Dylan" userId="d19f606a-f869-495f-a967-091fe7c6f588" providerId="ADAL" clId="{829B94C0-4A50-4DCB-A977-BC97F2F2A19C}" dt="2022-11-05T16:12:34.138" v="1225"/>
        <pc:sldMkLst>
          <pc:docMk/>
          <pc:sldMk cId="1044667671" sldId="373"/>
        </pc:sldMkLst>
        <pc:spChg chg="del">
          <ac:chgData name="Dylan" userId="d19f606a-f869-495f-a967-091fe7c6f588" providerId="ADAL" clId="{829B94C0-4A50-4DCB-A977-BC97F2F2A19C}" dt="2022-11-05T16:04:11.713" v="983" actId="478"/>
          <ac:spMkLst>
            <pc:docMk/>
            <pc:sldMk cId="1044667671" sldId="373"/>
            <ac:spMk id="2" creationId="{51D7AA6E-9960-9FDA-C613-72C56D9B4DF2}"/>
          </ac:spMkLst>
        </pc:spChg>
        <pc:spChg chg="del">
          <ac:chgData name="Dylan" userId="d19f606a-f869-495f-a967-091fe7c6f588" providerId="ADAL" clId="{829B94C0-4A50-4DCB-A977-BC97F2F2A19C}" dt="2022-11-05T15:53:39.965" v="902" actId="478"/>
          <ac:spMkLst>
            <pc:docMk/>
            <pc:sldMk cId="1044667671" sldId="373"/>
            <ac:spMk id="8" creationId="{CF773CE8-91AA-7076-B33D-A86898844DD6}"/>
          </ac:spMkLst>
        </pc:spChg>
        <pc:spChg chg="add mod ord">
          <ac:chgData name="Dylan" userId="d19f606a-f869-495f-a967-091fe7c6f588" providerId="ADAL" clId="{829B94C0-4A50-4DCB-A977-BC97F2F2A19C}" dt="2022-11-05T15:53:42.005" v="904" actId="167"/>
          <ac:spMkLst>
            <pc:docMk/>
            <pc:sldMk cId="1044667671" sldId="373"/>
            <ac:spMk id="17" creationId="{B5D1AE37-A052-4C02-9B5E-5DE431BDF8E3}"/>
          </ac:spMkLst>
        </pc:spChg>
        <pc:spChg chg="add mod">
          <ac:chgData name="Dylan" userId="d19f606a-f869-495f-a967-091fe7c6f588" providerId="ADAL" clId="{829B94C0-4A50-4DCB-A977-BC97F2F2A19C}" dt="2022-11-05T16:04:12.005" v="984"/>
          <ac:spMkLst>
            <pc:docMk/>
            <pc:sldMk cId="1044667671" sldId="373"/>
            <ac:spMk id="18" creationId="{CFA3A308-6519-4862-A8D9-DC752B568542}"/>
          </ac:spMkLst>
        </pc:spChg>
        <pc:spChg chg="mod">
          <ac:chgData name="Dylan" userId="d19f606a-f869-495f-a967-091fe7c6f588" providerId="ADAL" clId="{829B94C0-4A50-4DCB-A977-BC97F2F2A19C}" dt="2022-11-05T15:17:57.070" v="615" actId="120"/>
          <ac:spMkLst>
            <pc:docMk/>
            <pc:sldMk cId="1044667671" sldId="373"/>
            <ac:spMk id="21" creationId="{E5DF73F9-FBFD-DBBF-62A3-5156D8439466}"/>
          </ac:spMkLst>
        </pc:spChg>
      </pc:sldChg>
      <pc:sldChg chg="addSp delSp modSp add mod modTransition">
        <pc:chgData name="Dylan" userId="d19f606a-f869-495f-a967-091fe7c6f588" providerId="ADAL" clId="{829B94C0-4A50-4DCB-A977-BC97F2F2A19C}" dt="2022-11-05T16:11:34.177" v="1199"/>
        <pc:sldMkLst>
          <pc:docMk/>
          <pc:sldMk cId="644724612" sldId="374"/>
        </pc:sldMkLst>
        <pc:spChg chg="del">
          <ac:chgData name="Dylan" userId="d19f606a-f869-495f-a967-091fe7c6f588" providerId="ADAL" clId="{829B94C0-4A50-4DCB-A977-BC97F2F2A19C}" dt="2022-11-05T16:07:37.202" v="1109" actId="478"/>
          <ac:spMkLst>
            <pc:docMk/>
            <pc:sldMk cId="644724612" sldId="374"/>
            <ac:spMk id="20" creationId="{12243B5E-0666-FA99-C0C8-E171514C83CF}"/>
          </ac:spMkLst>
        </pc:spChg>
        <pc:spChg chg="add mod">
          <ac:chgData name="Dylan" userId="d19f606a-f869-495f-a967-091fe7c6f588" providerId="ADAL" clId="{829B94C0-4A50-4DCB-A977-BC97F2F2A19C}" dt="2022-11-05T16:07:34.822" v="1108"/>
          <ac:spMkLst>
            <pc:docMk/>
            <pc:sldMk cId="644724612" sldId="374"/>
            <ac:spMk id="25" creationId="{F4891523-1F81-400E-BCF9-6D39AC9E176F}"/>
          </ac:spMkLst>
        </pc:spChg>
      </pc:sldChg>
      <pc:sldChg chg="addSp delSp modSp mod">
        <pc:chgData name="Dylan" userId="d19f606a-f869-495f-a967-091fe7c6f588" providerId="ADAL" clId="{829B94C0-4A50-4DCB-A977-BC97F2F2A19C}" dt="2022-11-05T16:05:09.745" v="1022" actId="478"/>
        <pc:sldMkLst>
          <pc:docMk/>
          <pc:sldMk cId="1230117308" sldId="375"/>
        </pc:sldMkLst>
        <pc:spChg chg="del">
          <ac:chgData name="Dylan" userId="d19f606a-f869-495f-a967-091fe7c6f588" providerId="ADAL" clId="{829B94C0-4A50-4DCB-A977-BC97F2F2A19C}" dt="2022-11-05T15:16:10.509" v="608" actId="478"/>
          <ac:spMkLst>
            <pc:docMk/>
            <pc:sldMk cId="1230117308" sldId="375"/>
            <ac:spMk id="9" creationId="{FE13BC48-748B-B800-2AB5-80F9284F2328}"/>
          </ac:spMkLst>
        </pc:spChg>
        <pc:spChg chg="add del mod">
          <ac:chgData name="Dylan" userId="d19f606a-f869-495f-a967-091fe7c6f588" providerId="ADAL" clId="{829B94C0-4A50-4DCB-A977-BC97F2F2A19C}" dt="2022-11-05T16:05:09.745" v="1022" actId="478"/>
          <ac:spMkLst>
            <pc:docMk/>
            <pc:sldMk cId="1230117308" sldId="375"/>
            <ac:spMk id="17" creationId="{87F031D6-4273-47FF-AFB1-AE9535756C37}"/>
          </ac:spMkLst>
        </pc:spChg>
        <pc:spChg chg="add mod">
          <ac:chgData name="Dylan" userId="d19f606a-f869-495f-a967-091fe7c6f588" providerId="ADAL" clId="{829B94C0-4A50-4DCB-A977-BC97F2F2A19C}" dt="2022-11-05T16:05:07.765" v="1021"/>
          <ac:spMkLst>
            <pc:docMk/>
            <pc:sldMk cId="1230117308" sldId="375"/>
            <ac:spMk id="20" creationId="{DEB86AAD-E720-4887-B388-321D702277E9}"/>
          </ac:spMkLst>
        </pc:spChg>
      </pc:sldChg>
      <pc:sldChg chg="addSp delSp modSp mod modTransition">
        <pc:chgData name="Dylan" userId="d19f606a-f869-495f-a967-091fe7c6f588" providerId="ADAL" clId="{829B94C0-4A50-4DCB-A977-BC97F2F2A19C}" dt="2022-11-05T16:09:30.425" v="1119"/>
        <pc:sldMkLst>
          <pc:docMk/>
          <pc:sldMk cId="3059609514" sldId="379"/>
        </pc:sldMkLst>
        <pc:spChg chg="del">
          <ac:chgData name="Dylan" userId="d19f606a-f869-495f-a967-091fe7c6f588" providerId="ADAL" clId="{829B94C0-4A50-4DCB-A977-BC97F2F2A19C}" dt="2022-11-05T16:05:38.241" v="1034" actId="478"/>
          <ac:spMkLst>
            <pc:docMk/>
            <pc:sldMk cId="3059609514" sldId="379"/>
            <ac:spMk id="9" creationId="{FE13BC48-748B-B800-2AB5-80F9284F2328}"/>
          </ac:spMkLst>
        </pc:spChg>
        <pc:spChg chg="add mod">
          <ac:chgData name="Dylan" userId="d19f606a-f869-495f-a967-091fe7c6f588" providerId="ADAL" clId="{829B94C0-4A50-4DCB-A977-BC97F2F2A19C}" dt="2022-11-05T16:05:36.009" v="1033"/>
          <ac:spMkLst>
            <pc:docMk/>
            <pc:sldMk cId="3059609514" sldId="379"/>
            <ac:spMk id="15" creationId="{4DB27C21-472D-4B43-ADBC-A2F02E3189F7}"/>
          </ac:spMkLst>
        </pc:spChg>
      </pc:sldChg>
      <pc:sldChg chg="addSp delSp modSp mod modTransition">
        <pc:chgData name="Dylan" userId="d19f606a-f869-495f-a967-091fe7c6f588" providerId="ADAL" clId="{829B94C0-4A50-4DCB-A977-BC97F2F2A19C}" dt="2022-11-05T16:15:31.324" v="1240"/>
        <pc:sldMkLst>
          <pc:docMk/>
          <pc:sldMk cId="3600228609" sldId="380"/>
        </pc:sldMkLst>
        <pc:spChg chg="del">
          <ac:chgData name="Dylan" userId="d19f606a-f869-495f-a967-091fe7c6f588" providerId="ADAL" clId="{829B94C0-4A50-4DCB-A977-BC97F2F2A19C}" dt="2022-11-05T16:05:41.842" v="1036" actId="478"/>
          <ac:spMkLst>
            <pc:docMk/>
            <pc:sldMk cId="3600228609" sldId="380"/>
            <ac:spMk id="9" creationId="{FE13BC48-748B-B800-2AB5-80F9284F2328}"/>
          </ac:spMkLst>
        </pc:spChg>
        <pc:spChg chg="add mod">
          <ac:chgData name="Dylan" userId="d19f606a-f869-495f-a967-091fe7c6f588" providerId="ADAL" clId="{829B94C0-4A50-4DCB-A977-BC97F2F2A19C}" dt="2022-11-05T16:05:39.817" v="1035"/>
          <ac:spMkLst>
            <pc:docMk/>
            <pc:sldMk cId="3600228609" sldId="380"/>
            <ac:spMk id="15" creationId="{95752E2B-5315-4EF2-B4E6-D3ECA8517F04}"/>
          </ac:spMkLst>
        </pc:spChg>
      </pc:sldChg>
      <pc:sldChg chg="addSp delSp modSp mod modTransition">
        <pc:chgData name="Dylan" userId="d19f606a-f869-495f-a967-091fe7c6f588" providerId="ADAL" clId="{829B94C0-4A50-4DCB-A977-BC97F2F2A19C}" dt="2022-11-05T16:10:29.136" v="1132"/>
        <pc:sldMkLst>
          <pc:docMk/>
          <pc:sldMk cId="1047511016" sldId="381"/>
        </pc:sldMkLst>
        <pc:spChg chg="del">
          <ac:chgData name="Dylan" userId="d19f606a-f869-495f-a967-091fe7c6f588" providerId="ADAL" clId="{829B94C0-4A50-4DCB-A977-BC97F2F2A19C}" dt="2022-11-05T16:05:14.592" v="1024" actId="478"/>
          <ac:spMkLst>
            <pc:docMk/>
            <pc:sldMk cId="1047511016" sldId="381"/>
            <ac:spMk id="2" creationId="{699061D9-2060-3DC2-1F3B-2F3AC249A69F}"/>
          </ac:spMkLst>
        </pc:spChg>
        <pc:spChg chg="add mod">
          <ac:chgData name="Dylan" userId="d19f606a-f869-495f-a967-091fe7c6f588" providerId="ADAL" clId="{829B94C0-4A50-4DCB-A977-BC97F2F2A19C}" dt="2022-11-05T16:05:11.852" v="1023"/>
          <ac:spMkLst>
            <pc:docMk/>
            <pc:sldMk cId="1047511016" sldId="381"/>
            <ac:spMk id="15" creationId="{B71EC238-FE1D-425D-9132-6DD641F29F6E}"/>
          </ac:spMkLst>
        </pc:spChg>
      </pc:sldChg>
      <pc:sldChg chg="addSp delSp modSp mod modTransition">
        <pc:chgData name="Dylan" userId="d19f606a-f869-495f-a967-091fe7c6f588" providerId="ADAL" clId="{829B94C0-4A50-4DCB-A977-BC97F2F2A19C}" dt="2022-11-05T16:10:33.483" v="1138"/>
        <pc:sldMkLst>
          <pc:docMk/>
          <pc:sldMk cId="1383475330" sldId="382"/>
        </pc:sldMkLst>
        <pc:spChg chg="add mod">
          <ac:chgData name="Dylan" userId="d19f606a-f869-495f-a967-091fe7c6f588" providerId="ADAL" clId="{829B94C0-4A50-4DCB-A977-BC97F2F2A19C}" dt="2022-11-05T16:05:16.228" v="1025"/>
          <ac:spMkLst>
            <pc:docMk/>
            <pc:sldMk cId="1383475330" sldId="382"/>
            <ac:spMk id="13" creationId="{C031AE0B-6C7F-4E95-B584-8C77EC4ACB63}"/>
          </ac:spMkLst>
        </pc:spChg>
        <pc:spChg chg="del">
          <ac:chgData name="Dylan" userId="d19f606a-f869-495f-a967-091fe7c6f588" providerId="ADAL" clId="{829B94C0-4A50-4DCB-A977-BC97F2F2A19C}" dt="2022-11-05T16:05:19.207" v="1026" actId="478"/>
          <ac:spMkLst>
            <pc:docMk/>
            <pc:sldMk cId="1383475330" sldId="382"/>
            <ac:spMk id="17" creationId="{87F031D6-4273-47FF-AFB1-AE9535756C37}"/>
          </ac:spMkLst>
        </pc:spChg>
        <pc:picChg chg="mod">
          <ac:chgData name="Dylan" userId="d19f606a-f869-495f-a967-091fe7c6f588" providerId="ADAL" clId="{829B94C0-4A50-4DCB-A977-BC97F2F2A19C}" dt="2022-11-05T15:46:57.562" v="704" actId="14100"/>
          <ac:picMkLst>
            <pc:docMk/>
            <pc:sldMk cId="1383475330" sldId="382"/>
            <ac:picMk id="4" creationId="{2452644C-2A87-E6E2-C7A5-3C872194A61E}"/>
          </ac:picMkLst>
        </pc:picChg>
      </pc:sldChg>
      <pc:sldChg chg="addSp delSp modSp mod modTransition">
        <pc:chgData name="Dylan" userId="d19f606a-f869-495f-a967-091fe7c6f588" providerId="ADAL" clId="{829B94C0-4A50-4DCB-A977-BC97F2F2A19C}" dt="2022-11-05T16:10:36.464" v="1142"/>
        <pc:sldMkLst>
          <pc:docMk/>
          <pc:sldMk cId="591531288" sldId="383"/>
        </pc:sldMkLst>
        <pc:spChg chg="add mod">
          <ac:chgData name="Dylan" userId="d19f606a-f869-495f-a967-091fe7c6f588" providerId="ADAL" clId="{829B94C0-4A50-4DCB-A977-BC97F2F2A19C}" dt="2022-11-05T16:05:21.670" v="1027"/>
          <ac:spMkLst>
            <pc:docMk/>
            <pc:sldMk cId="591531288" sldId="383"/>
            <ac:spMk id="9" creationId="{9A76F16E-7EA8-472E-AEF9-157B06891431}"/>
          </ac:spMkLst>
        </pc:spChg>
        <pc:spChg chg="del">
          <ac:chgData name="Dylan" userId="d19f606a-f869-495f-a967-091fe7c6f588" providerId="ADAL" clId="{829B94C0-4A50-4DCB-A977-BC97F2F2A19C}" dt="2022-11-05T16:05:24.689" v="1028" actId="478"/>
          <ac:spMkLst>
            <pc:docMk/>
            <pc:sldMk cId="591531288" sldId="383"/>
            <ac:spMk id="17" creationId="{87F031D6-4273-47FF-AFB1-AE9535756C37}"/>
          </ac:spMkLst>
        </pc:spChg>
      </pc:sldChg>
      <pc:sldChg chg="addSp delSp modSp mod modTransition">
        <pc:chgData name="Dylan" userId="d19f606a-f869-495f-a967-091fe7c6f588" providerId="ADAL" clId="{829B94C0-4A50-4DCB-A977-BC97F2F2A19C}" dt="2022-11-05T16:10:39.626" v="1146"/>
        <pc:sldMkLst>
          <pc:docMk/>
          <pc:sldMk cId="2094052569" sldId="384"/>
        </pc:sldMkLst>
        <pc:spChg chg="add mod">
          <ac:chgData name="Dylan" userId="d19f606a-f869-495f-a967-091fe7c6f588" providerId="ADAL" clId="{829B94C0-4A50-4DCB-A977-BC97F2F2A19C}" dt="2022-11-05T16:05:26.074" v="1029"/>
          <ac:spMkLst>
            <pc:docMk/>
            <pc:sldMk cId="2094052569" sldId="384"/>
            <ac:spMk id="9" creationId="{C61C3A91-15B6-4238-91A7-F5B4EBD6515F}"/>
          </ac:spMkLst>
        </pc:spChg>
        <pc:spChg chg="del">
          <ac:chgData name="Dylan" userId="d19f606a-f869-495f-a967-091fe7c6f588" providerId="ADAL" clId="{829B94C0-4A50-4DCB-A977-BC97F2F2A19C}" dt="2022-11-05T16:05:28.705" v="1030" actId="478"/>
          <ac:spMkLst>
            <pc:docMk/>
            <pc:sldMk cId="2094052569" sldId="384"/>
            <ac:spMk id="17" creationId="{87F031D6-4273-47FF-AFB1-AE9535756C37}"/>
          </ac:spMkLst>
        </pc:spChg>
      </pc:sldChg>
      <pc:sldChg chg="addSp delSp modSp mod modTransition">
        <pc:chgData name="Dylan" userId="d19f606a-f869-495f-a967-091fe7c6f588" providerId="ADAL" clId="{829B94C0-4A50-4DCB-A977-BC97F2F2A19C}" dt="2022-11-05T16:10:43.314" v="1150"/>
        <pc:sldMkLst>
          <pc:docMk/>
          <pc:sldMk cId="3444629764" sldId="385"/>
        </pc:sldMkLst>
        <pc:spChg chg="add mod">
          <ac:chgData name="Dylan" userId="d19f606a-f869-495f-a967-091fe7c6f588" providerId="ADAL" clId="{829B94C0-4A50-4DCB-A977-BC97F2F2A19C}" dt="2022-11-05T16:05:30.749" v="1031"/>
          <ac:spMkLst>
            <pc:docMk/>
            <pc:sldMk cId="3444629764" sldId="385"/>
            <ac:spMk id="9" creationId="{5D95F634-9B23-4B4E-9EFC-0EFD6F26726B}"/>
          </ac:spMkLst>
        </pc:spChg>
        <pc:spChg chg="del">
          <ac:chgData name="Dylan" userId="d19f606a-f869-495f-a967-091fe7c6f588" providerId="ADAL" clId="{829B94C0-4A50-4DCB-A977-BC97F2F2A19C}" dt="2022-11-05T16:05:33.333" v="1032" actId="478"/>
          <ac:spMkLst>
            <pc:docMk/>
            <pc:sldMk cId="3444629764" sldId="385"/>
            <ac:spMk id="17" creationId="{87F031D6-4273-47FF-AFB1-AE9535756C37}"/>
          </ac:spMkLst>
        </pc:spChg>
      </pc:sldChg>
      <pc:sldChg chg="addSp delSp modSp mod modTransition">
        <pc:chgData name="Dylan" userId="d19f606a-f869-495f-a967-091fe7c6f588" providerId="ADAL" clId="{829B94C0-4A50-4DCB-A977-BC97F2F2A19C}" dt="2022-11-05T16:10:52.525" v="1158"/>
        <pc:sldMkLst>
          <pc:docMk/>
          <pc:sldMk cId="2650508905" sldId="386"/>
        </pc:sldMkLst>
        <pc:spChg chg="del">
          <ac:chgData name="Dylan" userId="d19f606a-f869-495f-a967-091fe7c6f588" providerId="ADAL" clId="{829B94C0-4A50-4DCB-A977-BC97F2F2A19C}" dt="2022-11-05T16:05:45.137" v="1038" actId="478"/>
          <ac:spMkLst>
            <pc:docMk/>
            <pc:sldMk cId="2650508905" sldId="386"/>
            <ac:spMk id="5" creationId="{E6B5DDD3-8B78-FCBD-0344-D2DBC068A6F7}"/>
          </ac:spMkLst>
        </pc:spChg>
        <pc:spChg chg="add mod">
          <ac:chgData name="Dylan" userId="d19f606a-f869-495f-a967-091fe7c6f588" providerId="ADAL" clId="{829B94C0-4A50-4DCB-A977-BC97F2F2A19C}" dt="2022-11-05T16:05:43.813" v="1037"/>
          <ac:spMkLst>
            <pc:docMk/>
            <pc:sldMk cId="2650508905" sldId="386"/>
            <ac:spMk id="11" creationId="{32F2A17A-59A8-46CA-8198-024393067F16}"/>
          </ac:spMkLst>
        </pc:spChg>
      </pc:sldChg>
      <pc:sldChg chg="addSp delSp modSp mod modTransition">
        <pc:chgData name="Dylan" userId="d19f606a-f869-495f-a967-091fe7c6f588" providerId="ADAL" clId="{829B94C0-4A50-4DCB-A977-BC97F2F2A19C}" dt="2022-11-05T16:10:56.017" v="1162"/>
        <pc:sldMkLst>
          <pc:docMk/>
          <pc:sldMk cId="3759098524" sldId="387"/>
        </pc:sldMkLst>
        <pc:spChg chg="del">
          <ac:chgData name="Dylan" userId="d19f606a-f869-495f-a967-091fe7c6f588" providerId="ADAL" clId="{829B94C0-4A50-4DCB-A977-BC97F2F2A19C}" dt="2022-11-05T16:05:49.153" v="1040" actId="478"/>
          <ac:spMkLst>
            <pc:docMk/>
            <pc:sldMk cId="3759098524" sldId="387"/>
            <ac:spMk id="5" creationId="{DEF490DE-75EB-77C1-267F-32F41964551C}"/>
          </ac:spMkLst>
        </pc:spChg>
        <pc:spChg chg="add mod">
          <ac:chgData name="Dylan" userId="d19f606a-f869-495f-a967-091fe7c6f588" providerId="ADAL" clId="{829B94C0-4A50-4DCB-A977-BC97F2F2A19C}" dt="2022-11-05T16:05:46.569" v="1039"/>
          <ac:spMkLst>
            <pc:docMk/>
            <pc:sldMk cId="3759098524" sldId="387"/>
            <ac:spMk id="11" creationId="{647EE2FC-7AF7-4034-B245-4948EC8F49EC}"/>
          </ac:spMkLst>
        </pc:spChg>
      </pc:sldChg>
      <pc:sldChg chg="addSp delSp modSp mod modTransition">
        <pc:chgData name="Dylan" userId="d19f606a-f869-495f-a967-091fe7c6f588" providerId="ADAL" clId="{829B94C0-4A50-4DCB-A977-BC97F2F2A19C}" dt="2022-11-05T16:10:59.418" v="1166"/>
        <pc:sldMkLst>
          <pc:docMk/>
          <pc:sldMk cId="943099821" sldId="388"/>
        </pc:sldMkLst>
        <pc:spChg chg="del">
          <ac:chgData name="Dylan" userId="d19f606a-f869-495f-a967-091fe7c6f588" providerId="ADAL" clId="{829B94C0-4A50-4DCB-A977-BC97F2F2A19C}" dt="2022-11-05T16:05:58.451" v="1043" actId="478"/>
          <ac:spMkLst>
            <pc:docMk/>
            <pc:sldMk cId="943099821" sldId="388"/>
            <ac:spMk id="9" creationId="{FE13BC48-748B-B800-2AB5-80F9284F2328}"/>
          </ac:spMkLst>
        </pc:spChg>
        <pc:spChg chg="add mod">
          <ac:chgData name="Dylan" userId="d19f606a-f869-495f-a967-091fe7c6f588" providerId="ADAL" clId="{829B94C0-4A50-4DCB-A977-BC97F2F2A19C}" dt="2022-11-05T16:05:51.835" v="1041"/>
          <ac:spMkLst>
            <pc:docMk/>
            <pc:sldMk cId="943099821" sldId="388"/>
            <ac:spMk id="13" creationId="{2FFD531D-0EFD-41B1-8C5F-B25412D7888E}"/>
          </ac:spMkLst>
        </pc:spChg>
        <pc:picChg chg="ord">
          <ac:chgData name="Dylan" userId="d19f606a-f869-495f-a967-091fe7c6f588" providerId="ADAL" clId="{829B94C0-4A50-4DCB-A977-BC97F2F2A19C}" dt="2022-11-05T16:06:04.632" v="1044" actId="170"/>
          <ac:picMkLst>
            <pc:docMk/>
            <pc:sldMk cId="943099821" sldId="388"/>
            <ac:picMk id="6" creationId="{37CB911E-B45C-FDE3-FF08-C071DE2E9B57}"/>
          </ac:picMkLst>
        </pc:picChg>
      </pc:sldChg>
      <pc:sldChg chg="addSp delSp modSp mod modTransition">
        <pc:chgData name="Dylan" userId="d19f606a-f869-495f-a967-091fe7c6f588" providerId="ADAL" clId="{829B94C0-4A50-4DCB-A977-BC97F2F2A19C}" dt="2022-11-05T16:11:02.281" v="1170"/>
        <pc:sldMkLst>
          <pc:docMk/>
          <pc:sldMk cId="3371126316" sldId="389"/>
        </pc:sldMkLst>
        <pc:spChg chg="del">
          <ac:chgData name="Dylan" userId="d19f606a-f869-495f-a967-091fe7c6f588" providerId="ADAL" clId="{829B94C0-4A50-4DCB-A977-BC97F2F2A19C}" dt="2022-11-05T16:06:12.704" v="1047" actId="478"/>
          <ac:spMkLst>
            <pc:docMk/>
            <pc:sldMk cId="3371126316" sldId="389"/>
            <ac:spMk id="9" creationId="{FE13BC48-748B-B800-2AB5-80F9284F2328}"/>
          </ac:spMkLst>
        </pc:spChg>
        <pc:spChg chg="add mod">
          <ac:chgData name="Dylan" userId="d19f606a-f869-495f-a967-091fe7c6f588" providerId="ADAL" clId="{829B94C0-4A50-4DCB-A977-BC97F2F2A19C}" dt="2022-11-05T16:06:08.444" v="1045"/>
          <ac:spMkLst>
            <pc:docMk/>
            <pc:sldMk cId="3371126316" sldId="389"/>
            <ac:spMk id="13" creationId="{C4944160-CE12-43FC-A9AD-9B8E1077F5C4}"/>
          </ac:spMkLst>
        </pc:spChg>
        <pc:picChg chg="ord">
          <ac:chgData name="Dylan" userId="d19f606a-f869-495f-a967-091fe7c6f588" providerId="ADAL" clId="{829B94C0-4A50-4DCB-A977-BC97F2F2A19C}" dt="2022-11-05T16:06:10.646" v="1046" actId="167"/>
          <ac:picMkLst>
            <pc:docMk/>
            <pc:sldMk cId="3371126316" sldId="389"/>
            <ac:picMk id="6" creationId="{05266733-364B-DA09-42B9-7B8E96E949A6}"/>
          </ac:picMkLst>
        </pc:picChg>
      </pc:sldChg>
      <pc:sldChg chg="addSp delSp modSp mod modTransition">
        <pc:chgData name="Dylan" userId="d19f606a-f869-495f-a967-091fe7c6f588" providerId="ADAL" clId="{829B94C0-4A50-4DCB-A977-BC97F2F2A19C}" dt="2022-11-05T16:11:04.985" v="1174"/>
        <pc:sldMkLst>
          <pc:docMk/>
          <pc:sldMk cId="2795037653" sldId="390"/>
        </pc:sldMkLst>
        <pc:spChg chg="del">
          <ac:chgData name="Dylan" userId="d19f606a-f869-495f-a967-091fe7c6f588" providerId="ADAL" clId="{829B94C0-4A50-4DCB-A977-BC97F2F2A19C}" dt="2022-11-05T16:06:17.137" v="1049" actId="478"/>
          <ac:spMkLst>
            <pc:docMk/>
            <pc:sldMk cId="2795037653" sldId="390"/>
            <ac:spMk id="9" creationId="{FE13BC48-748B-B800-2AB5-80F9284F2328}"/>
          </ac:spMkLst>
        </pc:spChg>
        <pc:spChg chg="add mod">
          <ac:chgData name="Dylan" userId="d19f606a-f869-495f-a967-091fe7c6f588" providerId="ADAL" clId="{829B94C0-4A50-4DCB-A977-BC97F2F2A19C}" dt="2022-11-05T16:06:15.035" v="1048"/>
          <ac:spMkLst>
            <pc:docMk/>
            <pc:sldMk cId="2795037653" sldId="390"/>
            <ac:spMk id="13" creationId="{A454FCE0-3AAB-463D-9438-38FBEA5376BD}"/>
          </ac:spMkLst>
        </pc:spChg>
      </pc:sldChg>
      <pc:sldChg chg="addSp delSp modSp add mod ord modAnim modNotesTx">
        <pc:chgData name="Dylan" userId="d19f606a-f869-495f-a967-091fe7c6f588" providerId="ADAL" clId="{829B94C0-4A50-4DCB-A977-BC97F2F2A19C}" dt="2022-11-05T16:07:25.442" v="1103" actId="478"/>
        <pc:sldMkLst>
          <pc:docMk/>
          <pc:sldMk cId="241357151" sldId="391"/>
        </pc:sldMkLst>
        <pc:spChg chg="del">
          <ac:chgData name="Dylan" userId="d19f606a-f869-495f-a967-091fe7c6f588" providerId="ADAL" clId="{829B94C0-4A50-4DCB-A977-BC97F2F2A19C}" dt="2022-11-05T16:07:25.442" v="1103" actId="478"/>
          <ac:spMkLst>
            <pc:docMk/>
            <pc:sldMk cId="241357151" sldId="391"/>
            <ac:spMk id="20" creationId="{12243B5E-0666-FA99-C0C8-E171514C83CF}"/>
          </ac:spMkLst>
        </pc:spChg>
        <pc:spChg chg="del">
          <ac:chgData name="Dylan" userId="d19f606a-f869-495f-a967-091fe7c6f588" providerId="ADAL" clId="{829B94C0-4A50-4DCB-A977-BC97F2F2A19C}" dt="2022-11-05T15:30:13.857" v="662" actId="478"/>
          <ac:spMkLst>
            <pc:docMk/>
            <pc:sldMk cId="241357151" sldId="391"/>
            <ac:spMk id="22" creationId="{FAAF5C4E-533E-BDDD-F1BA-52ED5A423FE4}"/>
          </ac:spMkLst>
        </pc:spChg>
        <pc:spChg chg="add mod">
          <ac:chgData name="Dylan" userId="d19f606a-f869-495f-a967-091fe7c6f588" providerId="ADAL" clId="{829B94C0-4A50-4DCB-A977-BC97F2F2A19C}" dt="2022-11-05T15:33:40.164" v="687" actId="14100"/>
          <ac:spMkLst>
            <pc:docMk/>
            <pc:sldMk cId="241357151" sldId="391"/>
            <ac:spMk id="23" creationId="{AD6F1D64-8F64-4791-8506-AA445812CE46}"/>
          </ac:spMkLst>
        </pc:spChg>
        <pc:spChg chg="add del mod">
          <ac:chgData name="Dylan" userId="d19f606a-f869-495f-a967-091fe7c6f588" providerId="ADAL" clId="{829B94C0-4A50-4DCB-A977-BC97F2F2A19C}" dt="2022-11-05T15:32:01.156" v="668" actId="478"/>
          <ac:spMkLst>
            <pc:docMk/>
            <pc:sldMk cId="241357151" sldId="391"/>
            <ac:spMk id="26" creationId="{A51CDAEE-15DF-4771-B185-E6E8424E62A8}"/>
          </ac:spMkLst>
        </pc:spChg>
        <pc:spChg chg="add mod ord">
          <ac:chgData name="Dylan" userId="d19f606a-f869-495f-a967-091fe7c6f588" providerId="ADAL" clId="{829B94C0-4A50-4DCB-A977-BC97F2F2A19C}" dt="2022-11-05T15:32:20.468" v="683" actId="171"/>
          <ac:spMkLst>
            <pc:docMk/>
            <pc:sldMk cId="241357151" sldId="391"/>
            <ac:spMk id="27" creationId="{3E7057BF-C22F-42ED-B45F-EC9EADEC4923}"/>
          </ac:spMkLst>
        </pc:spChg>
        <pc:spChg chg="add mod">
          <ac:chgData name="Dylan" userId="d19f606a-f869-495f-a967-091fe7c6f588" providerId="ADAL" clId="{829B94C0-4A50-4DCB-A977-BC97F2F2A19C}" dt="2022-11-05T16:07:22.326" v="1102"/>
          <ac:spMkLst>
            <pc:docMk/>
            <pc:sldMk cId="241357151" sldId="391"/>
            <ac:spMk id="28" creationId="{D1901243-7D2A-4298-B456-1497ECDD89FE}"/>
          </ac:spMkLst>
        </pc:spChg>
        <pc:grpChg chg="del">
          <ac:chgData name="Dylan" userId="d19f606a-f869-495f-a967-091fe7c6f588" providerId="ADAL" clId="{829B94C0-4A50-4DCB-A977-BC97F2F2A19C}" dt="2022-11-05T15:30:12.931" v="661" actId="478"/>
          <ac:grpSpMkLst>
            <pc:docMk/>
            <pc:sldMk cId="241357151" sldId="391"/>
            <ac:grpSpMk id="14" creationId="{F70A905F-CE5A-4C23-C842-989647DE985E}"/>
          </ac:grpSpMkLst>
        </pc:grpChg>
        <pc:picChg chg="ord">
          <ac:chgData name="Dylan" userId="d19f606a-f869-495f-a967-091fe7c6f588" providerId="ADAL" clId="{829B94C0-4A50-4DCB-A977-BC97F2F2A19C}" dt="2022-11-05T15:41:39.828" v="702" actId="167"/>
          <ac:picMkLst>
            <pc:docMk/>
            <pc:sldMk cId="241357151" sldId="391"/>
            <ac:picMk id="5" creationId="{480FB2C7-5737-4E7E-B525-0E40BA27427C}"/>
          </ac:picMkLst>
        </pc:picChg>
        <pc:picChg chg="add mod">
          <ac:chgData name="Dylan" userId="d19f606a-f869-495f-a967-091fe7c6f588" providerId="ADAL" clId="{829B94C0-4A50-4DCB-A977-BC97F2F2A19C}" dt="2022-11-05T15:32:40.163" v="684" actId="14826"/>
          <ac:picMkLst>
            <pc:docMk/>
            <pc:sldMk cId="241357151" sldId="391"/>
            <ac:picMk id="25" creationId="{CB7627BE-8FF5-4111-8241-A4D599EC22D8}"/>
          </ac:picMkLst>
        </pc:picChg>
        <pc:cxnChg chg="del">
          <ac:chgData name="Dylan" userId="d19f606a-f869-495f-a967-091fe7c6f588" providerId="ADAL" clId="{829B94C0-4A50-4DCB-A977-BC97F2F2A19C}" dt="2022-11-05T15:30:14.355" v="663" actId="478"/>
          <ac:cxnSpMkLst>
            <pc:docMk/>
            <pc:sldMk cId="241357151" sldId="391"/>
            <ac:cxnSpMk id="24" creationId="{30100BA4-AF8F-6644-8EA7-C53C4601940D}"/>
          </ac:cxnSpMkLst>
        </pc:cxnChg>
      </pc:sldChg>
      <pc:sldChg chg="addSp delSp modSp mod modTransition">
        <pc:chgData name="Dylan" userId="d19f606a-f869-495f-a967-091fe7c6f588" providerId="ADAL" clId="{829B94C0-4A50-4DCB-A977-BC97F2F2A19C}" dt="2022-11-05T16:10:16.571" v="1126"/>
        <pc:sldMkLst>
          <pc:docMk/>
          <pc:sldMk cId="2558433874" sldId="392"/>
        </pc:sldMkLst>
        <pc:spChg chg="del">
          <ac:chgData name="Dylan" userId="d19f606a-f869-495f-a967-091fe7c6f588" providerId="ADAL" clId="{829B94C0-4A50-4DCB-A977-BC97F2F2A19C}" dt="2022-11-05T16:06:28.897" v="1055" actId="478"/>
          <ac:spMkLst>
            <pc:docMk/>
            <pc:sldMk cId="2558433874" sldId="392"/>
            <ac:spMk id="2" creationId="{5FF91A25-87EC-D33E-0788-CE707F4905DE}"/>
          </ac:spMkLst>
        </pc:spChg>
        <pc:spChg chg="add mod">
          <ac:chgData name="Dylan" userId="d19f606a-f869-495f-a967-091fe7c6f588" providerId="ADAL" clId="{829B94C0-4A50-4DCB-A977-BC97F2F2A19C}" dt="2022-11-05T16:06:24.503" v="1052"/>
          <ac:spMkLst>
            <pc:docMk/>
            <pc:sldMk cId="2558433874" sldId="392"/>
            <ac:spMk id="12" creationId="{4AC0C587-B4E6-4700-9113-91CC31052378}"/>
          </ac:spMkLst>
        </pc:spChg>
        <pc:picChg chg="add del">
          <ac:chgData name="Dylan" userId="d19f606a-f869-495f-a967-091fe7c6f588" providerId="ADAL" clId="{829B94C0-4A50-4DCB-A977-BC97F2F2A19C}" dt="2022-11-05T16:06:27.202" v="1054" actId="478"/>
          <ac:picMkLst>
            <pc:docMk/>
            <pc:sldMk cId="2558433874" sldId="392"/>
            <ac:picMk id="10" creationId="{5B9352AC-CF35-CD03-D0FA-7E7CA1AD57FB}"/>
          </ac:picMkLst>
        </pc:picChg>
      </pc:sldChg>
      <pc:sldChg chg="addSp delSp modSp mod modTransition">
        <pc:chgData name="Dylan" userId="d19f606a-f869-495f-a967-091fe7c6f588" providerId="ADAL" clId="{829B94C0-4A50-4DCB-A977-BC97F2F2A19C}" dt="2022-11-05T16:13:52.655" v="1231"/>
        <pc:sldMkLst>
          <pc:docMk/>
          <pc:sldMk cId="496814952" sldId="393"/>
        </pc:sldMkLst>
        <pc:spChg chg="del">
          <ac:chgData name="Dylan" userId="d19f606a-f869-495f-a967-091fe7c6f588" providerId="ADAL" clId="{829B94C0-4A50-4DCB-A977-BC97F2F2A19C}" dt="2022-11-05T16:06:35.094" v="1057" actId="478"/>
          <ac:spMkLst>
            <pc:docMk/>
            <pc:sldMk cId="496814952" sldId="393"/>
            <ac:spMk id="4" creationId="{9B3072EB-A697-B830-7F8E-C90F5CF2B0E1}"/>
          </ac:spMkLst>
        </pc:spChg>
        <pc:spChg chg="add mod">
          <ac:chgData name="Dylan" userId="d19f606a-f869-495f-a967-091fe7c6f588" providerId="ADAL" clId="{829B94C0-4A50-4DCB-A977-BC97F2F2A19C}" dt="2022-11-05T16:06:31.590" v="1056"/>
          <ac:spMkLst>
            <pc:docMk/>
            <pc:sldMk cId="496814952" sldId="393"/>
            <ac:spMk id="11" creationId="{3D683189-62F3-4F7D-B9A3-A82D56318C02}"/>
          </ac:spMkLst>
        </pc:spChg>
      </pc:sldChg>
      <pc:sldChg chg="addSp delSp modSp mod modTransition">
        <pc:chgData name="Dylan" userId="d19f606a-f869-495f-a967-091fe7c6f588" providerId="ADAL" clId="{829B94C0-4A50-4DCB-A977-BC97F2F2A19C}" dt="2022-11-05T16:13:42.388" v="1227"/>
        <pc:sldMkLst>
          <pc:docMk/>
          <pc:sldMk cId="3604104012" sldId="394"/>
        </pc:sldMkLst>
        <pc:spChg chg="del">
          <ac:chgData name="Dylan" userId="d19f606a-f869-495f-a967-091fe7c6f588" providerId="ADAL" clId="{829B94C0-4A50-4DCB-A977-BC97F2F2A19C}" dt="2022-11-05T16:06:39.058" v="1059" actId="478"/>
          <ac:spMkLst>
            <pc:docMk/>
            <pc:sldMk cId="3604104012" sldId="394"/>
            <ac:spMk id="4" creationId="{9B3072EB-A697-B830-7F8E-C90F5CF2B0E1}"/>
          </ac:spMkLst>
        </pc:spChg>
        <pc:spChg chg="add mod">
          <ac:chgData name="Dylan" userId="d19f606a-f869-495f-a967-091fe7c6f588" providerId="ADAL" clId="{829B94C0-4A50-4DCB-A977-BC97F2F2A19C}" dt="2022-11-05T16:06:36.620" v="1058"/>
          <ac:spMkLst>
            <pc:docMk/>
            <pc:sldMk cId="3604104012" sldId="394"/>
            <ac:spMk id="9" creationId="{18E6DE22-F112-4D3B-9086-15FD2C0419AB}"/>
          </ac:spMkLst>
        </pc:spChg>
      </pc:sldChg>
      <pc:sldChg chg="addSp delSp modSp mod modTransition">
        <pc:chgData name="Dylan" userId="d19f606a-f869-495f-a967-091fe7c6f588" providerId="ADAL" clId="{829B94C0-4A50-4DCB-A977-BC97F2F2A19C}" dt="2022-11-05T16:13:46.772" v="1229"/>
        <pc:sldMkLst>
          <pc:docMk/>
          <pc:sldMk cId="702071556" sldId="395"/>
        </pc:sldMkLst>
        <pc:spChg chg="del">
          <ac:chgData name="Dylan" userId="d19f606a-f869-495f-a967-091fe7c6f588" providerId="ADAL" clId="{829B94C0-4A50-4DCB-A977-BC97F2F2A19C}" dt="2022-11-05T16:06:44.117" v="1061" actId="478"/>
          <ac:spMkLst>
            <pc:docMk/>
            <pc:sldMk cId="702071556" sldId="395"/>
            <ac:spMk id="4" creationId="{9B3072EB-A697-B830-7F8E-C90F5CF2B0E1}"/>
          </ac:spMkLst>
        </pc:spChg>
        <pc:spChg chg="add mod">
          <ac:chgData name="Dylan" userId="d19f606a-f869-495f-a967-091fe7c6f588" providerId="ADAL" clId="{829B94C0-4A50-4DCB-A977-BC97F2F2A19C}" dt="2022-11-05T16:06:41.576" v="1060"/>
          <ac:spMkLst>
            <pc:docMk/>
            <pc:sldMk cId="702071556" sldId="395"/>
            <ac:spMk id="9" creationId="{DEDE6737-F9F1-4D51-A181-678BAE0F5B37}"/>
          </ac:spMkLst>
        </pc:spChg>
      </pc:sldChg>
      <pc:sldChg chg="delSp modSp add mod ord">
        <pc:chgData name="Dylan" userId="d19f606a-f869-495f-a967-091fe7c6f588" providerId="ADAL" clId="{829B94C0-4A50-4DCB-A977-BC97F2F2A19C}" dt="2022-11-05T15:57:20.022" v="932" actId="1076"/>
        <pc:sldMkLst>
          <pc:docMk/>
          <pc:sldMk cId="3990273432" sldId="396"/>
        </pc:sldMkLst>
        <pc:spChg chg="mod">
          <ac:chgData name="Dylan" userId="d19f606a-f869-495f-a967-091fe7c6f588" providerId="ADAL" clId="{829B94C0-4A50-4DCB-A977-BC97F2F2A19C}" dt="2022-11-05T15:57:20.022" v="932" actId="1076"/>
          <ac:spMkLst>
            <pc:docMk/>
            <pc:sldMk cId="3990273432" sldId="396"/>
            <ac:spMk id="8" creationId="{FB7FB13E-2B38-623E-937A-766A65C37553}"/>
          </ac:spMkLst>
        </pc:spChg>
        <pc:picChg chg="mod">
          <ac:chgData name="Dylan" userId="d19f606a-f869-495f-a967-091fe7c6f588" providerId="ADAL" clId="{829B94C0-4A50-4DCB-A977-BC97F2F2A19C}" dt="2022-11-05T15:57:04.070" v="930" actId="14100"/>
          <ac:picMkLst>
            <pc:docMk/>
            <pc:sldMk cId="3990273432" sldId="396"/>
            <ac:picMk id="4" creationId="{B7AB4241-66BC-24AB-62D7-5FB5085752AE}"/>
          </ac:picMkLst>
        </pc:picChg>
        <pc:picChg chg="mod">
          <ac:chgData name="Dylan" userId="d19f606a-f869-495f-a967-091fe7c6f588" providerId="ADAL" clId="{829B94C0-4A50-4DCB-A977-BC97F2F2A19C}" dt="2022-11-05T15:57:08.894" v="931" actId="14100"/>
          <ac:picMkLst>
            <pc:docMk/>
            <pc:sldMk cId="3990273432" sldId="396"/>
            <ac:picMk id="5" creationId="{0438E127-463E-47C6-BF66-98CFEF3AD8CE}"/>
          </ac:picMkLst>
        </pc:picChg>
        <pc:picChg chg="del">
          <ac:chgData name="Dylan" userId="d19f606a-f869-495f-a967-091fe7c6f588" providerId="ADAL" clId="{829B94C0-4A50-4DCB-A977-BC97F2F2A19C}" dt="2022-11-05T15:56:27.804" v="928" actId="478"/>
          <ac:picMkLst>
            <pc:docMk/>
            <pc:sldMk cId="3990273432" sldId="396"/>
            <ac:picMk id="6" creationId="{E0AE9DB2-0C1F-81FD-85DA-3225896CA878}"/>
          </ac:picMkLst>
        </pc:picChg>
      </pc:sldChg>
    </pc:docChg>
  </pc:docChgLst>
  <pc:docChgLst>
    <pc:chgData name="Roberto Lacasa" userId="S::rel18c@fsu.edu::56fd04ad-fbc8-419f-879a-4b0643511510" providerId="AD" clId="Web-{80998EDA-A1A4-4D78-89F1-314E91558B58}"/>
    <pc:docChg chg="modSld">
      <pc:chgData name="Roberto Lacasa" userId="S::rel18c@fsu.edu::56fd04ad-fbc8-419f-879a-4b0643511510" providerId="AD" clId="Web-{80998EDA-A1A4-4D78-89F1-314E91558B58}" dt="2022-10-06T18:00:31.375" v="4"/>
      <pc:docMkLst>
        <pc:docMk/>
      </pc:docMkLst>
      <pc:sldChg chg="addSp modSp">
        <pc:chgData name="Roberto Lacasa" userId="S::rel18c@fsu.edu::56fd04ad-fbc8-419f-879a-4b0643511510" providerId="AD" clId="Web-{80998EDA-A1A4-4D78-89F1-314E91558B58}" dt="2022-10-06T18:00:31.375" v="4"/>
        <pc:sldMkLst>
          <pc:docMk/>
          <pc:sldMk cId="2319345432" sldId="258"/>
        </pc:sldMkLst>
        <pc:picChg chg="add mod modCrop">
          <ac:chgData name="Roberto Lacasa" userId="S::rel18c@fsu.edu::56fd04ad-fbc8-419f-879a-4b0643511510" providerId="AD" clId="Web-{80998EDA-A1A4-4D78-89F1-314E91558B58}" dt="2022-10-06T18:00:31.375" v="4"/>
          <ac:picMkLst>
            <pc:docMk/>
            <pc:sldMk cId="2319345432" sldId="258"/>
            <ac:picMk id="3" creationId="{2B358336-770B-B598-230E-5596D6A246DF}"/>
          </ac:picMkLst>
        </pc:picChg>
      </pc:sldChg>
    </pc:docChg>
  </pc:docChgLst>
  <pc:docChgLst>
    <pc:chgData name="Dylan Ma" userId="S::dm19i@fsu.edu::d19f606a-f869-495f-a967-091fe7c6f588" providerId="AD" clId="Web-{7642A627-8057-403F-9171-290AF7D54583}"/>
    <pc:docChg chg="modSld">
      <pc:chgData name="Dylan Ma" userId="S::dm19i@fsu.edu::d19f606a-f869-495f-a967-091fe7c6f588" providerId="AD" clId="Web-{7642A627-8057-403F-9171-290AF7D54583}" dt="2022-10-10T15:37:33.588" v="4"/>
      <pc:docMkLst>
        <pc:docMk/>
      </pc:docMkLst>
      <pc:sldChg chg="addSp delSp modSp">
        <pc:chgData name="Dylan Ma" userId="S::dm19i@fsu.edu::d19f606a-f869-495f-a967-091fe7c6f588" providerId="AD" clId="Web-{7642A627-8057-403F-9171-290AF7D54583}" dt="2022-10-10T15:37:33.588" v="4"/>
        <pc:sldMkLst>
          <pc:docMk/>
          <pc:sldMk cId="109857222" sldId="256"/>
        </pc:sldMkLst>
        <pc:picChg chg="add del mod">
          <ac:chgData name="Dylan Ma" userId="S::dm19i@fsu.edu::d19f606a-f869-495f-a967-091fe7c6f588" providerId="AD" clId="Web-{7642A627-8057-403F-9171-290AF7D54583}" dt="2022-10-10T15:37:33.588" v="4"/>
          <ac:picMkLst>
            <pc:docMk/>
            <pc:sldMk cId="109857222" sldId="256"/>
            <ac:picMk id="6" creationId="{E4DC6D41-30A5-64E2-BAFE-D74D706C06FA}"/>
          </ac:picMkLst>
        </pc:picChg>
      </pc:sldChg>
    </pc:docChg>
  </pc:docChgLst>
  <pc:docChgLst>
    <pc:chgData name="Dominic Bellocchio" userId="S::db20fn@fsu.edu::72897a1d-d36e-4955-ac8f-d5e02d6e2286" providerId="AD" clId="Web-{EFEEE1C6-E6DB-42B4-974C-7DD722E6C20F}"/>
    <pc:docChg chg="modSld">
      <pc:chgData name="Dominic Bellocchio" userId="S::db20fn@fsu.edu::72897a1d-d36e-4955-ac8f-d5e02d6e2286" providerId="AD" clId="Web-{EFEEE1C6-E6DB-42B4-974C-7DD722E6C20F}" dt="2022-11-01T23:40:17.999" v="67" actId="1076"/>
      <pc:docMkLst>
        <pc:docMk/>
      </pc:docMkLst>
      <pc:sldChg chg="addSp delSp modSp">
        <pc:chgData name="Dominic Bellocchio" userId="S::db20fn@fsu.edu::72897a1d-d36e-4955-ac8f-d5e02d6e2286" providerId="AD" clId="Web-{EFEEE1C6-E6DB-42B4-974C-7DD722E6C20F}" dt="2022-11-01T23:40:17.999" v="67" actId="1076"/>
        <pc:sldMkLst>
          <pc:docMk/>
          <pc:sldMk cId="1193112368" sldId="324"/>
        </pc:sldMkLst>
        <pc:spChg chg="mod">
          <ac:chgData name="Dominic Bellocchio" userId="S::db20fn@fsu.edu::72897a1d-d36e-4955-ac8f-d5e02d6e2286" providerId="AD" clId="Web-{EFEEE1C6-E6DB-42B4-974C-7DD722E6C20F}" dt="2022-11-01T23:40:17.999" v="67" actId="1076"/>
          <ac:spMkLst>
            <pc:docMk/>
            <pc:sldMk cId="1193112368" sldId="324"/>
            <ac:spMk id="2" creationId="{1E492F6D-B108-9657-3623-C20FAD52150D}"/>
          </ac:spMkLst>
        </pc:spChg>
        <pc:picChg chg="add mod modCrop">
          <ac:chgData name="Dominic Bellocchio" userId="S::db20fn@fsu.edu::72897a1d-d36e-4955-ac8f-d5e02d6e2286" providerId="AD" clId="Web-{EFEEE1C6-E6DB-42B4-974C-7DD722E6C20F}" dt="2022-11-01T23:29:47.081" v="43" actId="1076"/>
          <ac:picMkLst>
            <pc:docMk/>
            <pc:sldMk cId="1193112368" sldId="324"/>
            <ac:picMk id="3" creationId="{AFBDEF94-3830-6E08-0537-287F7DB339F9}"/>
          </ac:picMkLst>
        </pc:picChg>
        <pc:picChg chg="add mod modCrop">
          <ac:chgData name="Dominic Bellocchio" userId="S::db20fn@fsu.edu::72897a1d-d36e-4955-ac8f-d5e02d6e2286" providerId="AD" clId="Web-{EFEEE1C6-E6DB-42B4-974C-7DD722E6C20F}" dt="2022-11-01T23:29:57.831" v="47" actId="14100"/>
          <ac:picMkLst>
            <pc:docMk/>
            <pc:sldMk cId="1193112368" sldId="324"/>
            <ac:picMk id="5" creationId="{BAB73A39-8C90-8555-1758-189336B83F3B}"/>
          </ac:picMkLst>
        </pc:picChg>
        <pc:picChg chg="add mod modCrop">
          <ac:chgData name="Dominic Bellocchio" userId="S::db20fn@fsu.edu::72897a1d-d36e-4955-ac8f-d5e02d6e2286" providerId="AD" clId="Web-{EFEEE1C6-E6DB-42B4-974C-7DD722E6C20F}" dt="2022-11-01T23:30:01.331" v="48" actId="1076"/>
          <ac:picMkLst>
            <pc:docMk/>
            <pc:sldMk cId="1193112368" sldId="324"/>
            <ac:picMk id="6" creationId="{8888E064-096C-E891-981B-F7597CDFDE15}"/>
          </ac:picMkLst>
        </pc:picChg>
        <pc:picChg chg="add mod modCrop">
          <ac:chgData name="Dominic Bellocchio" userId="S::db20fn@fsu.edu::72897a1d-d36e-4955-ac8f-d5e02d6e2286" providerId="AD" clId="Web-{EFEEE1C6-E6DB-42B4-974C-7DD722E6C20F}" dt="2022-11-01T23:29:54.034" v="45" actId="1076"/>
          <ac:picMkLst>
            <pc:docMk/>
            <pc:sldMk cId="1193112368" sldId="324"/>
            <ac:picMk id="7" creationId="{025D17ED-9D1F-10BA-9EC7-FCF305F09216}"/>
          </ac:picMkLst>
        </pc:picChg>
        <pc:picChg chg="add del mod">
          <ac:chgData name="Dominic Bellocchio" userId="S::db20fn@fsu.edu::72897a1d-d36e-4955-ac8f-d5e02d6e2286" providerId="AD" clId="Web-{EFEEE1C6-E6DB-42B4-974C-7DD722E6C20F}" dt="2022-11-01T23:27:56.766" v="29"/>
          <ac:picMkLst>
            <pc:docMk/>
            <pc:sldMk cId="1193112368" sldId="324"/>
            <ac:picMk id="8" creationId="{C45C1E6C-9189-177F-409C-5A7818BB0BC7}"/>
          </ac:picMkLst>
        </pc:picChg>
        <pc:picChg chg="add mod modCrop">
          <ac:chgData name="Dominic Bellocchio" userId="S::db20fn@fsu.edu::72897a1d-d36e-4955-ac8f-d5e02d6e2286" providerId="AD" clId="Web-{EFEEE1C6-E6DB-42B4-974C-7DD722E6C20F}" dt="2022-11-01T23:29:40.034" v="40" actId="1076"/>
          <ac:picMkLst>
            <pc:docMk/>
            <pc:sldMk cId="1193112368" sldId="324"/>
            <ac:picMk id="9" creationId="{0EC4DE1A-6FCF-3FD6-E803-ED795FA8BB55}"/>
          </ac:picMkLst>
        </pc:picChg>
        <pc:picChg chg="add mod modCrop">
          <ac:chgData name="Dominic Bellocchio" userId="S::db20fn@fsu.edu::72897a1d-d36e-4955-ac8f-d5e02d6e2286" providerId="AD" clId="Web-{EFEEE1C6-E6DB-42B4-974C-7DD722E6C20F}" dt="2022-11-01T23:29:38.065" v="39" actId="1076"/>
          <ac:picMkLst>
            <pc:docMk/>
            <pc:sldMk cId="1193112368" sldId="324"/>
            <ac:picMk id="10" creationId="{CFA1EAE3-DF03-5D9E-9298-2421C92260A2}"/>
          </ac:picMkLst>
        </pc:picChg>
        <pc:picChg chg="add mod modCrop">
          <ac:chgData name="Dominic Bellocchio" userId="S::db20fn@fsu.edu::72897a1d-d36e-4955-ac8f-d5e02d6e2286" providerId="AD" clId="Web-{EFEEE1C6-E6DB-42B4-974C-7DD722E6C20F}" dt="2022-11-01T23:33:56.538" v="65" actId="1076"/>
          <ac:picMkLst>
            <pc:docMk/>
            <pc:sldMk cId="1193112368" sldId="324"/>
            <ac:picMk id="11" creationId="{7C15E686-A705-70A6-32ED-BD66EB3839BC}"/>
          </ac:picMkLst>
        </pc:picChg>
        <pc:picChg chg="add mod modCrop">
          <ac:chgData name="Dominic Bellocchio" userId="S::db20fn@fsu.edu::72897a1d-d36e-4955-ac8f-d5e02d6e2286" providerId="AD" clId="Web-{EFEEE1C6-E6DB-42B4-974C-7DD722E6C20F}" dt="2022-11-01T23:33:05.428" v="59" actId="1076"/>
          <ac:picMkLst>
            <pc:docMk/>
            <pc:sldMk cId="1193112368" sldId="324"/>
            <ac:picMk id="12" creationId="{B923E52D-91B4-08F4-52B5-FE9D0C89FEA7}"/>
          </ac:picMkLst>
        </pc:picChg>
        <pc:picChg chg="add mod modCrop">
          <ac:chgData name="Dominic Bellocchio" userId="S::db20fn@fsu.edu::72897a1d-d36e-4955-ac8f-d5e02d6e2286" providerId="AD" clId="Web-{EFEEE1C6-E6DB-42B4-974C-7DD722E6C20F}" dt="2022-11-01T23:33:54.601" v="64" actId="1076"/>
          <ac:picMkLst>
            <pc:docMk/>
            <pc:sldMk cId="1193112368" sldId="324"/>
            <ac:picMk id="13" creationId="{9B6FFB3B-5EEE-8A9E-C14A-7EA2A7C6E9E8}"/>
          </ac:picMkLst>
        </pc:picChg>
      </pc:sldChg>
    </pc:docChg>
  </pc:docChgLst>
  <pc:docChgLst>
    <pc:chgData name="Matthew Lancaster" userId="c6508ab9-36e5-4e0a-b485-d26d7a305679" providerId="ADAL" clId="{247E6A05-0406-49DA-AC85-C9B26D059668}"/>
    <pc:docChg chg="undo custSel modSld">
      <pc:chgData name="Matthew Lancaster" userId="c6508ab9-36e5-4e0a-b485-d26d7a305679" providerId="ADAL" clId="{247E6A05-0406-49DA-AC85-C9B26D059668}" dt="2022-11-08T21:06:44.251" v="2849" actId="20577"/>
      <pc:docMkLst>
        <pc:docMk/>
      </pc:docMkLst>
      <pc:sldChg chg="modNotesTx">
        <pc:chgData name="Matthew Lancaster" userId="c6508ab9-36e5-4e0a-b485-d26d7a305679" providerId="ADAL" clId="{247E6A05-0406-49DA-AC85-C9B26D059668}" dt="2022-11-08T20:00:31.194" v="1358" actId="20577"/>
        <pc:sldMkLst>
          <pc:docMk/>
          <pc:sldMk cId="971209774" sldId="346"/>
        </pc:sldMkLst>
      </pc:sldChg>
      <pc:sldChg chg="modNotesTx">
        <pc:chgData name="Matthew Lancaster" userId="c6508ab9-36e5-4e0a-b485-d26d7a305679" providerId="ADAL" clId="{247E6A05-0406-49DA-AC85-C9B26D059668}" dt="2022-11-08T20:05:23.457" v="1367" actId="20577"/>
        <pc:sldMkLst>
          <pc:docMk/>
          <pc:sldMk cId="1261495375" sldId="347"/>
        </pc:sldMkLst>
      </pc:sldChg>
      <pc:sldChg chg="modNotesTx">
        <pc:chgData name="Matthew Lancaster" userId="c6508ab9-36e5-4e0a-b485-d26d7a305679" providerId="ADAL" clId="{247E6A05-0406-49DA-AC85-C9B26D059668}" dt="2022-11-08T20:48:13.524" v="2768" actId="5793"/>
        <pc:sldMkLst>
          <pc:docMk/>
          <pc:sldMk cId="339307256" sldId="353"/>
        </pc:sldMkLst>
      </pc:sldChg>
      <pc:sldChg chg="modNotesTx">
        <pc:chgData name="Matthew Lancaster" userId="c6508ab9-36e5-4e0a-b485-d26d7a305679" providerId="ADAL" clId="{247E6A05-0406-49DA-AC85-C9B26D059668}" dt="2022-11-08T20:16:37.958" v="1586" actId="20577"/>
        <pc:sldMkLst>
          <pc:docMk/>
          <pc:sldMk cId="1414482445" sldId="360"/>
        </pc:sldMkLst>
      </pc:sldChg>
      <pc:sldChg chg="modNotesTx">
        <pc:chgData name="Matthew Lancaster" userId="c6508ab9-36e5-4e0a-b485-d26d7a305679" providerId="ADAL" clId="{247E6A05-0406-49DA-AC85-C9B26D059668}" dt="2022-11-08T20:43:51.214" v="2616" actId="20577"/>
        <pc:sldMkLst>
          <pc:docMk/>
          <pc:sldMk cId="1230117308" sldId="375"/>
        </pc:sldMkLst>
      </pc:sldChg>
      <pc:sldChg chg="modNotesTx">
        <pc:chgData name="Matthew Lancaster" userId="c6508ab9-36e5-4e0a-b485-d26d7a305679" providerId="ADAL" clId="{247E6A05-0406-49DA-AC85-C9B26D059668}" dt="2022-11-08T20:42:07.510" v="2568" actId="20577"/>
        <pc:sldMkLst>
          <pc:docMk/>
          <pc:sldMk cId="3059609514" sldId="379"/>
        </pc:sldMkLst>
      </pc:sldChg>
      <pc:sldChg chg="modNotesTx">
        <pc:chgData name="Matthew Lancaster" userId="c6508ab9-36e5-4e0a-b485-d26d7a305679" providerId="ADAL" clId="{247E6A05-0406-49DA-AC85-C9B26D059668}" dt="2022-11-08T20:28:33.837" v="2472" actId="20577"/>
        <pc:sldMkLst>
          <pc:docMk/>
          <pc:sldMk cId="3600228609" sldId="380"/>
        </pc:sldMkLst>
      </pc:sldChg>
      <pc:sldChg chg="modNotesTx">
        <pc:chgData name="Matthew Lancaster" userId="c6508ab9-36e5-4e0a-b485-d26d7a305679" providerId="ADAL" clId="{247E6A05-0406-49DA-AC85-C9B26D059668}" dt="2022-11-08T20:17:48.578" v="1652" actId="20577"/>
        <pc:sldMkLst>
          <pc:docMk/>
          <pc:sldMk cId="1383475330" sldId="382"/>
        </pc:sldMkLst>
      </pc:sldChg>
      <pc:sldChg chg="modNotesTx">
        <pc:chgData name="Matthew Lancaster" userId="c6508ab9-36e5-4e0a-b485-d26d7a305679" providerId="ADAL" clId="{247E6A05-0406-49DA-AC85-C9B26D059668}" dt="2022-11-08T20:22:00.352" v="2092" actId="20577"/>
        <pc:sldMkLst>
          <pc:docMk/>
          <pc:sldMk cId="591531288" sldId="383"/>
        </pc:sldMkLst>
      </pc:sldChg>
      <pc:sldChg chg="modNotesTx">
        <pc:chgData name="Matthew Lancaster" userId="c6508ab9-36e5-4e0a-b485-d26d7a305679" providerId="ADAL" clId="{247E6A05-0406-49DA-AC85-C9B26D059668}" dt="2022-11-08T20:24:14.871" v="2225" actId="20577"/>
        <pc:sldMkLst>
          <pc:docMk/>
          <pc:sldMk cId="2094052569" sldId="384"/>
        </pc:sldMkLst>
      </pc:sldChg>
      <pc:sldChg chg="modNotesTx">
        <pc:chgData name="Matthew Lancaster" userId="c6508ab9-36e5-4e0a-b485-d26d7a305679" providerId="ADAL" clId="{247E6A05-0406-49DA-AC85-C9B26D059668}" dt="2022-11-08T21:06:44.251" v="2849" actId="20577"/>
        <pc:sldMkLst>
          <pc:docMk/>
          <pc:sldMk cId="3444629764" sldId="385"/>
        </pc:sldMkLst>
      </pc:sldChg>
    </pc:docChg>
  </pc:docChgLst>
  <pc:docChgLst>
    <pc:chgData name="Tauben Brenner" userId="S::tyb18b@fsu.edu::36cef9e0-fa1d-4eb2-971f-0eac36d8adf4" providerId="AD" clId="Web-{4336E8E5-F75A-DD26-5246-5B872455FF23}"/>
    <pc:docChg chg="modSld">
      <pc:chgData name="Tauben Brenner" userId="S::tyb18b@fsu.edu::36cef9e0-fa1d-4eb2-971f-0eac36d8adf4" providerId="AD" clId="Web-{4336E8E5-F75A-DD26-5246-5B872455FF23}" dt="2022-11-06T16:37:47.714" v="10" actId="20577"/>
      <pc:docMkLst>
        <pc:docMk/>
      </pc:docMkLst>
      <pc:sldChg chg="modSp">
        <pc:chgData name="Tauben Brenner" userId="S::tyb18b@fsu.edu::36cef9e0-fa1d-4eb2-971f-0eac36d8adf4" providerId="AD" clId="Web-{4336E8E5-F75A-DD26-5246-5B872455FF23}" dt="2022-11-06T16:37:47.714" v="10" actId="20577"/>
        <pc:sldMkLst>
          <pc:docMk/>
          <pc:sldMk cId="2319345432" sldId="258"/>
        </pc:sldMkLst>
        <pc:spChg chg="mod">
          <ac:chgData name="Tauben Brenner" userId="S::tyb18b@fsu.edu::36cef9e0-fa1d-4eb2-971f-0eac36d8adf4" providerId="AD" clId="Web-{4336E8E5-F75A-DD26-5246-5B872455FF23}" dt="2022-11-06T16:37:19.901" v="8" actId="20577"/>
          <ac:spMkLst>
            <pc:docMk/>
            <pc:sldMk cId="2319345432" sldId="258"/>
            <ac:spMk id="14" creationId="{9EBBFB9F-078D-86CA-A3A9-7C431E88E3B7}"/>
          </ac:spMkLst>
        </pc:spChg>
        <pc:spChg chg="mod">
          <ac:chgData name="Tauben Brenner" userId="S::tyb18b@fsu.edu::36cef9e0-fa1d-4eb2-971f-0eac36d8adf4" providerId="AD" clId="Web-{4336E8E5-F75A-DD26-5246-5B872455FF23}" dt="2022-11-06T16:37:47.714" v="10" actId="20577"/>
          <ac:spMkLst>
            <pc:docMk/>
            <pc:sldMk cId="2319345432" sldId="258"/>
            <ac:spMk id="17" creationId="{E1772451-3CA8-019E-9183-E0EB74F5796B}"/>
          </ac:spMkLst>
        </pc:spChg>
        <pc:spChg chg="mod">
          <ac:chgData name="Tauben Brenner" userId="S::tyb18b@fsu.edu::36cef9e0-fa1d-4eb2-971f-0eac36d8adf4" providerId="AD" clId="Web-{4336E8E5-F75A-DD26-5246-5B872455FF23}" dt="2022-11-06T16:37:10.885" v="4" actId="20577"/>
          <ac:spMkLst>
            <pc:docMk/>
            <pc:sldMk cId="2319345432" sldId="258"/>
            <ac:spMk id="54" creationId="{8FFFAA6E-B4C2-C792-D8EE-817EFB2BB613}"/>
          </ac:spMkLst>
        </pc:spChg>
      </pc:sldChg>
    </pc:docChg>
  </pc:docChgLst>
  <pc:docChgLst>
    <pc:chgData name="Dylan" userId="d19f606a-f869-495f-a967-091fe7c6f588" providerId="ADAL" clId="{C51C4FFB-092A-4914-8EE8-1E90821FAC1B}"/>
    <pc:docChg chg="modSld">
      <pc:chgData name="Dylan" userId="d19f606a-f869-495f-a967-091fe7c6f588" providerId="ADAL" clId="{C51C4FFB-092A-4914-8EE8-1E90821FAC1B}" dt="2022-11-08T15:26:55.948" v="3" actId="20577"/>
      <pc:docMkLst>
        <pc:docMk/>
      </pc:docMkLst>
      <pc:sldChg chg="modSp mod">
        <pc:chgData name="Dylan" userId="d19f606a-f869-495f-a967-091fe7c6f588" providerId="ADAL" clId="{C51C4FFB-092A-4914-8EE8-1E90821FAC1B}" dt="2022-11-08T14:58:33.019" v="2" actId="1036"/>
        <pc:sldMkLst>
          <pc:docMk/>
          <pc:sldMk cId="1261495375" sldId="347"/>
        </pc:sldMkLst>
        <pc:picChg chg="mod">
          <ac:chgData name="Dylan" userId="d19f606a-f869-495f-a967-091fe7c6f588" providerId="ADAL" clId="{C51C4FFB-092A-4914-8EE8-1E90821FAC1B}" dt="2022-11-08T14:58:33.019" v="2" actId="1036"/>
          <ac:picMkLst>
            <pc:docMk/>
            <pc:sldMk cId="1261495375" sldId="347"/>
            <ac:picMk id="10" creationId="{A07020E3-8170-3EF2-A84F-CE00D393F4DB}"/>
          </ac:picMkLst>
        </pc:picChg>
      </pc:sldChg>
      <pc:sldChg chg="modNotesTx">
        <pc:chgData name="Dylan" userId="d19f606a-f869-495f-a967-091fe7c6f588" providerId="ADAL" clId="{C51C4FFB-092A-4914-8EE8-1E90821FAC1B}" dt="2022-11-08T15:26:55.948" v="3" actId="20577"/>
        <pc:sldMkLst>
          <pc:docMk/>
          <pc:sldMk cId="3195193130" sldId="349"/>
        </pc:sldMkLst>
      </pc:sldChg>
    </pc:docChg>
  </pc:docChgLst>
  <pc:docChgLst>
    <pc:chgData name="Tauben Brenner" userId="S::tyb18b@fsu.edu::36cef9e0-fa1d-4eb2-971f-0eac36d8adf4" providerId="AD" clId="Web-{0EFC9909-AA49-44C7-B32A-9B9D67BD579B}"/>
    <pc:docChg chg="addSld delSld modSld">
      <pc:chgData name="Tauben Brenner" userId="S::tyb18b@fsu.edu::36cef9e0-fa1d-4eb2-971f-0eac36d8adf4" providerId="AD" clId="Web-{0EFC9909-AA49-44C7-B32A-9B9D67BD579B}" dt="2022-11-02T21:44:56.205" v="115" actId="1076"/>
      <pc:docMkLst>
        <pc:docMk/>
      </pc:docMkLst>
      <pc:sldChg chg="modSp">
        <pc:chgData name="Tauben Brenner" userId="S::tyb18b@fsu.edu::36cef9e0-fa1d-4eb2-971f-0eac36d8adf4" providerId="AD" clId="Web-{0EFC9909-AA49-44C7-B32A-9B9D67BD579B}" dt="2022-11-02T21:29:02.893" v="9" actId="14100"/>
        <pc:sldMkLst>
          <pc:docMk/>
          <pc:sldMk cId="4071624604" sldId="331"/>
        </pc:sldMkLst>
        <pc:spChg chg="mod">
          <ac:chgData name="Tauben Brenner" userId="S::tyb18b@fsu.edu::36cef9e0-fa1d-4eb2-971f-0eac36d8adf4" providerId="AD" clId="Web-{0EFC9909-AA49-44C7-B32A-9B9D67BD579B}" dt="2022-11-02T21:29:02.893" v="9" actId="14100"/>
          <ac:spMkLst>
            <pc:docMk/>
            <pc:sldMk cId="4071624604" sldId="331"/>
            <ac:spMk id="5" creationId="{957124FE-8A7D-5F63-E702-942158D30785}"/>
          </ac:spMkLst>
        </pc:spChg>
        <pc:spChg chg="mod">
          <ac:chgData name="Tauben Brenner" userId="S::tyb18b@fsu.edu::36cef9e0-fa1d-4eb2-971f-0eac36d8adf4" providerId="AD" clId="Web-{0EFC9909-AA49-44C7-B32A-9B9D67BD579B}" dt="2022-11-02T21:28:41.126" v="3" actId="14100"/>
          <ac:spMkLst>
            <pc:docMk/>
            <pc:sldMk cId="4071624604" sldId="331"/>
            <ac:spMk id="9" creationId="{49049FF9-B579-D73D-CB99-EE0277AC4F48}"/>
          </ac:spMkLst>
        </pc:spChg>
      </pc:sldChg>
      <pc:sldChg chg="addSp delSp modSp">
        <pc:chgData name="Tauben Brenner" userId="S::tyb18b@fsu.edu::36cef9e0-fa1d-4eb2-971f-0eac36d8adf4" providerId="AD" clId="Web-{0EFC9909-AA49-44C7-B32A-9B9D67BD579B}" dt="2022-11-02T21:43:00.400" v="101"/>
        <pc:sldMkLst>
          <pc:docMk/>
          <pc:sldMk cId="3185154135" sldId="332"/>
        </pc:sldMkLst>
        <pc:picChg chg="add del mod">
          <ac:chgData name="Tauben Brenner" userId="S::tyb18b@fsu.edu::36cef9e0-fa1d-4eb2-971f-0eac36d8adf4" providerId="AD" clId="Web-{0EFC9909-AA49-44C7-B32A-9B9D67BD579B}" dt="2022-11-02T21:43:00.400" v="101"/>
          <ac:picMkLst>
            <pc:docMk/>
            <pc:sldMk cId="3185154135" sldId="332"/>
            <ac:picMk id="2" creationId="{B70C02C0-4D35-6A66-2008-27F3412344CC}"/>
          </ac:picMkLst>
        </pc:picChg>
      </pc:sldChg>
      <pc:sldChg chg="addSp delSp modSp">
        <pc:chgData name="Tauben Brenner" userId="S::tyb18b@fsu.edu::36cef9e0-fa1d-4eb2-971f-0eac36d8adf4" providerId="AD" clId="Web-{0EFC9909-AA49-44C7-B32A-9B9D67BD579B}" dt="2022-11-02T21:44:56.205" v="115" actId="1076"/>
        <pc:sldMkLst>
          <pc:docMk/>
          <pc:sldMk cId="4198625401" sldId="333"/>
        </pc:sldMkLst>
        <pc:spChg chg="del">
          <ac:chgData name="Tauben Brenner" userId="S::tyb18b@fsu.edu::36cef9e0-fa1d-4eb2-971f-0eac36d8adf4" providerId="AD" clId="Web-{0EFC9909-AA49-44C7-B32A-9B9D67BD579B}" dt="2022-11-02T21:42:49.290" v="97"/>
          <ac:spMkLst>
            <pc:docMk/>
            <pc:sldMk cId="4198625401" sldId="333"/>
            <ac:spMk id="12" creationId="{114DA137-AD63-38DE-949C-0183EC34CDE2}"/>
          </ac:spMkLst>
        </pc:spChg>
        <pc:spChg chg="del mod">
          <ac:chgData name="Tauben Brenner" userId="S::tyb18b@fsu.edu::36cef9e0-fa1d-4eb2-971f-0eac36d8adf4" providerId="AD" clId="Web-{0EFC9909-AA49-44C7-B32A-9B9D67BD579B}" dt="2022-11-02T21:43:16.058" v="108"/>
          <ac:spMkLst>
            <pc:docMk/>
            <pc:sldMk cId="4198625401" sldId="333"/>
            <ac:spMk id="13" creationId="{25085282-2A38-CF4C-3121-2E6091B77A7B}"/>
          </ac:spMkLst>
        </pc:spChg>
        <pc:picChg chg="add mod ord">
          <ac:chgData name="Tauben Brenner" userId="S::tyb18b@fsu.edu::36cef9e0-fa1d-4eb2-971f-0eac36d8adf4" providerId="AD" clId="Web-{0EFC9909-AA49-44C7-B32A-9B9D67BD579B}" dt="2022-11-02T21:42:49.290" v="97"/>
          <ac:picMkLst>
            <pc:docMk/>
            <pc:sldMk cId="4198625401" sldId="333"/>
            <ac:picMk id="2" creationId="{9865279E-89B3-F3F8-1946-AD71B7F04A4D}"/>
          </ac:picMkLst>
        </pc:picChg>
        <pc:picChg chg="add del mod">
          <ac:chgData name="Tauben Brenner" userId="S::tyb18b@fsu.edu::36cef9e0-fa1d-4eb2-971f-0eac36d8adf4" providerId="AD" clId="Web-{0EFC9909-AA49-44C7-B32A-9B9D67BD579B}" dt="2022-11-02T21:44:12.593" v="111"/>
          <ac:picMkLst>
            <pc:docMk/>
            <pc:sldMk cId="4198625401" sldId="333"/>
            <ac:picMk id="3" creationId="{42409B86-F5DE-927C-C568-DFB409AFDD91}"/>
          </ac:picMkLst>
        </pc:picChg>
        <pc:picChg chg="del">
          <ac:chgData name="Tauben Brenner" userId="S::tyb18b@fsu.edu::36cef9e0-fa1d-4eb2-971f-0eac36d8adf4" providerId="AD" clId="Web-{0EFC9909-AA49-44C7-B32A-9B9D67BD579B}" dt="2022-11-02T21:29:39.692" v="12"/>
          <ac:picMkLst>
            <pc:docMk/>
            <pc:sldMk cId="4198625401" sldId="333"/>
            <ac:picMk id="5" creationId="{C206FE7C-8E17-F2D6-709D-05432056318E}"/>
          </ac:picMkLst>
        </pc:picChg>
        <pc:picChg chg="add mod">
          <ac:chgData name="Tauben Brenner" userId="S::tyb18b@fsu.edu::36cef9e0-fa1d-4eb2-971f-0eac36d8adf4" providerId="AD" clId="Web-{0EFC9909-AA49-44C7-B32A-9B9D67BD579B}" dt="2022-11-02T21:44:56.205" v="115" actId="1076"/>
          <ac:picMkLst>
            <pc:docMk/>
            <pc:sldMk cId="4198625401" sldId="333"/>
            <ac:picMk id="6" creationId="{509D768F-9D6C-F2AF-0EA8-8FFE7B4E3A34}"/>
          </ac:picMkLst>
        </pc:picChg>
      </pc:sldChg>
      <pc:sldChg chg="addSp delSp modSp">
        <pc:chgData name="Tauben Brenner" userId="S::tyb18b@fsu.edu::36cef9e0-fa1d-4eb2-971f-0eac36d8adf4" providerId="AD" clId="Web-{0EFC9909-AA49-44C7-B32A-9B9D67BD579B}" dt="2022-11-02T21:42:55.431" v="100"/>
        <pc:sldMkLst>
          <pc:docMk/>
          <pc:sldMk cId="342263457" sldId="348"/>
        </pc:sldMkLst>
        <pc:spChg chg="del">
          <ac:chgData name="Tauben Brenner" userId="S::tyb18b@fsu.edu::36cef9e0-fa1d-4eb2-971f-0eac36d8adf4" providerId="AD" clId="Web-{0EFC9909-AA49-44C7-B32A-9B9D67BD579B}" dt="2022-11-02T21:42:52.228" v="98"/>
          <ac:spMkLst>
            <pc:docMk/>
            <pc:sldMk cId="342263457" sldId="348"/>
            <ac:spMk id="7" creationId="{1251F51A-3C72-E588-5A00-C38CD8520C63}"/>
          </ac:spMkLst>
        </pc:spChg>
        <pc:spChg chg="add mod">
          <ac:chgData name="Tauben Brenner" userId="S::tyb18b@fsu.edu::36cef9e0-fa1d-4eb2-971f-0eac36d8adf4" providerId="AD" clId="Web-{0EFC9909-AA49-44C7-B32A-9B9D67BD579B}" dt="2022-11-02T21:42:55.431" v="100"/>
          <ac:spMkLst>
            <pc:docMk/>
            <pc:sldMk cId="342263457" sldId="348"/>
            <ac:spMk id="9" creationId="{61EDD2EE-4A25-2FCB-6753-606A392904E1}"/>
          </ac:spMkLst>
        </pc:spChg>
        <pc:picChg chg="add del mod ord">
          <ac:chgData name="Tauben Brenner" userId="S::tyb18b@fsu.edu::36cef9e0-fa1d-4eb2-971f-0eac36d8adf4" providerId="AD" clId="Web-{0EFC9909-AA49-44C7-B32A-9B9D67BD579B}" dt="2022-11-02T21:42:55.431" v="100"/>
          <ac:picMkLst>
            <pc:docMk/>
            <pc:sldMk cId="342263457" sldId="348"/>
            <ac:picMk id="2" creationId="{B4275EDD-9340-9C82-5FE1-5F6B676C9D4C}"/>
          </ac:picMkLst>
        </pc:picChg>
        <pc:picChg chg="del">
          <ac:chgData name="Tauben Brenner" userId="S::tyb18b@fsu.edu::36cef9e0-fa1d-4eb2-971f-0eac36d8adf4" providerId="AD" clId="Web-{0EFC9909-AA49-44C7-B32A-9B9D67BD579B}" dt="2022-11-02T21:29:48.396" v="15"/>
          <ac:picMkLst>
            <pc:docMk/>
            <pc:sldMk cId="342263457" sldId="348"/>
            <ac:picMk id="3" creationId="{09EBBBE7-3706-5E4F-1471-3CFCE69F50A9}"/>
          </ac:picMkLst>
        </pc:picChg>
        <pc:picChg chg="add mod">
          <ac:chgData name="Tauben Brenner" userId="S::tyb18b@fsu.edu::36cef9e0-fa1d-4eb2-971f-0eac36d8adf4" providerId="AD" clId="Web-{0EFC9909-AA49-44C7-B32A-9B9D67BD579B}" dt="2022-11-02T21:42:54.025" v="99"/>
          <ac:picMkLst>
            <pc:docMk/>
            <pc:sldMk cId="342263457" sldId="348"/>
            <ac:picMk id="6" creationId="{359F79B6-F761-48F7-5C77-D340813A1DB3}"/>
          </ac:picMkLst>
        </pc:picChg>
      </pc:sldChg>
      <pc:sldChg chg="add del replId">
        <pc:chgData name="Tauben Brenner" userId="S::tyb18b@fsu.edu::36cef9e0-fa1d-4eb2-971f-0eac36d8adf4" providerId="AD" clId="Web-{0EFC9909-AA49-44C7-B32A-9B9D67BD579B}" dt="2022-11-02T21:43:04.979" v="103"/>
        <pc:sldMkLst>
          <pc:docMk/>
          <pc:sldMk cId="941692171" sldId="349"/>
        </pc:sldMkLst>
      </pc:sldChg>
      <pc:sldChg chg="addSp delSp modSp add del replId">
        <pc:chgData name="Tauben Brenner" userId="S::tyb18b@fsu.edu::36cef9e0-fa1d-4eb2-971f-0eac36d8adf4" providerId="AD" clId="Web-{0EFC9909-AA49-44C7-B32A-9B9D67BD579B}" dt="2022-11-02T21:43:06.073" v="104"/>
        <pc:sldMkLst>
          <pc:docMk/>
          <pc:sldMk cId="3829664205" sldId="350"/>
        </pc:sldMkLst>
        <pc:spChg chg="ord">
          <ac:chgData name="Tauben Brenner" userId="S::tyb18b@fsu.edu::36cef9e0-fa1d-4eb2-971f-0eac36d8adf4" providerId="AD" clId="Web-{0EFC9909-AA49-44C7-B32A-9B9D67BD579B}" dt="2022-11-02T21:37:19.409" v="75"/>
          <ac:spMkLst>
            <pc:docMk/>
            <pc:sldMk cId="3829664205" sldId="350"/>
            <ac:spMk id="3" creationId="{FD50D746-D228-4248-9275-E24BB7224E4F}"/>
          </ac:spMkLst>
        </pc:spChg>
        <pc:spChg chg="ord">
          <ac:chgData name="Tauben Brenner" userId="S::tyb18b@fsu.edu::36cef9e0-fa1d-4eb2-971f-0eac36d8adf4" providerId="AD" clId="Web-{0EFC9909-AA49-44C7-B32A-9B9D67BD579B}" dt="2022-11-02T21:33:32.832" v="41"/>
          <ac:spMkLst>
            <pc:docMk/>
            <pc:sldMk cId="3829664205" sldId="350"/>
            <ac:spMk id="7" creationId="{1606AA73-1882-1CBB-1313-329F72B77B65}"/>
          </ac:spMkLst>
        </pc:spChg>
        <pc:spChg chg="ord">
          <ac:chgData name="Tauben Brenner" userId="S::tyb18b@fsu.edu::36cef9e0-fa1d-4eb2-971f-0eac36d8adf4" providerId="AD" clId="Web-{0EFC9909-AA49-44C7-B32A-9B9D67BD579B}" dt="2022-11-02T21:34:59.588" v="54"/>
          <ac:spMkLst>
            <pc:docMk/>
            <pc:sldMk cId="3829664205" sldId="350"/>
            <ac:spMk id="16" creationId="{2E6005FC-1C56-2C25-7640-D92D49EEFFC4}"/>
          </ac:spMkLst>
        </pc:spChg>
        <pc:picChg chg="add del mod ord modCrop">
          <ac:chgData name="Tauben Brenner" userId="S::tyb18b@fsu.edu::36cef9e0-fa1d-4eb2-971f-0eac36d8adf4" providerId="AD" clId="Web-{0EFC9909-AA49-44C7-B32A-9B9D67BD579B}" dt="2022-11-02T21:42:46.399" v="96"/>
          <ac:picMkLst>
            <pc:docMk/>
            <pc:sldMk cId="3829664205" sldId="350"/>
            <ac:picMk id="2" creationId="{AAAC75E6-65DD-13C2-602D-A6E80CF79681}"/>
          </ac:picMkLst>
        </pc:picChg>
        <pc:picChg chg="add del mod ord">
          <ac:chgData name="Tauben Brenner" userId="S::tyb18b@fsu.edu::36cef9e0-fa1d-4eb2-971f-0eac36d8adf4" providerId="AD" clId="Web-{0EFC9909-AA49-44C7-B32A-9B9D67BD579B}" dt="2022-11-02T21:36:34.782" v="70"/>
          <ac:picMkLst>
            <pc:docMk/>
            <pc:sldMk cId="3829664205" sldId="350"/>
            <ac:picMk id="5" creationId="{B958627A-8B21-25A8-DA04-0C289F7E7420}"/>
          </ac:picMkLst>
        </pc:picChg>
        <pc:picChg chg="add mod modCrop">
          <ac:chgData name="Tauben Brenner" userId="S::tyb18b@fsu.edu::36cef9e0-fa1d-4eb2-971f-0eac36d8adf4" providerId="AD" clId="Web-{0EFC9909-AA49-44C7-B32A-9B9D67BD579B}" dt="2022-11-02T21:40:49.767" v="89" actId="1076"/>
          <ac:picMkLst>
            <pc:docMk/>
            <pc:sldMk cId="3829664205" sldId="350"/>
            <ac:picMk id="8" creationId="{49481979-72BC-0F13-F794-0EF8162A8587}"/>
          </ac:picMkLst>
        </pc:picChg>
      </pc:sldChg>
    </pc:docChg>
  </pc:docChgLst>
  <pc:docChgLst>
    <pc:chgData name="Roberto Lacasa" userId="S::rel18c@fsu.edu::56fd04ad-fbc8-419f-879a-4b0643511510" providerId="AD" clId="Web-{31AAD40B-FDC2-4318-A2D2-0A37D449687D}"/>
    <pc:docChg chg="modSld">
      <pc:chgData name="Roberto Lacasa" userId="S::rel18c@fsu.edu::56fd04ad-fbc8-419f-879a-4b0643511510" providerId="AD" clId="Web-{31AAD40B-FDC2-4318-A2D2-0A37D449687D}" dt="2022-10-06T18:01:13.376" v="4" actId="14100"/>
      <pc:docMkLst>
        <pc:docMk/>
      </pc:docMkLst>
      <pc:sldChg chg="modSp">
        <pc:chgData name="Roberto Lacasa" userId="S::rel18c@fsu.edu::56fd04ad-fbc8-419f-879a-4b0643511510" providerId="AD" clId="Web-{31AAD40B-FDC2-4318-A2D2-0A37D449687D}" dt="2022-10-06T18:01:13.376" v="4" actId="14100"/>
        <pc:sldMkLst>
          <pc:docMk/>
          <pc:sldMk cId="2319345432" sldId="258"/>
        </pc:sldMkLst>
        <pc:picChg chg="mod">
          <ac:chgData name="Roberto Lacasa" userId="S::rel18c@fsu.edu::56fd04ad-fbc8-419f-879a-4b0643511510" providerId="AD" clId="Web-{31AAD40B-FDC2-4318-A2D2-0A37D449687D}" dt="2022-10-06T18:01:13.376" v="4" actId="14100"/>
          <ac:picMkLst>
            <pc:docMk/>
            <pc:sldMk cId="2319345432" sldId="258"/>
            <ac:picMk id="3" creationId="{2B358336-770B-B598-230E-5596D6A246DF}"/>
          </ac:picMkLst>
        </pc:picChg>
      </pc:sldChg>
    </pc:docChg>
  </pc:docChgLst>
  <pc:docChgLst>
    <pc:chgData name="Matthew Lancaster" userId="c6508ab9-36e5-4e0a-b485-d26d7a305679" providerId="ADAL" clId="{2DC99B8D-5451-4C26-9BC7-E79EE3B23CB7}"/>
    <pc:docChg chg="undo custSel addSld delSld modSld sldOrd">
      <pc:chgData name="Matthew Lancaster" userId="c6508ab9-36e5-4e0a-b485-d26d7a305679" providerId="ADAL" clId="{2DC99B8D-5451-4C26-9BC7-E79EE3B23CB7}" dt="2022-11-03T21:23:45.759" v="147" actId="20577"/>
      <pc:docMkLst>
        <pc:docMk/>
      </pc:docMkLst>
      <pc:sldChg chg="addSp modSp mod">
        <pc:chgData name="Matthew Lancaster" userId="c6508ab9-36e5-4e0a-b485-d26d7a305679" providerId="ADAL" clId="{2DC99B8D-5451-4C26-9BC7-E79EE3B23CB7}" dt="2022-11-03T21:18:30.843" v="13" actId="20577"/>
        <pc:sldMkLst>
          <pc:docMk/>
          <pc:sldMk cId="4071624604" sldId="331"/>
        </pc:sldMkLst>
        <pc:spChg chg="add mod">
          <ac:chgData name="Matthew Lancaster" userId="c6508ab9-36e5-4e0a-b485-d26d7a305679" providerId="ADAL" clId="{2DC99B8D-5451-4C26-9BC7-E79EE3B23CB7}" dt="2022-11-03T21:18:30.843" v="13" actId="20577"/>
          <ac:spMkLst>
            <pc:docMk/>
            <pc:sldMk cId="4071624604" sldId="331"/>
            <ac:spMk id="17" creationId="{14B8C1A3-A5FE-4E6C-8EF4-4352BA64AEA4}"/>
          </ac:spMkLst>
        </pc:spChg>
      </pc:sldChg>
      <pc:sldChg chg="del">
        <pc:chgData name="Matthew Lancaster" userId="c6508ab9-36e5-4e0a-b485-d26d7a305679" providerId="ADAL" clId="{2DC99B8D-5451-4C26-9BC7-E79EE3B23CB7}" dt="2022-11-03T21:20:46.199" v="54" actId="47"/>
        <pc:sldMkLst>
          <pc:docMk/>
          <pc:sldMk cId="2442799147" sldId="352"/>
        </pc:sldMkLst>
      </pc:sldChg>
      <pc:sldChg chg="add del">
        <pc:chgData name="Matthew Lancaster" userId="c6508ab9-36e5-4e0a-b485-d26d7a305679" providerId="ADAL" clId="{2DC99B8D-5451-4C26-9BC7-E79EE3B23CB7}" dt="2022-11-03T21:20:47.198" v="55" actId="47"/>
        <pc:sldMkLst>
          <pc:docMk/>
          <pc:sldMk cId="1937327340" sldId="354"/>
        </pc:sldMkLst>
      </pc:sldChg>
      <pc:sldChg chg="add del">
        <pc:chgData name="Matthew Lancaster" userId="c6508ab9-36e5-4e0a-b485-d26d7a305679" providerId="ADAL" clId="{2DC99B8D-5451-4C26-9BC7-E79EE3B23CB7}" dt="2022-11-03T21:20:48.058" v="56" actId="47"/>
        <pc:sldMkLst>
          <pc:docMk/>
          <pc:sldMk cId="3909492008" sldId="355"/>
        </pc:sldMkLst>
      </pc:sldChg>
      <pc:sldChg chg="modSp add mod ord">
        <pc:chgData name="Matthew Lancaster" userId="c6508ab9-36e5-4e0a-b485-d26d7a305679" providerId="ADAL" clId="{2DC99B8D-5451-4C26-9BC7-E79EE3B23CB7}" dt="2022-11-03T21:20:42.122" v="53"/>
        <pc:sldMkLst>
          <pc:docMk/>
          <pc:sldMk cId="2222854068" sldId="356"/>
        </pc:sldMkLst>
        <pc:spChg chg="mod">
          <ac:chgData name="Matthew Lancaster" userId="c6508ab9-36e5-4e0a-b485-d26d7a305679" providerId="ADAL" clId="{2DC99B8D-5451-4C26-9BC7-E79EE3B23CB7}" dt="2022-11-03T21:20:23.803" v="42" actId="20577"/>
          <ac:spMkLst>
            <pc:docMk/>
            <pc:sldMk cId="2222854068" sldId="356"/>
            <ac:spMk id="8" creationId="{FB7FB13E-2B38-623E-937A-766A65C37553}"/>
          </ac:spMkLst>
        </pc:spChg>
        <pc:spChg chg="mod">
          <ac:chgData name="Matthew Lancaster" userId="c6508ab9-36e5-4e0a-b485-d26d7a305679" providerId="ADAL" clId="{2DC99B8D-5451-4C26-9BC7-E79EE3B23CB7}" dt="2022-11-03T21:20:37.597" v="51" actId="20577"/>
          <ac:spMkLst>
            <pc:docMk/>
            <pc:sldMk cId="2222854068" sldId="356"/>
            <ac:spMk id="22" creationId="{B3018AF1-4E5A-E116-18CF-C3E2DFDC23A8}"/>
          </ac:spMkLst>
        </pc:spChg>
      </pc:sldChg>
      <pc:sldChg chg="modSp add mod">
        <pc:chgData name="Matthew Lancaster" userId="c6508ab9-36e5-4e0a-b485-d26d7a305679" providerId="ADAL" clId="{2DC99B8D-5451-4C26-9BC7-E79EE3B23CB7}" dt="2022-11-03T21:21:34.913" v="92" actId="313"/>
        <pc:sldMkLst>
          <pc:docMk/>
          <pc:sldMk cId="1596383102" sldId="357"/>
        </pc:sldMkLst>
        <pc:spChg chg="mod">
          <ac:chgData name="Matthew Lancaster" userId="c6508ab9-36e5-4e0a-b485-d26d7a305679" providerId="ADAL" clId="{2DC99B8D-5451-4C26-9BC7-E79EE3B23CB7}" dt="2022-11-03T21:21:34.913" v="92" actId="313"/>
          <ac:spMkLst>
            <pc:docMk/>
            <pc:sldMk cId="1596383102" sldId="357"/>
            <ac:spMk id="8" creationId="{FB7FB13E-2B38-623E-937A-766A65C37553}"/>
          </ac:spMkLst>
        </pc:spChg>
      </pc:sldChg>
      <pc:sldChg chg="modSp add mod">
        <pc:chgData name="Matthew Lancaster" userId="c6508ab9-36e5-4e0a-b485-d26d7a305679" providerId="ADAL" clId="{2DC99B8D-5451-4C26-9BC7-E79EE3B23CB7}" dt="2022-11-03T21:22:28.934" v="116" actId="1076"/>
        <pc:sldMkLst>
          <pc:docMk/>
          <pc:sldMk cId="1114851420" sldId="358"/>
        </pc:sldMkLst>
        <pc:spChg chg="mod">
          <ac:chgData name="Matthew Lancaster" userId="c6508ab9-36e5-4e0a-b485-d26d7a305679" providerId="ADAL" clId="{2DC99B8D-5451-4C26-9BC7-E79EE3B23CB7}" dt="2022-11-03T21:22:28.934" v="116" actId="1076"/>
          <ac:spMkLst>
            <pc:docMk/>
            <pc:sldMk cId="1114851420" sldId="358"/>
            <ac:spMk id="8" creationId="{FB7FB13E-2B38-623E-937A-766A65C37553}"/>
          </ac:spMkLst>
        </pc:spChg>
      </pc:sldChg>
      <pc:sldChg chg="modSp add mod">
        <pc:chgData name="Matthew Lancaster" userId="c6508ab9-36e5-4e0a-b485-d26d7a305679" providerId="ADAL" clId="{2DC99B8D-5451-4C26-9BC7-E79EE3B23CB7}" dt="2022-11-03T21:23:06.671" v="130" actId="1076"/>
        <pc:sldMkLst>
          <pc:docMk/>
          <pc:sldMk cId="273692698" sldId="359"/>
        </pc:sldMkLst>
        <pc:spChg chg="mod">
          <ac:chgData name="Matthew Lancaster" userId="c6508ab9-36e5-4e0a-b485-d26d7a305679" providerId="ADAL" clId="{2DC99B8D-5451-4C26-9BC7-E79EE3B23CB7}" dt="2022-11-03T21:23:06.671" v="130" actId="1076"/>
          <ac:spMkLst>
            <pc:docMk/>
            <pc:sldMk cId="273692698" sldId="359"/>
            <ac:spMk id="8" creationId="{FB7FB13E-2B38-623E-937A-766A65C37553}"/>
          </ac:spMkLst>
        </pc:spChg>
      </pc:sldChg>
      <pc:sldChg chg="modSp add mod">
        <pc:chgData name="Matthew Lancaster" userId="c6508ab9-36e5-4e0a-b485-d26d7a305679" providerId="ADAL" clId="{2DC99B8D-5451-4C26-9BC7-E79EE3B23CB7}" dt="2022-11-03T21:23:45.759" v="147" actId="20577"/>
        <pc:sldMkLst>
          <pc:docMk/>
          <pc:sldMk cId="47691601" sldId="360"/>
        </pc:sldMkLst>
        <pc:spChg chg="mod">
          <ac:chgData name="Matthew Lancaster" userId="c6508ab9-36e5-4e0a-b485-d26d7a305679" providerId="ADAL" clId="{2DC99B8D-5451-4C26-9BC7-E79EE3B23CB7}" dt="2022-11-03T21:23:45.759" v="147" actId="20577"/>
          <ac:spMkLst>
            <pc:docMk/>
            <pc:sldMk cId="47691601" sldId="360"/>
            <ac:spMk id="8" creationId="{FB7FB13E-2B38-623E-937A-766A65C37553}"/>
          </ac:spMkLst>
        </pc:spChg>
      </pc:sldChg>
    </pc:docChg>
  </pc:docChgLst>
  <pc:docChgLst>
    <pc:chgData name="Roberto Lacasa" userId="S::rel18c@fsu.edu::56fd04ad-fbc8-419f-879a-4b0643511510" providerId="AD" clId="Web-{F6AAD701-D951-4355-A720-D98AF6A3454E}"/>
    <pc:docChg chg="addSld delSld modSld addMainMaster modMainMaster">
      <pc:chgData name="Roberto Lacasa" userId="S::rel18c@fsu.edu::56fd04ad-fbc8-419f-879a-4b0643511510" providerId="AD" clId="Web-{F6AAD701-D951-4355-A720-D98AF6A3454E}" dt="2022-10-06T19:21:35.759" v="530" actId="20577"/>
      <pc:docMkLst>
        <pc:docMk/>
      </pc:docMkLst>
      <pc:sldChg chg="addSp delSp modSp">
        <pc:chgData name="Roberto Lacasa" userId="S::rel18c@fsu.edu::56fd04ad-fbc8-419f-879a-4b0643511510" providerId="AD" clId="Web-{F6AAD701-D951-4355-A720-D98AF6A3454E}" dt="2022-10-06T19:15:17.327" v="482" actId="20577"/>
        <pc:sldMkLst>
          <pc:docMk/>
          <pc:sldMk cId="1074204978" sldId="268"/>
        </pc:sldMkLst>
        <pc:spChg chg="del">
          <ac:chgData name="Roberto Lacasa" userId="S::rel18c@fsu.edu::56fd04ad-fbc8-419f-879a-4b0643511510" providerId="AD" clId="Web-{F6AAD701-D951-4355-A720-D98AF6A3454E}" dt="2022-10-06T18:08:08.819" v="53"/>
          <ac:spMkLst>
            <pc:docMk/>
            <pc:sldMk cId="1074204978" sldId="268"/>
            <ac:spMk id="7" creationId="{7D5CA24F-A006-D65F-38D5-1164FA56CAA9}"/>
          </ac:spMkLst>
        </pc:spChg>
        <pc:spChg chg="del">
          <ac:chgData name="Roberto Lacasa" userId="S::rel18c@fsu.edu::56fd04ad-fbc8-419f-879a-4b0643511510" providerId="AD" clId="Web-{F6AAD701-D951-4355-A720-D98AF6A3454E}" dt="2022-10-06T18:08:06.522" v="51"/>
          <ac:spMkLst>
            <pc:docMk/>
            <pc:sldMk cId="1074204978" sldId="268"/>
            <ac:spMk id="9" creationId="{DFEF719F-7AAA-A4F7-6E7F-66B1DC96F62F}"/>
          </ac:spMkLst>
        </pc:spChg>
        <pc:spChg chg="mod">
          <ac:chgData name="Roberto Lacasa" userId="S::rel18c@fsu.edu::56fd04ad-fbc8-419f-879a-4b0643511510" providerId="AD" clId="Web-{F6AAD701-D951-4355-A720-D98AF6A3454E}" dt="2022-10-06T18:09:36.634" v="107" actId="1076"/>
          <ac:spMkLst>
            <pc:docMk/>
            <pc:sldMk cId="1074204978" sldId="268"/>
            <ac:spMk id="11" creationId="{198CD8C0-7369-B6B8-06E9-FDBD259EB2AB}"/>
          </ac:spMkLst>
        </pc:spChg>
        <pc:spChg chg="mod">
          <ac:chgData name="Roberto Lacasa" userId="S::rel18c@fsu.edu::56fd04ad-fbc8-419f-879a-4b0643511510" providerId="AD" clId="Web-{F6AAD701-D951-4355-A720-D98AF6A3454E}" dt="2022-10-06T18:13:28.782" v="206" actId="14100"/>
          <ac:spMkLst>
            <pc:docMk/>
            <pc:sldMk cId="1074204978" sldId="268"/>
            <ac:spMk id="16" creationId="{95ED9FFC-99CB-80A3-EBD4-DF568EBF14EF}"/>
          </ac:spMkLst>
        </pc:spChg>
        <pc:spChg chg="add mod">
          <ac:chgData name="Roberto Lacasa" userId="S::rel18c@fsu.edu::56fd04ad-fbc8-419f-879a-4b0643511510" providerId="AD" clId="Web-{F6AAD701-D951-4355-A720-D98AF6A3454E}" dt="2022-10-06T19:13:15.849" v="463" actId="20577"/>
          <ac:spMkLst>
            <pc:docMk/>
            <pc:sldMk cId="1074204978" sldId="268"/>
            <ac:spMk id="17" creationId="{4592FDAE-EBE3-B6AA-500C-6D1616478F85}"/>
          </ac:spMkLst>
        </pc:spChg>
        <pc:spChg chg="del">
          <ac:chgData name="Roberto Lacasa" userId="S::rel18c@fsu.edu::56fd04ad-fbc8-419f-879a-4b0643511510" providerId="AD" clId="Web-{F6AAD701-D951-4355-A720-D98AF6A3454E}" dt="2022-10-06T18:08:07.819" v="52"/>
          <ac:spMkLst>
            <pc:docMk/>
            <pc:sldMk cId="1074204978" sldId="268"/>
            <ac:spMk id="18" creationId="{09BA3DDD-3435-786E-96E3-1D584DC3335E}"/>
          </ac:spMkLst>
        </pc:spChg>
        <pc:spChg chg="add mod">
          <ac:chgData name="Roberto Lacasa" userId="S::rel18c@fsu.edu::56fd04ad-fbc8-419f-879a-4b0643511510" providerId="AD" clId="Web-{F6AAD701-D951-4355-A720-D98AF6A3454E}" dt="2022-10-06T18:15:43.021" v="245" actId="1076"/>
          <ac:spMkLst>
            <pc:docMk/>
            <pc:sldMk cId="1074204978" sldId="268"/>
            <ac:spMk id="20" creationId="{391219E1-D68D-1C76-49E9-B41F435544D1}"/>
          </ac:spMkLst>
        </pc:spChg>
        <pc:spChg chg="add mod">
          <ac:chgData name="Roberto Lacasa" userId="S::rel18c@fsu.edu::56fd04ad-fbc8-419f-879a-4b0643511510" providerId="AD" clId="Web-{F6AAD701-D951-4355-A720-D98AF6A3454E}" dt="2022-10-06T18:19:10.699" v="268" actId="20577"/>
          <ac:spMkLst>
            <pc:docMk/>
            <pc:sldMk cId="1074204978" sldId="268"/>
            <ac:spMk id="22" creationId="{4DE7F40B-2EF4-2027-C5B4-3F4A5759A0AF}"/>
          </ac:spMkLst>
        </pc:spChg>
        <pc:spChg chg="add mod">
          <ac:chgData name="Roberto Lacasa" userId="S::rel18c@fsu.edu::56fd04ad-fbc8-419f-879a-4b0643511510" providerId="AD" clId="Web-{F6AAD701-D951-4355-A720-D98AF6A3454E}" dt="2022-10-06T18:19:05.605" v="264" actId="20577"/>
          <ac:spMkLst>
            <pc:docMk/>
            <pc:sldMk cId="1074204978" sldId="268"/>
            <ac:spMk id="24" creationId="{8C18C555-CA00-FBF5-5FEA-E6B982D84491}"/>
          </ac:spMkLst>
        </pc:spChg>
        <pc:spChg chg="add mod">
          <ac:chgData name="Roberto Lacasa" userId="S::rel18c@fsu.edu::56fd04ad-fbc8-419f-879a-4b0643511510" providerId="AD" clId="Web-{F6AAD701-D951-4355-A720-D98AF6A3454E}" dt="2022-10-06T19:13:34.101" v="467" actId="20577"/>
          <ac:spMkLst>
            <pc:docMk/>
            <pc:sldMk cId="1074204978" sldId="268"/>
            <ac:spMk id="26" creationId="{24F22F3A-BF99-3AEC-BB60-9F4C499916B0}"/>
          </ac:spMkLst>
        </pc:spChg>
        <pc:spChg chg="add mod">
          <ac:chgData name="Roberto Lacasa" userId="S::rel18c@fsu.edu::56fd04ad-fbc8-419f-879a-4b0643511510" providerId="AD" clId="Web-{F6AAD701-D951-4355-A720-D98AF6A3454E}" dt="2022-10-06T19:13:44.070" v="468" actId="20577"/>
          <ac:spMkLst>
            <pc:docMk/>
            <pc:sldMk cId="1074204978" sldId="268"/>
            <ac:spMk id="28" creationId="{0B1D6B88-2C1B-3B99-4C0F-C6E0445D8F3E}"/>
          </ac:spMkLst>
        </pc:spChg>
        <pc:spChg chg="add mod">
          <ac:chgData name="Roberto Lacasa" userId="S::rel18c@fsu.edu::56fd04ad-fbc8-419f-879a-4b0643511510" providerId="AD" clId="Web-{F6AAD701-D951-4355-A720-D98AF6A3454E}" dt="2022-10-06T18:25:04.975" v="312" actId="20577"/>
          <ac:spMkLst>
            <pc:docMk/>
            <pc:sldMk cId="1074204978" sldId="268"/>
            <ac:spMk id="30" creationId="{9AEA127E-CD33-804D-4574-2BC413B08112}"/>
          </ac:spMkLst>
        </pc:spChg>
        <pc:spChg chg="add mod">
          <ac:chgData name="Roberto Lacasa" userId="S::rel18c@fsu.edu::56fd04ad-fbc8-419f-879a-4b0643511510" providerId="AD" clId="Web-{F6AAD701-D951-4355-A720-D98AF6A3454E}" dt="2022-10-06T19:14:27.182" v="473" actId="20577"/>
          <ac:spMkLst>
            <pc:docMk/>
            <pc:sldMk cId="1074204978" sldId="268"/>
            <ac:spMk id="32" creationId="{97B13C98-6922-8355-3E5E-55BD44856CF9}"/>
          </ac:spMkLst>
        </pc:spChg>
        <pc:spChg chg="add mod">
          <ac:chgData name="Roberto Lacasa" userId="S::rel18c@fsu.edu::56fd04ad-fbc8-419f-879a-4b0643511510" providerId="AD" clId="Web-{F6AAD701-D951-4355-A720-D98AF6A3454E}" dt="2022-10-06T19:13:56.352" v="469" actId="20577"/>
          <ac:spMkLst>
            <pc:docMk/>
            <pc:sldMk cId="1074204978" sldId="268"/>
            <ac:spMk id="34" creationId="{790BD770-9278-27A0-90BA-07F3A1D8878D}"/>
          </ac:spMkLst>
        </pc:spChg>
        <pc:spChg chg="add mod">
          <ac:chgData name="Roberto Lacasa" userId="S::rel18c@fsu.edu::56fd04ad-fbc8-419f-879a-4b0643511510" providerId="AD" clId="Web-{F6AAD701-D951-4355-A720-D98AF6A3454E}" dt="2022-10-06T19:15:17.327" v="482" actId="20577"/>
          <ac:spMkLst>
            <pc:docMk/>
            <pc:sldMk cId="1074204978" sldId="268"/>
            <ac:spMk id="36" creationId="{231F60FD-AD72-0908-5BC8-02888F0E8130}"/>
          </ac:spMkLst>
        </pc:spChg>
        <pc:spChg chg="add mod">
          <ac:chgData name="Roberto Lacasa" userId="S::rel18c@fsu.edu::56fd04ad-fbc8-419f-879a-4b0643511510" providerId="AD" clId="Web-{F6AAD701-D951-4355-A720-D98AF6A3454E}" dt="2022-10-06T19:14:17.244" v="472" actId="20577"/>
          <ac:spMkLst>
            <pc:docMk/>
            <pc:sldMk cId="1074204978" sldId="268"/>
            <ac:spMk id="38" creationId="{CD9457A8-BEE5-6306-47AE-CA6DCCDF3448}"/>
          </ac:spMkLst>
        </pc:spChg>
        <pc:spChg chg="add mod">
          <ac:chgData name="Roberto Lacasa" userId="S::rel18c@fsu.edu::56fd04ad-fbc8-419f-879a-4b0643511510" providerId="AD" clId="Web-{F6AAD701-D951-4355-A720-D98AF6A3454E}" dt="2022-10-06T19:14:42.746" v="475" actId="20577"/>
          <ac:spMkLst>
            <pc:docMk/>
            <pc:sldMk cId="1074204978" sldId="268"/>
            <ac:spMk id="40" creationId="{3B753BC6-633C-0FB3-980B-4AF355E62287}"/>
          </ac:spMkLst>
        </pc:spChg>
        <pc:picChg chg="add mod">
          <ac:chgData name="Roberto Lacasa" userId="S::rel18c@fsu.edu::56fd04ad-fbc8-419f-879a-4b0643511510" providerId="AD" clId="Web-{F6AAD701-D951-4355-A720-D98AF6A3454E}" dt="2022-10-06T18:13:28.797" v="207" actId="14100"/>
          <ac:picMkLst>
            <pc:docMk/>
            <pc:sldMk cId="1074204978" sldId="268"/>
            <ac:picMk id="4" creationId="{04F54E8D-125A-B3D6-E378-CF080A330709}"/>
          </ac:picMkLst>
        </pc:picChg>
        <pc:picChg chg="mod">
          <ac:chgData name="Roberto Lacasa" userId="S::rel18c@fsu.edu::56fd04ad-fbc8-419f-879a-4b0643511510" providerId="AD" clId="Web-{F6AAD701-D951-4355-A720-D98AF6A3454E}" dt="2022-10-06T18:08:16.710" v="55" actId="1076"/>
          <ac:picMkLst>
            <pc:docMk/>
            <pc:sldMk cId="1074204978" sldId="268"/>
            <ac:picMk id="8" creationId="{E0BA73E2-E9FA-A0CC-15B0-BD8824941592}"/>
          </ac:picMkLst>
        </pc:picChg>
        <pc:picChg chg="add mod">
          <ac:chgData name="Roberto Lacasa" userId="S::rel18c@fsu.edu::56fd04ad-fbc8-419f-879a-4b0643511510" providerId="AD" clId="Web-{F6AAD701-D951-4355-A720-D98AF6A3454E}" dt="2022-10-06T18:15:03.019" v="238" actId="1076"/>
          <ac:picMkLst>
            <pc:docMk/>
            <pc:sldMk cId="1074204978" sldId="268"/>
            <ac:picMk id="12" creationId="{C07EA3DF-881E-6B74-04AB-169A9BDEC375}"/>
          </ac:picMkLst>
        </pc:picChg>
        <pc:picChg chg="add mod">
          <ac:chgData name="Roberto Lacasa" userId="S::rel18c@fsu.edu::56fd04ad-fbc8-419f-879a-4b0643511510" providerId="AD" clId="Web-{F6AAD701-D951-4355-A720-D98AF6A3454E}" dt="2022-10-06T18:15:46.505" v="246" actId="1076"/>
          <ac:picMkLst>
            <pc:docMk/>
            <pc:sldMk cId="1074204978" sldId="268"/>
            <ac:picMk id="14" creationId="{22F84991-E295-E196-06D5-BDD5EE448914}"/>
          </ac:picMkLst>
        </pc:picChg>
      </pc:sldChg>
      <pc:sldChg chg="modSp add replId">
        <pc:chgData name="Roberto Lacasa" userId="S::rel18c@fsu.edu::56fd04ad-fbc8-419f-879a-4b0643511510" providerId="AD" clId="Web-{F6AAD701-D951-4355-A720-D98AF6A3454E}" dt="2022-10-06T18:05:06.782" v="22" actId="20577"/>
        <pc:sldMkLst>
          <pc:docMk/>
          <pc:sldMk cId="358661293" sldId="270"/>
        </pc:sldMkLst>
        <pc:spChg chg="mod">
          <ac:chgData name="Roberto Lacasa" userId="S::rel18c@fsu.edu::56fd04ad-fbc8-419f-879a-4b0643511510" providerId="AD" clId="Web-{F6AAD701-D951-4355-A720-D98AF6A3454E}" dt="2022-10-06T18:05:06.782" v="22" actId="20577"/>
          <ac:spMkLst>
            <pc:docMk/>
            <pc:sldMk cId="358661293" sldId="270"/>
            <ac:spMk id="4" creationId="{443DEA3C-84F8-49F2-AF73-78A49BAB6FF2}"/>
          </ac:spMkLst>
        </pc:spChg>
        <pc:spChg chg="mod">
          <ac:chgData name="Roberto Lacasa" userId="S::rel18c@fsu.edu::56fd04ad-fbc8-419f-879a-4b0643511510" providerId="AD" clId="Web-{F6AAD701-D951-4355-A720-D98AF6A3454E}" dt="2022-10-06T18:05:01.891" v="19" actId="20577"/>
          <ac:spMkLst>
            <pc:docMk/>
            <pc:sldMk cId="358661293" sldId="270"/>
            <ac:spMk id="6" creationId="{86589CC8-1CBB-3D5C-077A-CE928CC85224}"/>
          </ac:spMkLst>
        </pc:spChg>
      </pc:sldChg>
      <pc:sldChg chg="new del">
        <pc:chgData name="Roberto Lacasa" userId="S::rel18c@fsu.edu::56fd04ad-fbc8-419f-879a-4b0643511510" providerId="AD" clId="Web-{F6AAD701-D951-4355-A720-D98AF6A3454E}" dt="2022-10-06T18:06:30.816" v="25"/>
        <pc:sldMkLst>
          <pc:docMk/>
          <pc:sldMk cId="3627185798" sldId="271"/>
        </pc:sldMkLst>
      </pc:sldChg>
      <pc:sldChg chg="addSp modSp add del">
        <pc:chgData name="Roberto Lacasa" userId="S::rel18c@fsu.edu::56fd04ad-fbc8-419f-879a-4b0643511510" providerId="AD" clId="Web-{F6AAD701-D951-4355-A720-D98AF6A3454E}" dt="2022-10-06T18:41:08.646" v="462"/>
        <pc:sldMkLst>
          <pc:docMk/>
          <pc:sldMk cId="419797277" sldId="272"/>
        </pc:sldMkLst>
        <pc:spChg chg="mod">
          <ac:chgData name="Roberto Lacasa" userId="S::rel18c@fsu.edu::56fd04ad-fbc8-419f-879a-4b0643511510" providerId="AD" clId="Web-{F6AAD701-D951-4355-A720-D98AF6A3454E}" dt="2022-10-06T18:06:51.113" v="29" actId="20577"/>
          <ac:spMkLst>
            <pc:docMk/>
            <pc:sldMk cId="419797277" sldId="272"/>
            <ac:spMk id="2" creationId="{87670121-ECE9-4781-B4C1-630AED734B5E}"/>
          </ac:spMkLst>
        </pc:spChg>
        <pc:spChg chg="add mod">
          <ac:chgData name="Roberto Lacasa" userId="S::rel18c@fsu.edu::56fd04ad-fbc8-419f-879a-4b0643511510" providerId="AD" clId="Web-{F6AAD701-D951-4355-A720-D98AF6A3454E}" dt="2022-10-06T18:07:38.130" v="35" actId="1076"/>
          <ac:spMkLst>
            <pc:docMk/>
            <pc:sldMk cId="419797277" sldId="272"/>
            <ac:spMk id="6" creationId="{2FC0792A-3108-1616-57C2-77E2B9A98880}"/>
          </ac:spMkLst>
        </pc:spChg>
      </pc:sldChg>
      <pc:sldChg chg="modSp add replId">
        <pc:chgData name="Roberto Lacasa" userId="S::rel18c@fsu.edu::56fd04ad-fbc8-419f-879a-4b0643511510" providerId="AD" clId="Web-{F6AAD701-D951-4355-A720-D98AF6A3454E}" dt="2022-10-06T19:21:35.759" v="530" actId="20577"/>
        <pc:sldMkLst>
          <pc:docMk/>
          <pc:sldMk cId="1677302706" sldId="274"/>
        </pc:sldMkLst>
        <pc:spChg chg="mod">
          <ac:chgData name="Roberto Lacasa" userId="S::rel18c@fsu.edu::56fd04ad-fbc8-419f-879a-4b0643511510" providerId="AD" clId="Web-{F6AAD701-D951-4355-A720-D98AF6A3454E}" dt="2022-10-06T19:16:14.205" v="483" actId="20577"/>
          <ac:spMkLst>
            <pc:docMk/>
            <pc:sldMk cId="1677302706" sldId="274"/>
            <ac:spMk id="17" creationId="{4592FDAE-EBE3-B6AA-500C-6D1616478F85}"/>
          </ac:spMkLst>
        </pc:spChg>
        <pc:spChg chg="mod">
          <ac:chgData name="Roberto Lacasa" userId="S::rel18c@fsu.edu::56fd04ad-fbc8-419f-879a-4b0643511510" providerId="AD" clId="Web-{F6AAD701-D951-4355-A720-D98AF6A3454E}" dt="2022-10-06T18:30:46.189" v="352" actId="20577"/>
          <ac:spMkLst>
            <pc:docMk/>
            <pc:sldMk cId="1677302706" sldId="274"/>
            <ac:spMk id="26" creationId="{24F22F3A-BF99-3AEC-BB60-9F4C499916B0}"/>
          </ac:spMkLst>
        </pc:spChg>
        <pc:spChg chg="mod">
          <ac:chgData name="Roberto Lacasa" userId="S::rel18c@fsu.edu::56fd04ad-fbc8-419f-879a-4b0643511510" providerId="AD" clId="Web-{F6AAD701-D951-4355-A720-D98AF6A3454E}" dt="2022-10-06T18:31:06.612" v="356" actId="20577"/>
          <ac:spMkLst>
            <pc:docMk/>
            <pc:sldMk cId="1677302706" sldId="274"/>
            <ac:spMk id="28" creationId="{0B1D6B88-2C1B-3B99-4C0F-C6E0445D8F3E}"/>
          </ac:spMkLst>
        </pc:spChg>
        <pc:spChg chg="mod">
          <ac:chgData name="Roberto Lacasa" userId="S::rel18c@fsu.edu::56fd04ad-fbc8-419f-879a-4b0643511510" providerId="AD" clId="Web-{F6AAD701-D951-4355-A720-D98AF6A3454E}" dt="2022-10-06T18:31:28.909" v="362" actId="20577"/>
          <ac:spMkLst>
            <pc:docMk/>
            <pc:sldMk cId="1677302706" sldId="274"/>
            <ac:spMk id="30" creationId="{9AEA127E-CD33-804D-4574-2BC413B08112}"/>
          </ac:spMkLst>
        </pc:spChg>
        <pc:spChg chg="mod">
          <ac:chgData name="Roberto Lacasa" userId="S::rel18c@fsu.edu::56fd04ad-fbc8-419f-879a-4b0643511510" providerId="AD" clId="Web-{F6AAD701-D951-4355-A720-D98AF6A3454E}" dt="2022-10-06T18:32:43.708" v="378" actId="20577"/>
          <ac:spMkLst>
            <pc:docMk/>
            <pc:sldMk cId="1677302706" sldId="274"/>
            <ac:spMk id="32" creationId="{97B13C98-6922-8355-3E5E-55BD44856CF9}"/>
          </ac:spMkLst>
        </pc:spChg>
        <pc:spChg chg="mod">
          <ac:chgData name="Roberto Lacasa" userId="S::rel18c@fsu.edu::56fd04ad-fbc8-419f-879a-4b0643511510" providerId="AD" clId="Web-{F6AAD701-D951-4355-A720-D98AF6A3454E}" dt="2022-10-06T18:31:48.019" v="365" actId="20577"/>
          <ac:spMkLst>
            <pc:docMk/>
            <pc:sldMk cId="1677302706" sldId="274"/>
            <ac:spMk id="34" creationId="{790BD770-9278-27A0-90BA-07F3A1D8878D}"/>
          </ac:spMkLst>
        </pc:spChg>
        <pc:spChg chg="mod">
          <ac:chgData name="Roberto Lacasa" userId="S::rel18c@fsu.edu::56fd04ad-fbc8-419f-879a-4b0643511510" providerId="AD" clId="Web-{F6AAD701-D951-4355-A720-D98AF6A3454E}" dt="2022-10-06T19:20:29.395" v="499" actId="20577"/>
          <ac:spMkLst>
            <pc:docMk/>
            <pc:sldMk cId="1677302706" sldId="274"/>
            <ac:spMk id="36" creationId="{231F60FD-AD72-0908-5BC8-02888F0E8130}"/>
          </ac:spMkLst>
        </pc:spChg>
        <pc:spChg chg="mod">
          <ac:chgData name="Roberto Lacasa" userId="S::rel18c@fsu.edu::56fd04ad-fbc8-419f-879a-4b0643511510" providerId="AD" clId="Web-{F6AAD701-D951-4355-A720-D98AF6A3454E}" dt="2022-10-06T18:32:02.020" v="373" actId="20577"/>
          <ac:spMkLst>
            <pc:docMk/>
            <pc:sldMk cId="1677302706" sldId="274"/>
            <ac:spMk id="38" creationId="{CD9457A8-BEE5-6306-47AE-CA6DCCDF3448}"/>
          </ac:spMkLst>
        </pc:spChg>
        <pc:spChg chg="mod">
          <ac:chgData name="Roberto Lacasa" userId="S::rel18c@fsu.edu::56fd04ad-fbc8-419f-879a-4b0643511510" providerId="AD" clId="Web-{F6AAD701-D951-4355-A720-D98AF6A3454E}" dt="2022-10-06T19:21:35.759" v="530" actId="20577"/>
          <ac:spMkLst>
            <pc:docMk/>
            <pc:sldMk cId="1677302706" sldId="274"/>
            <ac:spMk id="40" creationId="{3B753BC6-633C-0FB3-980B-4AF355E62287}"/>
          </ac:spMkLst>
        </pc:spChg>
      </pc:sldChg>
      <pc:sldChg chg="new del">
        <pc:chgData name="Roberto Lacasa" userId="S::rel18c@fsu.edu::56fd04ad-fbc8-419f-879a-4b0643511510" providerId="AD" clId="Web-{F6AAD701-D951-4355-A720-D98AF6A3454E}" dt="2022-10-06T18:29:01.530" v="341"/>
        <pc:sldMkLst>
          <pc:docMk/>
          <pc:sldMk cId="3637575117" sldId="274"/>
        </pc:sldMkLst>
      </pc:sldChg>
      <pc:sldChg chg="delSp modSp add replId">
        <pc:chgData name="Roberto Lacasa" userId="S::rel18c@fsu.edu::56fd04ad-fbc8-419f-879a-4b0643511510" providerId="AD" clId="Web-{F6AAD701-D951-4355-A720-D98AF6A3454E}" dt="2022-10-06T18:40:37.051" v="461" actId="1076"/>
        <pc:sldMkLst>
          <pc:docMk/>
          <pc:sldMk cId="3722752904" sldId="275"/>
        </pc:sldMkLst>
        <pc:spChg chg="mod">
          <ac:chgData name="Roberto Lacasa" userId="S::rel18c@fsu.edu::56fd04ad-fbc8-419f-879a-4b0643511510" providerId="AD" clId="Web-{F6AAD701-D951-4355-A720-D98AF6A3454E}" dt="2022-10-06T18:39:48.050" v="450" actId="1076"/>
          <ac:spMkLst>
            <pc:docMk/>
            <pc:sldMk cId="3722752904" sldId="275"/>
            <ac:spMk id="16" creationId="{95ED9FFC-99CB-80A3-EBD4-DF568EBF14EF}"/>
          </ac:spMkLst>
        </pc:spChg>
        <pc:spChg chg="mod">
          <ac:chgData name="Roberto Lacasa" userId="S::rel18c@fsu.edu::56fd04ad-fbc8-419f-879a-4b0643511510" providerId="AD" clId="Web-{F6AAD701-D951-4355-A720-D98AF6A3454E}" dt="2022-10-06T18:39:48.003" v="447" actId="1076"/>
          <ac:spMkLst>
            <pc:docMk/>
            <pc:sldMk cId="3722752904" sldId="275"/>
            <ac:spMk id="17" creationId="{4592FDAE-EBE3-B6AA-500C-6D1616478F85}"/>
          </ac:spMkLst>
        </pc:spChg>
        <pc:spChg chg="mod">
          <ac:chgData name="Roberto Lacasa" userId="S::rel18c@fsu.edu::56fd04ad-fbc8-419f-879a-4b0643511510" providerId="AD" clId="Web-{F6AAD701-D951-4355-A720-D98AF6A3454E}" dt="2022-10-06T18:39:51.675" v="455" actId="1076"/>
          <ac:spMkLst>
            <pc:docMk/>
            <pc:sldMk cId="3722752904" sldId="275"/>
            <ac:spMk id="20" creationId="{391219E1-D68D-1C76-49E9-B41F435544D1}"/>
          </ac:spMkLst>
        </pc:spChg>
        <pc:spChg chg="mod">
          <ac:chgData name="Roberto Lacasa" userId="S::rel18c@fsu.edu::56fd04ad-fbc8-419f-879a-4b0643511510" providerId="AD" clId="Web-{F6AAD701-D951-4355-A720-D98AF6A3454E}" dt="2022-10-06T18:39:48.128" v="454" actId="1076"/>
          <ac:spMkLst>
            <pc:docMk/>
            <pc:sldMk cId="3722752904" sldId="275"/>
            <ac:spMk id="22" creationId="{4DE7F40B-2EF4-2027-C5B4-3F4A5759A0AF}"/>
          </ac:spMkLst>
        </pc:spChg>
        <pc:spChg chg="mod">
          <ac:chgData name="Roberto Lacasa" userId="S::rel18c@fsu.edu::56fd04ad-fbc8-419f-879a-4b0643511510" providerId="AD" clId="Web-{F6AAD701-D951-4355-A720-D98AF6A3454E}" dt="2022-10-06T18:39:55.769" v="456" actId="1076"/>
          <ac:spMkLst>
            <pc:docMk/>
            <pc:sldMk cId="3722752904" sldId="275"/>
            <ac:spMk id="24" creationId="{8C18C555-CA00-FBF5-5FEA-E6B982D84491}"/>
          </ac:spMkLst>
        </pc:spChg>
        <pc:spChg chg="mod">
          <ac:chgData name="Roberto Lacasa" userId="S::rel18c@fsu.edu::56fd04ad-fbc8-419f-879a-4b0643511510" providerId="AD" clId="Web-{F6AAD701-D951-4355-A720-D98AF6A3454E}" dt="2022-10-06T18:39:48.081" v="451" actId="1076"/>
          <ac:spMkLst>
            <pc:docMk/>
            <pc:sldMk cId="3722752904" sldId="275"/>
            <ac:spMk id="26" creationId="{24F22F3A-BF99-3AEC-BB60-9F4C499916B0}"/>
          </ac:spMkLst>
        </pc:spChg>
        <pc:spChg chg="mod">
          <ac:chgData name="Roberto Lacasa" userId="S::rel18c@fsu.edu::56fd04ad-fbc8-419f-879a-4b0643511510" providerId="AD" clId="Web-{F6AAD701-D951-4355-A720-D98AF6A3454E}" dt="2022-10-06T18:39:48.097" v="452" actId="1076"/>
          <ac:spMkLst>
            <pc:docMk/>
            <pc:sldMk cId="3722752904" sldId="275"/>
            <ac:spMk id="28" creationId="{0B1D6B88-2C1B-3B99-4C0F-C6E0445D8F3E}"/>
          </ac:spMkLst>
        </pc:spChg>
        <pc:spChg chg="mod">
          <ac:chgData name="Roberto Lacasa" userId="S::rel18c@fsu.edu::56fd04ad-fbc8-419f-879a-4b0643511510" providerId="AD" clId="Web-{F6AAD701-D951-4355-A720-D98AF6A3454E}" dt="2022-10-06T18:40:26.942" v="458" actId="14100"/>
          <ac:spMkLst>
            <pc:docMk/>
            <pc:sldMk cId="3722752904" sldId="275"/>
            <ac:spMk id="30" creationId="{9AEA127E-CD33-804D-4574-2BC413B08112}"/>
          </ac:spMkLst>
        </pc:spChg>
        <pc:spChg chg="del mod">
          <ac:chgData name="Roberto Lacasa" userId="S::rel18c@fsu.edu::56fd04ad-fbc8-419f-879a-4b0643511510" providerId="AD" clId="Web-{F6AAD701-D951-4355-A720-D98AF6A3454E}" dt="2022-10-06T18:37:56.312" v="434"/>
          <ac:spMkLst>
            <pc:docMk/>
            <pc:sldMk cId="3722752904" sldId="275"/>
            <ac:spMk id="32" creationId="{97B13C98-6922-8355-3E5E-55BD44856CF9}"/>
          </ac:spMkLst>
        </pc:spChg>
        <pc:spChg chg="mod">
          <ac:chgData name="Roberto Lacasa" userId="S::rel18c@fsu.edu::56fd04ad-fbc8-419f-879a-4b0643511510" providerId="AD" clId="Web-{F6AAD701-D951-4355-A720-D98AF6A3454E}" dt="2022-10-06T18:40:33.301" v="460" actId="14100"/>
          <ac:spMkLst>
            <pc:docMk/>
            <pc:sldMk cId="3722752904" sldId="275"/>
            <ac:spMk id="34" creationId="{790BD770-9278-27A0-90BA-07F3A1D8878D}"/>
          </ac:spMkLst>
        </pc:spChg>
        <pc:spChg chg="del mod">
          <ac:chgData name="Roberto Lacasa" userId="S::rel18c@fsu.edu::56fd04ad-fbc8-419f-879a-4b0643511510" providerId="AD" clId="Web-{F6AAD701-D951-4355-A720-D98AF6A3454E}" dt="2022-10-06T18:38:05.937" v="437"/>
          <ac:spMkLst>
            <pc:docMk/>
            <pc:sldMk cId="3722752904" sldId="275"/>
            <ac:spMk id="36" creationId="{231F60FD-AD72-0908-5BC8-02888F0E8130}"/>
          </ac:spMkLst>
        </pc:spChg>
        <pc:spChg chg="mod">
          <ac:chgData name="Roberto Lacasa" userId="S::rel18c@fsu.edu::56fd04ad-fbc8-419f-879a-4b0643511510" providerId="AD" clId="Web-{F6AAD701-D951-4355-A720-D98AF6A3454E}" dt="2022-10-06T18:40:37.051" v="461" actId="1076"/>
          <ac:spMkLst>
            <pc:docMk/>
            <pc:sldMk cId="3722752904" sldId="275"/>
            <ac:spMk id="38" creationId="{CD9457A8-BEE5-6306-47AE-CA6DCCDF3448}"/>
          </ac:spMkLst>
        </pc:spChg>
        <pc:spChg chg="del mod">
          <ac:chgData name="Roberto Lacasa" userId="S::rel18c@fsu.edu::56fd04ad-fbc8-419f-879a-4b0643511510" providerId="AD" clId="Web-{F6AAD701-D951-4355-A720-D98AF6A3454E}" dt="2022-10-06T18:38:07.469" v="439"/>
          <ac:spMkLst>
            <pc:docMk/>
            <pc:sldMk cId="3722752904" sldId="275"/>
            <ac:spMk id="40" creationId="{3B753BC6-633C-0FB3-980B-4AF355E62287}"/>
          </ac:spMkLst>
        </pc:spChg>
        <pc:picChg chg="mod">
          <ac:chgData name="Roberto Lacasa" userId="S::rel18c@fsu.edu::56fd04ad-fbc8-419f-879a-4b0643511510" providerId="AD" clId="Web-{F6AAD701-D951-4355-A720-D98AF6A3454E}" dt="2022-10-06T18:39:47.972" v="444" actId="1076"/>
          <ac:picMkLst>
            <pc:docMk/>
            <pc:sldMk cId="3722752904" sldId="275"/>
            <ac:picMk id="4" creationId="{04F54E8D-125A-B3D6-E378-CF080A330709}"/>
          </ac:picMkLst>
        </pc:picChg>
        <pc:picChg chg="mod">
          <ac:chgData name="Roberto Lacasa" userId="S::rel18c@fsu.edu::56fd04ad-fbc8-419f-879a-4b0643511510" providerId="AD" clId="Web-{F6AAD701-D951-4355-A720-D98AF6A3454E}" dt="2022-10-06T18:39:47.972" v="445" actId="1076"/>
          <ac:picMkLst>
            <pc:docMk/>
            <pc:sldMk cId="3722752904" sldId="275"/>
            <ac:picMk id="12" creationId="{C07EA3DF-881E-6B74-04AB-169A9BDEC375}"/>
          </ac:picMkLst>
        </pc:picChg>
        <pc:picChg chg="mod">
          <ac:chgData name="Roberto Lacasa" userId="S::rel18c@fsu.edu::56fd04ad-fbc8-419f-879a-4b0643511510" providerId="AD" clId="Web-{F6AAD701-D951-4355-A720-D98AF6A3454E}" dt="2022-10-06T18:39:47.987" v="446" actId="1076"/>
          <ac:picMkLst>
            <pc:docMk/>
            <pc:sldMk cId="3722752904" sldId="275"/>
            <ac:picMk id="14" creationId="{22F84991-E295-E196-06D5-BDD5EE448914}"/>
          </ac:picMkLst>
        </pc:picChg>
      </pc:sldChg>
      <pc:sldMasterChg chg="add addSldLayout">
        <pc:chgData name="Roberto Lacasa" userId="S::rel18c@fsu.edu::56fd04ad-fbc8-419f-879a-4b0643511510" providerId="AD" clId="Web-{F6AAD701-D951-4355-A720-D98AF6A3454E}" dt="2022-10-06T18:06:21.800" v="24"/>
        <pc:sldMasterMkLst>
          <pc:docMk/>
          <pc:sldMasterMk cId="3584914257" sldId="2147483682"/>
        </pc:sldMasterMkLst>
        <pc:sldLayoutChg chg="add">
          <pc:chgData name="Roberto Lacasa" userId="S::rel18c@fsu.edu::56fd04ad-fbc8-419f-879a-4b0643511510" providerId="AD" clId="Web-{F6AAD701-D951-4355-A720-D98AF6A3454E}" dt="2022-10-06T18:06:21.800" v="24"/>
          <pc:sldLayoutMkLst>
            <pc:docMk/>
            <pc:sldMasterMk cId="3584914257" sldId="2147483682"/>
            <pc:sldLayoutMk cId="53715158" sldId="2147483683"/>
          </pc:sldLayoutMkLst>
        </pc:sldLayoutChg>
        <pc:sldLayoutChg chg="add">
          <pc:chgData name="Roberto Lacasa" userId="S::rel18c@fsu.edu::56fd04ad-fbc8-419f-879a-4b0643511510" providerId="AD" clId="Web-{F6AAD701-D951-4355-A720-D98AF6A3454E}" dt="2022-10-06T18:06:21.800" v="24"/>
          <pc:sldLayoutMkLst>
            <pc:docMk/>
            <pc:sldMasterMk cId="3584914257" sldId="2147483682"/>
            <pc:sldLayoutMk cId="782636533" sldId="2147483684"/>
          </pc:sldLayoutMkLst>
        </pc:sldLayoutChg>
        <pc:sldLayoutChg chg="add">
          <pc:chgData name="Roberto Lacasa" userId="S::rel18c@fsu.edu::56fd04ad-fbc8-419f-879a-4b0643511510" providerId="AD" clId="Web-{F6AAD701-D951-4355-A720-D98AF6A3454E}" dt="2022-10-06T18:06:21.800" v="24"/>
          <pc:sldLayoutMkLst>
            <pc:docMk/>
            <pc:sldMasterMk cId="3584914257" sldId="2147483682"/>
            <pc:sldLayoutMk cId="738165232" sldId="2147483685"/>
          </pc:sldLayoutMkLst>
        </pc:sldLayoutChg>
        <pc:sldLayoutChg chg="add">
          <pc:chgData name="Roberto Lacasa" userId="S::rel18c@fsu.edu::56fd04ad-fbc8-419f-879a-4b0643511510" providerId="AD" clId="Web-{F6AAD701-D951-4355-A720-D98AF6A3454E}" dt="2022-10-06T18:06:21.800" v="24"/>
          <pc:sldLayoutMkLst>
            <pc:docMk/>
            <pc:sldMasterMk cId="3584914257" sldId="2147483682"/>
            <pc:sldLayoutMk cId="3807711431" sldId="2147483686"/>
          </pc:sldLayoutMkLst>
        </pc:sldLayoutChg>
        <pc:sldLayoutChg chg="add">
          <pc:chgData name="Roberto Lacasa" userId="S::rel18c@fsu.edu::56fd04ad-fbc8-419f-879a-4b0643511510" providerId="AD" clId="Web-{F6AAD701-D951-4355-A720-D98AF6A3454E}" dt="2022-10-06T18:06:21.800" v="24"/>
          <pc:sldLayoutMkLst>
            <pc:docMk/>
            <pc:sldMasterMk cId="3584914257" sldId="2147483682"/>
            <pc:sldLayoutMk cId="4035938160" sldId="2147483687"/>
          </pc:sldLayoutMkLst>
        </pc:sldLayoutChg>
        <pc:sldLayoutChg chg="add">
          <pc:chgData name="Roberto Lacasa" userId="S::rel18c@fsu.edu::56fd04ad-fbc8-419f-879a-4b0643511510" providerId="AD" clId="Web-{F6AAD701-D951-4355-A720-D98AF6A3454E}" dt="2022-10-06T18:06:21.800" v="24"/>
          <pc:sldLayoutMkLst>
            <pc:docMk/>
            <pc:sldMasterMk cId="3584914257" sldId="2147483682"/>
            <pc:sldLayoutMk cId="3195063003" sldId="2147483688"/>
          </pc:sldLayoutMkLst>
        </pc:sldLayoutChg>
        <pc:sldLayoutChg chg="add">
          <pc:chgData name="Roberto Lacasa" userId="S::rel18c@fsu.edu::56fd04ad-fbc8-419f-879a-4b0643511510" providerId="AD" clId="Web-{F6AAD701-D951-4355-A720-D98AF6A3454E}" dt="2022-10-06T18:06:21.800" v="24"/>
          <pc:sldLayoutMkLst>
            <pc:docMk/>
            <pc:sldMasterMk cId="3584914257" sldId="2147483682"/>
            <pc:sldLayoutMk cId="3259521158" sldId="2147483689"/>
          </pc:sldLayoutMkLst>
        </pc:sldLayoutChg>
        <pc:sldLayoutChg chg="add">
          <pc:chgData name="Roberto Lacasa" userId="S::rel18c@fsu.edu::56fd04ad-fbc8-419f-879a-4b0643511510" providerId="AD" clId="Web-{F6AAD701-D951-4355-A720-D98AF6A3454E}" dt="2022-10-06T18:06:21.800" v="24"/>
          <pc:sldLayoutMkLst>
            <pc:docMk/>
            <pc:sldMasterMk cId="3584914257" sldId="2147483682"/>
            <pc:sldLayoutMk cId="2298440910" sldId="2147483690"/>
          </pc:sldLayoutMkLst>
        </pc:sldLayoutChg>
        <pc:sldLayoutChg chg="add">
          <pc:chgData name="Roberto Lacasa" userId="S::rel18c@fsu.edu::56fd04ad-fbc8-419f-879a-4b0643511510" providerId="AD" clId="Web-{F6AAD701-D951-4355-A720-D98AF6A3454E}" dt="2022-10-06T18:06:21.800" v="24"/>
          <pc:sldLayoutMkLst>
            <pc:docMk/>
            <pc:sldMasterMk cId="3584914257" sldId="2147483682"/>
            <pc:sldLayoutMk cId="3310833008" sldId="2147483691"/>
          </pc:sldLayoutMkLst>
        </pc:sldLayoutChg>
        <pc:sldLayoutChg chg="add">
          <pc:chgData name="Roberto Lacasa" userId="S::rel18c@fsu.edu::56fd04ad-fbc8-419f-879a-4b0643511510" providerId="AD" clId="Web-{F6AAD701-D951-4355-A720-D98AF6A3454E}" dt="2022-10-06T18:06:21.800" v="24"/>
          <pc:sldLayoutMkLst>
            <pc:docMk/>
            <pc:sldMasterMk cId="3584914257" sldId="2147483682"/>
            <pc:sldLayoutMk cId="2819627887" sldId="2147483692"/>
          </pc:sldLayoutMkLst>
        </pc:sldLayoutChg>
        <pc:sldLayoutChg chg="add">
          <pc:chgData name="Roberto Lacasa" userId="S::rel18c@fsu.edu::56fd04ad-fbc8-419f-879a-4b0643511510" providerId="AD" clId="Web-{F6AAD701-D951-4355-A720-D98AF6A3454E}" dt="2022-10-06T18:06:21.800" v="24"/>
          <pc:sldLayoutMkLst>
            <pc:docMk/>
            <pc:sldMasterMk cId="3584914257" sldId="2147483682"/>
            <pc:sldLayoutMk cId="1395313017" sldId="2147483693"/>
          </pc:sldLayoutMkLst>
        </pc:sldLayoutChg>
        <pc:sldLayoutChg chg="add">
          <pc:chgData name="Roberto Lacasa" userId="S::rel18c@fsu.edu::56fd04ad-fbc8-419f-879a-4b0643511510" providerId="AD" clId="Web-{F6AAD701-D951-4355-A720-D98AF6A3454E}" dt="2022-10-06T18:06:21.800" v="24"/>
          <pc:sldLayoutMkLst>
            <pc:docMk/>
            <pc:sldMasterMk cId="3584914257" sldId="2147483682"/>
            <pc:sldLayoutMk cId="3385117676" sldId="2147483694"/>
          </pc:sldLayoutMkLst>
        </pc:sldLayoutChg>
        <pc:sldLayoutChg chg="add">
          <pc:chgData name="Roberto Lacasa" userId="S::rel18c@fsu.edu::56fd04ad-fbc8-419f-879a-4b0643511510" providerId="AD" clId="Web-{F6AAD701-D951-4355-A720-D98AF6A3454E}" dt="2022-10-06T18:06:21.800" v="24"/>
          <pc:sldLayoutMkLst>
            <pc:docMk/>
            <pc:sldMasterMk cId="3584914257" sldId="2147483682"/>
            <pc:sldLayoutMk cId="2670618144" sldId="2147483695"/>
          </pc:sldLayoutMkLst>
        </pc:sldLayoutChg>
        <pc:sldLayoutChg chg="add">
          <pc:chgData name="Roberto Lacasa" userId="S::rel18c@fsu.edu::56fd04ad-fbc8-419f-879a-4b0643511510" providerId="AD" clId="Web-{F6AAD701-D951-4355-A720-D98AF6A3454E}" dt="2022-10-06T18:06:21.800" v="24"/>
          <pc:sldLayoutMkLst>
            <pc:docMk/>
            <pc:sldMasterMk cId="3584914257" sldId="2147483682"/>
            <pc:sldLayoutMk cId="3517873178" sldId="2147483696"/>
          </pc:sldLayoutMkLst>
        </pc:sldLayoutChg>
        <pc:sldLayoutChg chg="add">
          <pc:chgData name="Roberto Lacasa" userId="S::rel18c@fsu.edu::56fd04ad-fbc8-419f-879a-4b0643511510" providerId="AD" clId="Web-{F6AAD701-D951-4355-A720-D98AF6A3454E}" dt="2022-10-06T18:06:21.800" v="24"/>
          <pc:sldLayoutMkLst>
            <pc:docMk/>
            <pc:sldMasterMk cId="3584914257" sldId="2147483682"/>
            <pc:sldLayoutMk cId="1468150848" sldId="2147483697"/>
          </pc:sldLayoutMkLst>
        </pc:sldLayoutChg>
        <pc:sldLayoutChg chg="add">
          <pc:chgData name="Roberto Lacasa" userId="S::rel18c@fsu.edu::56fd04ad-fbc8-419f-879a-4b0643511510" providerId="AD" clId="Web-{F6AAD701-D951-4355-A720-D98AF6A3454E}" dt="2022-10-06T18:06:21.800" v="24"/>
          <pc:sldLayoutMkLst>
            <pc:docMk/>
            <pc:sldMasterMk cId="3584914257" sldId="2147483682"/>
            <pc:sldLayoutMk cId="443846292" sldId="2147483698"/>
          </pc:sldLayoutMkLst>
        </pc:sldLayoutChg>
        <pc:sldLayoutChg chg="add">
          <pc:chgData name="Roberto Lacasa" userId="S::rel18c@fsu.edu::56fd04ad-fbc8-419f-879a-4b0643511510" providerId="AD" clId="Web-{F6AAD701-D951-4355-A720-D98AF6A3454E}" dt="2022-10-06T18:06:21.800" v="24"/>
          <pc:sldLayoutMkLst>
            <pc:docMk/>
            <pc:sldMasterMk cId="3584914257" sldId="2147483682"/>
            <pc:sldLayoutMk cId="2762534469" sldId="2147483699"/>
          </pc:sldLayoutMkLst>
        </pc:sldLayoutChg>
        <pc:sldLayoutChg chg="add">
          <pc:chgData name="Roberto Lacasa" userId="S::rel18c@fsu.edu::56fd04ad-fbc8-419f-879a-4b0643511510" providerId="AD" clId="Web-{F6AAD701-D951-4355-A720-D98AF6A3454E}" dt="2022-10-06T18:06:21.800" v="24"/>
          <pc:sldLayoutMkLst>
            <pc:docMk/>
            <pc:sldMasterMk cId="3584914257" sldId="2147483682"/>
            <pc:sldLayoutMk cId="2900881160" sldId="2147483700"/>
          </pc:sldLayoutMkLst>
        </pc:sldLayoutChg>
        <pc:sldLayoutChg chg="add">
          <pc:chgData name="Roberto Lacasa" userId="S::rel18c@fsu.edu::56fd04ad-fbc8-419f-879a-4b0643511510" providerId="AD" clId="Web-{F6AAD701-D951-4355-A720-D98AF6A3454E}" dt="2022-10-06T18:06:21.800" v="24"/>
          <pc:sldLayoutMkLst>
            <pc:docMk/>
            <pc:sldMasterMk cId="3584914257" sldId="2147483682"/>
            <pc:sldLayoutMk cId="1869773312" sldId="2147483701"/>
          </pc:sldLayoutMkLst>
        </pc:sldLayoutChg>
        <pc:sldLayoutChg chg="add">
          <pc:chgData name="Roberto Lacasa" userId="S::rel18c@fsu.edu::56fd04ad-fbc8-419f-879a-4b0643511510" providerId="AD" clId="Web-{F6AAD701-D951-4355-A720-D98AF6A3454E}" dt="2022-10-06T18:06:21.800" v="24"/>
          <pc:sldLayoutMkLst>
            <pc:docMk/>
            <pc:sldMasterMk cId="3584914257" sldId="2147483682"/>
            <pc:sldLayoutMk cId="2355083506" sldId="2147483702"/>
          </pc:sldLayoutMkLst>
        </pc:sldLayoutChg>
        <pc:sldLayoutChg chg="add">
          <pc:chgData name="Roberto Lacasa" userId="S::rel18c@fsu.edu::56fd04ad-fbc8-419f-879a-4b0643511510" providerId="AD" clId="Web-{F6AAD701-D951-4355-A720-D98AF6A3454E}" dt="2022-10-06T18:06:21.800" v="24"/>
          <pc:sldLayoutMkLst>
            <pc:docMk/>
            <pc:sldMasterMk cId="3584914257" sldId="2147483682"/>
            <pc:sldLayoutMk cId="3373402438" sldId="2147483703"/>
          </pc:sldLayoutMkLst>
        </pc:sldLayoutChg>
        <pc:sldLayoutChg chg="add">
          <pc:chgData name="Roberto Lacasa" userId="S::rel18c@fsu.edu::56fd04ad-fbc8-419f-879a-4b0643511510" providerId="AD" clId="Web-{F6AAD701-D951-4355-A720-D98AF6A3454E}" dt="2022-10-06T18:06:21.800" v="24"/>
          <pc:sldLayoutMkLst>
            <pc:docMk/>
            <pc:sldMasterMk cId="3584914257" sldId="2147483682"/>
            <pc:sldLayoutMk cId="543549914" sldId="2147483704"/>
          </pc:sldLayoutMkLst>
        </pc:sldLayoutChg>
        <pc:sldLayoutChg chg="add">
          <pc:chgData name="Roberto Lacasa" userId="S::rel18c@fsu.edu::56fd04ad-fbc8-419f-879a-4b0643511510" providerId="AD" clId="Web-{F6AAD701-D951-4355-A720-D98AF6A3454E}" dt="2022-10-06T18:06:21.800" v="24"/>
          <pc:sldLayoutMkLst>
            <pc:docMk/>
            <pc:sldMasterMk cId="3584914257" sldId="2147483682"/>
            <pc:sldLayoutMk cId="2160466844" sldId="2147483705"/>
          </pc:sldLayoutMkLst>
        </pc:sldLayoutChg>
        <pc:sldLayoutChg chg="add">
          <pc:chgData name="Roberto Lacasa" userId="S::rel18c@fsu.edu::56fd04ad-fbc8-419f-879a-4b0643511510" providerId="AD" clId="Web-{F6AAD701-D951-4355-A720-D98AF6A3454E}" dt="2022-10-06T18:06:21.800" v="24"/>
          <pc:sldLayoutMkLst>
            <pc:docMk/>
            <pc:sldMasterMk cId="3584914257" sldId="2147483682"/>
            <pc:sldLayoutMk cId="2066007619" sldId="2147483706"/>
          </pc:sldLayoutMkLst>
        </pc:sldLayoutChg>
        <pc:sldLayoutChg chg="add">
          <pc:chgData name="Roberto Lacasa" userId="S::rel18c@fsu.edu::56fd04ad-fbc8-419f-879a-4b0643511510" providerId="AD" clId="Web-{F6AAD701-D951-4355-A720-D98AF6A3454E}" dt="2022-10-06T18:06:21.800" v="24"/>
          <pc:sldLayoutMkLst>
            <pc:docMk/>
            <pc:sldMasterMk cId="3584914257" sldId="2147483682"/>
            <pc:sldLayoutMk cId="4013764168" sldId="2147483707"/>
          </pc:sldLayoutMkLst>
        </pc:sldLayoutChg>
        <pc:sldLayoutChg chg="add">
          <pc:chgData name="Roberto Lacasa" userId="S::rel18c@fsu.edu::56fd04ad-fbc8-419f-879a-4b0643511510" providerId="AD" clId="Web-{F6AAD701-D951-4355-A720-D98AF6A3454E}" dt="2022-10-06T18:06:21.800" v="24"/>
          <pc:sldLayoutMkLst>
            <pc:docMk/>
            <pc:sldMasterMk cId="3584914257" sldId="2147483682"/>
            <pc:sldLayoutMk cId="2969843920" sldId="2147483708"/>
          </pc:sldLayoutMkLst>
        </pc:sldLayoutChg>
      </pc:sldMasterChg>
      <pc:sldMasterChg chg="replId modSldLayout">
        <pc:chgData name="Roberto Lacasa" userId="S::rel18c@fsu.edu::56fd04ad-fbc8-419f-879a-4b0643511510" providerId="AD" clId="Web-{F6AAD701-D951-4355-A720-D98AF6A3454E}" dt="2022-10-06T18:06:21.800" v="24"/>
        <pc:sldMasterMkLst>
          <pc:docMk/>
          <pc:sldMasterMk cId="2460954070" sldId="2147483712"/>
        </pc:sldMasterMkLst>
        <pc:sldLayoutChg chg="replId">
          <pc:chgData name="Roberto Lacasa" userId="S::rel18c@fsu.edu::56fd04ad-fbc8-419f-879a-4b0643511510" providerId="AD" clId="Web-{F6AAD701-D951-4355-A720-D98AF6A3454E}" dt="2022-10-06T18:06:21.800" v="24"/>
          <pc:sldLayoutMkLst>
            <pc:docMk/>
            <pc:sldMasterMk cId="2460954070" sldId="2147483712"/>
            <pc:sldLayoutMk cId="1203092039" sldId="2147483710"/>
          </pc:sldLayoutMkLst>
        </pc:sldLayoutChg>
        <pc:sldLayoutChg chg="replId">
          <pc:chgData name="Roberto Lacasa" userId="S::rel18c@fsu.edu::56fd04ad-fbc8-419f-879a-4b0643511510" providerId="AD" clId="Web-{F6AAD701-D951-4355-A720-D98AF6A3454E}" dt="2022-10-06T18:06:21.800" v="24"/>
          <pc:sldLayoutMkLst>
            <pc:docMk/>
            <pc:sldMasterMk cId="2460954070" sldId="2147483712"/>
            <pc:sldLayoutMk cId="3210312558" sldId="2147483711"/>
          </pc:sldLayoutMkLst>
        </pc:sldLayoutChg>
        <pc:sldLayoutChg chg="replId">
          <pc:chgData name="Roberto Lacasa" userId="S::rel18c@fsu.edu::56fd04ad-fbc8-419f-879a-4b0643511510" providerId="AD" clId="Web-{F6AAD701-D951-4355-A720-D98AF6A3454E}" dt="2022-10-06T18:06:21.800" v="24"/>
          <pc:sldLayoutMkLst>
            <pc:docMk/>
            <pc:sldMasterMk cId="2460954070" sldId="2147483712"/>
            <pc:sldLayoutMk cId="949138452" sldId="2147483713"/>
          </pc:sldLayoutMkLst>
        </pc:sldLayoutChg>
        <pc:sldLayoutChg chg="replId">
          <pc:chgData name="Roberto Lacasa" userId="S::rel18c@fsu.edu::56fd04ad-fbc8-419f-879a-4b0643511510" providerId="AD" clId="Web-{F6AAD701-D951-4355-A720-D98AF6A3454E}" dt="2022-10-06T18:06:21.800" v="24"/>
          <pc:sldLayoutMkLst>
            <pc:docMk/>
            <pc:sldMasterMk cId="2460954070" sldId="2147483712"/>
            <pc:sldLayoutMk cId="3733172339" sldId="2147483714"/>
          </pc:sldLayoutMkLst>
        </pc:sldLayoutChg>
        <pc:sldLayoutChg chg="replId">
          <pc:chgData name="Roberto Lacasa" userId="S::rel18c@fsu.edu::56fd04ad-fbc8-419f-879a-4b0643511510" providerId="AD" clId="Web-{F6AAD701-D951-4355-A720-D98AF6A3454E}" dt="2022-10-06T18:06:21.800" v="24"/>
          <pc:sldLayoutMkLst>
            <pc:docMk/>
            <pc:sldMasterMk cId="2460954070" sldId="2147483712"/>
            <pc:sldLayoutMk cId="3171841454" sldId="2147483715"/>
          </pc:sldLayoutMkLst>
        </pc:sldLayoutChg>
        <pc:sldLayoutChg chg="replId">
          <pc:chgData name="Roberto Lacasa" userId="S::rel18c@fsu.edu::56fd04ad-fbc8-419f-879a-4b0643511510" providerId="AD" clId="Web-{F6AAD701-D951-4355-A720-D98AF6A3454E}" dt="2022-10-06T18:06:21.800" v="24"/>
          <pc:sldLayoutMkLst>
            <pc:docMk/>
            <pc:sldMasterMk cId="2460954070" sldId="2147483712"/>
            <pc:sldLayoutMk cId="1718958274" sldId="2147483716"/>
          </pc:sldLayoutMkLst>
        </pc:sldLayoutChg>
        <pc:sldLayoutChg chg="replId">
          <pc:chgData name="Roberto Lacasa" userId="S::rel18c@fsu.edu::56fd04ad-fbc8-419f-879a-4b0643511510" providerId="AD" clId="Web-{F6AAD701-D951-4355-A720-D98AF6A3454E}" dt="2022-10-06T18:06:21.800" v="24"/>
          <pc:sldLayoutMkLst>
            <pc:docMk/>
            <pc:sldMasterMk cId="2460954070" sldId="2147483712"/>
            <pc:sldLayoutMk cId="2202905451" sldId="2147483717"/>
          </pc:sldLayoutMkLst>
        </pc:sldLayoutChg>
        <pc:sldLayoutChg chg="replId">
          <pc:chgData name="Roberto Lacasa" userId="S::rel18c@fsu.edu::56fd04ad-fbc8-419f-879a-4b0643511510" providerId="AD" clId="Web-{F6AAD701-D951-4355-A720-D98AF6A3454E}" dt="2022-10-06T18:06:21.800" v="24"/>
          <pc:sldLayoutMkLst>
            <pc:docMk/>
            <pc:sldMasterMk cId="2460954070" sldId="2147483712"/>
            <pc:sldLayoutMk cId="3479445657" sldId="2147483718"/>
          </pc:sldLayoutMkLst>
        </pc:sldLayoutChg>
      </pc:sldMasterChg>
      <pc:sldMasterChg chg="replId modSldLayout">
        <pc:chgData name="Roberto Lacasa" userId="S::rel18c@fsu.edu::56fd04ad-fbc8-419f-879a-4b0643511510" providerId="AD" clId="Web-{F6AAD701-D951-4355-A720-D98AF6A3454E}" dt="2022-10-06T18:06:21.800" v="24"/>
        <pc:sldMasterMkLst>
          <pc:docMk/>
          <pc:sldMasterMk cId="2874921780" sldId="2147483719"/>
        </pc:sldMasterMkLst>
        <pc:sldLayoutChg chg="replId">
          <pc:chgData name="Roberto Lacasa" userId="S::rel18c@fsu.edu::56fd04ad-fbc8-419f-879a-4b0643511510" providerId="AD" clId="Web-{F6AAD701-D951-4355-A720-D98AF6A3454E}" dt="2022-10-06T18:06:21.800" v="24"/>
          <pc:sldLayoutMkLst>
            <pc:docMk/>
            <pc:sldMasterMk cId="2874921780" sldId="2147483719"/>
            <pc:sldLayoutMk cId="2341547888" sldId="2147483709"/>
          </pc:sldLayoutMkLst>
        </pc:sldLayoutChg>
        <pc:sldLayoutChg chg="replId">
          <pc:chgData name="Roberto Lacasa" userId="S::rel18c@fsu.edu::56fd04ad-fbc8-419f-879a-4b0643511510" providerId="AD" clId="Web-{F6AAD701-D951-4355-A720-D98AF6A3454E}" dt="2022-10-06T18:06:21.800" v="24"/>
          <pc:sldLayoutMkLst>
            <pc:docMk/>
            <pc:sldMasterMk cId="2874921780" sldId="2147483719"/>
            <pc:sldLayoutMk cId="3947344464" sldId="2147483720"/>
          </pc:sldLayoutMkLst>
        </pc:sldLayoutChg>
        <pc:sldLayoutChg chg="replId">
          <pc:chgData name="Roberto Lacasa" userId="S::rel18c@fsu.edu::56fd04ad-fbc8-419f-879a-4b0643511510" providerId="AD" clId="Web-{F6AAD701-D951-4355-A720-D98AF6A3454E}" dt="2022-10-06T18:06:21.800" v="24"/>
          <pc:sldLayoutMkLst>
            <pc:docMk/>
            <pc:sldMasterMk cId="2874921780" sldId="2147483719"/>
            <pc:sldLayoutMk cId="2147051911" sldId="2147483721"/>
          </pc:sldLayoutMkLst>
        </pc:sldLayoutChg>
      </pc:sldMasterChg>
    </pc:docChg>
  </pc:docChgLst>
  <pc:docChgLst>
    <pc:chgData name="Tauben Brenner" userId="S::tyb18b@fsu.edu::36cef9e0-fa1d-4eb2-971f-0eac36d8adf4" providerId="AD" clId="Web-{3A8FDDC3-23B7-9629-4803-D19BF44B932A}"/>
    <pc:docChg chg="addSld delSld modSld">
      <pc:chgData name="Tauben Brenner" userId="S::tyb18b@fsu.edu::36cef9e0-fa1d-4eb2-971f-0eac36d8adf4" providerId="AD" clId="Web-{3A8FDDC3-23B7-9629-4803-D19BF44B932A}" dt="2022-11-01T23:14:30.630" v="208"/>
      <pc:docMkLst>
        <pc:docMk/>
      </pc:docMkLst>
      <pc:sldChg chg="addSp delSp modSp">
        <pc:chgData name="Tauben Brenner" userId="S::tyb18b@fsu.edu::36cef9e0-fa1d-4eb2-971f-0eac36d8adf4" providerId="AD" clId="Web-{3A8FDDC3-23B7-9629-4803-D19BF44B932A}" dt="2022-11-01T22:55:43.845" v="54" actId="20577"/>
        <pc:sldMkLst>
          <pc:docMk/>
          <pc:sldMk cId="4071624604" sldId="331"/>
        </pc:sldMkLst>
        <pc:spChg chg="add mod">
          <ac:chgData name="Tauben Brenner" userId="S::tyb18b@fsu.edu::36cef9e0-fa1d-4eb2-971f-0eac36d8adf4" providerId="AD" clId="Web-{3A8FDDC3-23B7-9629-4803-D19BF44B932A}" dt="2022-11-01T22:54:57.626" v="11" actId="20577"/>
          <ac:spMkLst>
            <pc:docMk/>
            <pc:sldMk cId="4071624604" sldId="331"/>
            <ac:spMk id="5" creationId="{957124FE-8A7D-5F63-E702-942158D30785}"/>
          </ac:spMkLst>
        </pc:spChg>
        <pc:spChg chg="add mod">
          <ac:chgData name="Tauben Brenner" userId="S::tyb18b@fsu.edu::36cef9e0-fa1d-4eb2-971f-0eac36d8adf4" providerId="AD" clId="Web-{3A8FDDC3-23B7-9629-4803-D19BF44B932A}" dt="2022-11-01T22:55:07.313" v="21" actId="20577"/>
          <ac:spMkLst>
            <pc:docMk/>
            <pc:sldMk cId="4071624604" sldId="331"/>
            <ac:spMk id="9" creationId="{49049FF9-B579-D73D-CB99-EE0277AC4F48}"/>
          </ac:spMkLst>
        </pc:spChg>
        <pc:spChg chg="add mod">
          <ac:chgData name="Tauben Brenner" userId="S::tyb18b@fsu.edu::36cef9e0-fa1d-4eb2-971f-0eac36d8adf4" providerId="AD" clId="Web-{3A8FDDC3-23B7-9629-4803-D19BF44B932A}" dt="2022-11-01T22:55:26.642" v="39" actId="20577"/>
          <ac:spMkLst>
            <pc:docMk/>
            <pc:sldMk cId="4071624604" sldId="331"/>
            <ac:spMk id="13" creationId="{9D23DC81-C4D6-75BF-1067-78ADC773DB76}"/>
          </ac:spMkLst>
        </pc:spChg>
        <pc:spChg chg="add mod">
          <ac:chgData name="Tauben Brenner" userId="S::tyb18b@fsu.edu::36cef9e0-fa1d-4eb2-971f-0eac36d8adf4" providerId="AD" clId="Web-{3A8FDDC3-23B7-9629-4803-D19BF44B932A}" dt="2022-11-01T22:55:43.845" v="54" actId="20577"/>
          <ac:spMkLst>
            <pc:docMk/>
            <pc:sldMk cId="4071624604" sldId="331"/>
            <ac:spMk id="15" creationId="{7A5A9470-B870-8FD2-E16A-81960672FCB7}"/>
          </ac:spMkLst>
        </pc:spChg>
        <pc:spChg chg="del">
          <ac:chgData name="Tauben Brenner" userId="S::tyb18b@fsu.edu::36cef9e0-fa1d-4eb2-971f-0eac36d8adf4" providerId="AD" clId="Web-{3A8FDDC3-23B7-9629-4803-D19BF44B932A}" dt="2022-11-01T22:55:30.329" v="40"/>
          <ac:spMkLst>
            <pc:docMk/>
            <pc:sldMk cId="4071624604" sldId="331"/>
            <ac:spMk id="36" creationId="{E444E259-65C2-47FA-8635-A5C3245E25AC}"/>
          </ac:spMkLst>
        </pc:spChg>
      </pc:sldChg>
      <pc:sldChg chg="addSp delSp modSp">
        <pc:chgData name="Tauben Brenner" userId="S::tyb18b@fsu.edu::36cef9e0-fa1d-4eb2-971f-0eac36d8adf4" providerId="AD" clId="Web-{3A8FDDC3-23B7-9629-4803-D19BF44B932A}" dt="2022-11-01T23:14:30.630" v="208"/>
        <pc:sldMkLst>
          <pc:docMk/>
          <pc:sldMk cId="4198625401" sldId="333"/>
        </pc:sldMkLst>
        <pc:spChg chg="add del mod">
          <ac:chgData name="Tauben Brenner" userId="S::tyb18b@fsu.edu::36cef9e0-fa1d-4eb2-971f-0eac36d8adf4" providerId="AD" clId="Web-{3A8FDDC3-23B7-9629-4803-D19BF44B932A}" dt="2022-11-01T23:14:30.630" v="208"/>
          <ac:spMkLst>
            <pc:docMk/>
            <pc:sldMk cId="4198625401" sldId="333"/>
            <ac:spMk id="7" creationId="{D090EC93-7BFF-960F-79BA-DFFBCC80D543}"/>
          </ac:spMkLst>
        </pc:spChg>
      </pc:sldChg>
      <pc:sldChg chg="new del">
        <pc:chgData name="Tauben Brenner" userId="S::tyb18b@fsu.edu::36cef9e0-fa1d-4eb2-971f-0eac36d8adf4" providerId="AD" clId="Web-{3A8FDDC3-23B7-9629-4803-D19BF44B932A}" dt="2022-11-01T22:52:19.607" v="2"/>
        <pc:sldMkLst>
          <pc:docMk/>
          <pc:sldMk cId="216775441" sldId="334"/>
        </pc:sldMkLst>
      </pc:sldChg>
      <pc:sldChg chg="addSp delSp modSp add replId">
        <pc:chgData name="Tauben Brenner" userId="S::tyb18b@fsu.edu::36cef9e0-fa1d-4eb2-971f-0eac36d8adf4" providerId="AD" clId="Web-{3A8FDDC3-23B7-9629-4803-D19BF44B932A}" dt="2022-11-01T23:07:10.200" v="205" actId="1076"/>
        <pc:sldMkLst>
          <pc:docMk/>
          <pc:sldMk cId="2368314960" sldId="335"/>
        </pc:sldMkLst>
        <pc:spChg chg="add del">
          <ac:chgData name="Tauben Brenner" userId="S::tyb18b@fsu.edu::36cef9e0-fa1d-4eb2-971f-0eac36d8adf4" providerId="AD" clId="Web-{3A8FDDC3-23B7-9629-4803-D19BF44B932A}" dt="2022-11-01T23:01:57.273" v="56"/>
          <ac:spMkLst>
            <pc:docMk/>
            <pc:sldMk cId="2368314960" sldId="335"/>
            <ac:spMk id="2" creationId="{AB0C2383-6087-8CD8-9D84-7AB5B2190616}"/>
          </ac:spMkLst>
        </pc:spChg>
        <pc:spChg chg="add mod">
          <ac:chgData name="Tauben Brenner" userId="S::tyb18b@fsu.edu::36cef9e0-fa1d-4eb2-971f-0eac36d8adf4" providerId="AD" clId="Web-{3A8FDDC3-23B7-9629-4803-D19BF44B932A}" dt="2022-11-01T23:02:59.274" v="105" actId="20577"/>
          <ac:spMkLst>
            <pc:docMk/>
            <pc:sldMk cId="2368314960" sldId="335"/>
            <ac:spMk id="5" creationId="{C03E417F-D098-C673-10AA-A8EEE12792F0}"/>
          </ac:spMkLst>
        </pc:spChg>
        <pc:picChg chg="add mod">
          <ac:chgData name="Tauben Brenner" userId="S::tyb18b@fsu.edu::36cef9e0-fa1d-4eb2-971f-0eac36d8adf4" providerId="AD" clId="Web-{3A8FDDC3-23B7-9629-4803-D19BF44B932A}" dt="2022-11-01T23:07:10.200" v="205" actId="1076"/>
          <ac:picMkLst>
            <pc:docMk/>
            <pc:sldMk cId="2368314960" sldId="335"/>
            <ac:picMk id="8" creationId="{F0E2A325-CD33-01EA-3140-0531C3EB691C}"/>
          </ac:picMkLst>
        </pc:picChg>
      </pc:sldChg>
      <pc:sldChg chg="new del">
        <pc:chgData name="Tauben Brenner" userId="S::tyb18b@fsu.edu::36cef9e0-fa1d-4eb2-971f-0eac36d8adf4" providerId="AD" clId="Web-{3A8FDDC3-23B7-9629-4803-D19BF44B932A}" dt="2022-11-01T23:03:03.165" v="107"/>
        <pc:sldMkLst>
          <pc:docMk/>
          <pc:sldMk cId="1164347582" sldId="336"/>
        </pc:sldMkLst>
      </pc:sldChg>
      <pc:sldChg chg="addSp delSp modSp add replId">
        <pc:chgData name="Tauben Brenner" userId="S::tyb18b@fsu.edu::36cef9e0-fa1d-4eb2-971f-0eac36d8adf4" providerId="AD" clId="Web-{3A8FDDC3-23B7-9629-4803-D19BF44B932A}" dt="2022-11-01T23:06:07.512" v="150" actId="1076"/>
        <pc:sldMkLst>
          <pc:docMk/>
          <pc:sldMk cId="2141146634" sldId="336"/>
        </pc:sldMkLst>
        <pc:spChg chg="mod">
          <ac:chgData name="Tauben Brenner" userId="S::tyb18b@fsu.edu::36cef9e0-fa1d-4eb2-971f-0eac36d8adf4" providerId="AD" clId="Web-{3A8FDDC3-23B7-9629-4803-D19BF44B932A}" dt="2022-11-01T23:03:39.931" v="139" actId="20577"/>
          <ac:spMkLst>
            <pc:docMk/>
            <pc:sldMk cId="2141146634" sldId="336"/>
            <ac:spMk id="5" creationId="{C03E417F-D098-C673-10AA-A8EEE12792F0}"/>
          </ac:spMkLst>
        </pc:spChg>
        <pc:spChg chg="mod">
          <ac:chgData name="Tauben Brenner" userId="S::tyb18b@fsu.edu::36cef9e0-fa1d-4eb2-971f-0eac36d8adf4" providerId="AD" clId="Web-{3A8FDDC3-23B7-9629-4803-D19BF44B932A}" dt="2022-11-01T23:06:02.699" v="147" actId="1076"/>
          <ac:spMkLst>
            <pc:docMk/>
            <pc:sldMk cId="2141146634" sldId="336"/>
            <ac:spMk id="7" creationId="{D75D15D5-1EEA-F091-E87B-97F69530FF18}"/>
          </ac:spMkLst>
        </pc:spChg>
        <pc:picChg chg="add mod">
          <ac:chgData name="Tauben Brenner" userId="S::tyb18b@fsu.edu::36cef9e0-fa1d-4eb2-971f-0eac36d8adf4" providerId="AD" clId="Web-{3A8FDDC3-23B7-9629-4803-D19BF44B932A}" dt="2022-11-01T23:06:07.512" v="150" actId="1076"/>
          <ac:picMkLst>
            <pc:docMk/>
            <pc:sldMk cId="2141146634" sldId="336"/>
            <ac:picMk id="2" creationId="{8E721F7A-2825-411B-946D-C4245EC37C19}"/>
          </ac:picMkLst>
        </pc:picChg>
        <pc:picChg chg="add del">
          <ac:chgData name="Tauben Brenner" userId="S::tyb18b@fsu.edu::36cef9e0-fa1d-4eb2-971f-0eac36d8adf4" providerId="AD" clId="Web-{3A8FDDC3-23B7-9629-4803-D19BF44B932A}" dt="2022-11-01T23:06:05.293" v="149"/>
          <ac:picMkLst>
            <pc:docMk/>
            <pc:sldMk cId="2141146634" sldId="336"/>
            <ac:picMk id="8" creationId="{F0E2A325-CD33-01EA-3140-0531C3EB691C}"/>
          </ac:picMkLst>
        </pc:picChg>
      </pc:sldChg>
      <pc:sldChg chg="addSp delSp modSp add replId">
        <pc:chgData name="Tauben Brenner" userId="S::tyb18b@fsu.edu::36cef9e0-fa1d-4eb2-971f-0eac36d8adf4" providerId="AD" clId="Web-{3A8FDDC3-23B7-9629-4803-D19BF44B932A}" dt="2022-11-01T23:06:59.216" v="202" actId="1076"/>
        <pc:sldMkLst>
          <pc:docMk/>
          <pc:sldMk cId="2925159809" sldId="337"/>
        </pc:sldMkLst>
        <pc:spChg chg="mod">
          <ac:chgData name="Tauben Brenner" userId="S::tyb18b@fsu.edu::36cef9e0-fa1d-4eb2-971f-0eac36d8adf4" providerId="AD" clId="Web-{3A8FDDC3-23B7-9629-4803-D19BF44B932A}" dt="2022-11-01T23:06:59.216" v="202" actId="1076"/>
          <ac:spMkLst>
            <pc:docMk/>
            <pc:sldMk cId="2925159809" sldId="337"/>
            <ac:spMk id="5" creationId="{C03E417F-D098-C673-10AA-A8EEE12792F0}"/>
          </ac:spMkLst>
        </pc:spChg>
        <pc:spChg chg="mod">
          <ac:chgData name="Tauben Brenner" userId="S::tyb18b@fsu.edu::36cef9e0-fa1d-4eb2-971f-0eac36d8adf4" providerId="AD" clId="Web-{3A8FDDC3-23B7-9629-4803-D19BF44B932A}" dt="2022-11-01T23:05:44.683" v="144" actId="1076"/>
          <ac:spMkLst>
            <pc:docMk/>
            <pc:sldMk cId="2925159809" sldId="337"/>
            <ac:spMk id="7" creationId="{D75D15D5-1EEA-F091-E87B-97F69530FF18}"/>
          </ac:spMkLst>
        </pc:spChg>
        <pc:picChg chg="add mod">
          <ac:chgData name="Tauben Brenner" userId="S::tyb18b@fsu.edu::36cef9e0-fa1d-4eb2-971f-0eac36d8adf4" providerId="AD" clId="Web-{3A8FDDC3-23B7-9629-4803-D19BF44B932A}" dt="2022-11-01T23:06:50.559" v="197"/>
          <ac:picMkLst>
            <pc:docMk/>
            <pc:sldMk cId="2925159809" sldId="337"/>
            <ac:picMk id="2" creationId="{897C4210-86DE-F1BC-5AAC-8F3C1AF20CF8}"/>
          </ac:picMkLst>
        </pc:picChg>
        <pc:picChg chg="add mod">
          <ac:chgData name="Tauben Brenner" userId="S::tyb18b@fsu.edu::36cef9e0-fa1d-4eb2-971f-0eac36d8adf4" providerId="AD" clId="Web-{3A8FDDC3-23B7-9629-4803-D19BF44B932A}" dt="2022-11-01T23:06:56.013" v="200" actId="1076"/>
          <ac:picMkLst>
            <pc:docMk/>
            <pc:sldMk cId="2925159809" sldId="337"/>
            <ac:picMk id="4" creationId="{D06EDCE0-18BE-5394-5C61-5D3C848C8D2E}"/>
          </ac:picMkLst>
        </pc:picChg>
        <pc:picChg chg="del">
          <ac:chgData name="Tauben Brenner" userId="S::tyb18b@fsu.edu::36cef9e0-fa1d-4eb2-971f-0eac36d8adf4" providerId="AD" clId="Web-{3A8FDDC3-23B7-9629-4803-D19BF44B932A}" dt="2022-11-01T23:06:57.028" v="201"/>
          <ac:picMkLst>
            <pc:docMk/>
            <pc:sldMk cId="2925159809" sldId="337"/>
            <ac:picMk id="8" creationId="{F0E2A325-CD33-01EA-3140-0531C3EB691C}"/>
          </ac:picMkLst>
        </pc:picChg>
      </pc:sldChg>
    </pc:docChg>
  </pc:docChgLst>
  <pc:docChgLst>
    <pc:chgData name="Dylan Ma" userId="S::dm19i@fsu.edu::d19f606a-f869-495f-a967-091fe7c6f588" providerId="AD" clId="Web-{E6EBE805-50C5-4B69-B923-6C74B1A7E132}"/>
    <pc:docChg chg="modSld">
      <pc:chgData name="Dylan Ma" userId="S::dm19i@fsu.edu::d19f606a-f869-495f-a967-091fe7c6f588" providerId="AD" clId="Web-{E6EBE805-50C5-4B69-B923-6C74B1A7E132}" dt="2022-10-10T20:18:14.378" v="31" actId="1076"/>
      <pc:docMkLst>
        <pc:docMk/>
      </pc:docMkLst>
      <pc:sldChg chg="addSp delSp modSp">
        <pc:chgData name="Dylan Ma" userId="S::dm19i@fsu.edu::d19f606a-f869-495f-a967-091fe7c6f588" providerId="AD" clId="Web-{E6EBE805-50C5-4B69-B923-6C74B1A7E132}" dt="2022-10-10T20:18:14.378" v="31" actId="1076"/>
        <pc:sldMkLst>
          <pc:docMk/>
          <pc:sldMk cId="1194076513" sldId="304"/>
        </pc:sldMkLst>
        <pc:picChg chg="add del mod">
          <ac:chgData name="Dylan Ma" userId="S::dm19i@fsu.edu::d19f606a-f869-495f-a967-091fe7c6f588" providerId="AD" clId="Web-{E6EBE805-50C5-4B69-B923-6C74B1A7E132}" dt="2022-10-10T20:18:14.378" v="31" actId="1076"/>
          <ac:picMkLst>
            <pc:docMk/>
            <pc:sldMk cId="1194076513" sldId="304"/>
            <ac:picMk id="8" creationId="{C17B50E3-2BAE-9402-FA80-C483FCAE20F8}"/>
          </ac:picMkLst>
        </pc:picChg>
        <pc:picChg chg="add del mod">
          <ac:chgData name="Dylan Ma" userId="S::dm19i@fsu.edu::d19f606a-f869-495f-a967-091fe7c6f588" providerId="AD" clId="Web-{E6EBE805-50C5-4B69-B923-6C74B1A7E132}" dt="2022-10-10T20:14:57.622" v="14"/>
          <ac:picMkLst>
            <pc:docMk/>
            <pc:sldMk cId="1194076513" sldId="304"/>
            <ac:picMk id="12" creationId="{DE3F9E63-3B0F-E591-8135-049AAF733334}"/>
          </ac:picMkLst>
        </pc:picChg>
      </pc:sldChg>
      <pc:sldChg chg="modSp">
        <pc:chgData name="Dylan Ma" userId="S::dm19i@fsu.edu::d19f606a-f869-495f-a967-091fe7c6f588" providerId="AD" clId="Web-{E6EBE805-50C5-4B69-B923-6C74B1A7E132}" dt="2022-10-10T20:18:11.597" v="30" actId="1076"/>
        <pc:sldMkLst>
          <pc:docMk/>
          <pc:sldMk cId="1815088182" sldId="305"/>
        </pc:sldMkLst>
        <pc:picChg chg="mod">
          <ac:chgData name="Dylan Ma" userId="S::dm19i@fsu.edu::d19f606a-f869-495f-a967-091fe7c6f588" providerId="AD" clId="Web-{E6EBE805-50C5-4B69-B923-6C74B1A7E132}" dt="2022-10-10T20:18:11.597" v="30" actId="1076"/>
          <ac:picMkLst>
            <pc:docMk/>
            <pc:sldMk cId="1815088182" sldId="305"/>
            <ac:picMk id="8" creationId="{C17B50E3-2BAE-9402-FA80-C483FCAE20F8}"/>
          </ac:picMkLst>
        </pc:picChg>
      </pc:sldChg>
      <pc:sldChg chg="modSp">
        <pc:chgData name="Dylan Ma" userId="S::dm19i@fsu.edu::d19f606a-f869-495f-a967-091fe7c6f588" providerId="AD" clId="Web-{E6EBE805-50C5-4B69-B923-6C74B1A7E132}" dt="2022-10-10T20:18:08.128" v="29" actId="1076"/>
        <pc:sldMkLst>
          <pc:docMk/>
          <pc:sldMk cId="1329758818" sldId="306"/>
        </pc:sldMkLst>
        <pc:picChg chg="mod">
          <ac:chgData name="Dylan Ma" userId="S::dm19i@fsu.edu::d19f606a-f869-495f-a967-091fe7c6f588" providerId="AD" clId="Web-{E6EBE805-50C5-4B69-B923-6C74B1A7E132}" dt="2022-10-10T20:18:08.128" v="29" actId="1076"/>
          <ac:picMkLst>
            <pc:docMk/>
            <pc:sldMk cId="1329758818" sldId="306"/>
            <ac:picMk id="8" creationId="{C17B50E3-2BAE-9402-FA80-C483FCAE20F8}"/>
          </ac:picMkLst>
        </pc:picChg>
      </pc:sldChg>
      <pc:sldChg chg="modSp">
        <pc:chgData name="Dylan Ma" userId="S::dm19i@fsu.edu::d19f606a-f869-495f-a967-091fe7c6f588" providerId="AD" clId="Web-{E6EBE805-50C5-4B69-B923-6C74B1A7E132}" dt="2022-10-10T20:16:04.264" v="27" actId="1076"/>
        <pc:sldMkLst>
          <pc:docMk/>
          <pc:sldMk cId="2779539077" sldId="307"/>
        </pc:sldMkLst>
        <pc:picChg chg="mod">
          <ac:chgData name="Dylan Ma" userId="S::dm19i@fsu.edu::d19f606a-f869-495f-a967-091fe7c6f588" providerId="AD" clId="Web-{E6EBE805-50C5-4B69-B923-6C74B1A7E132}" dt="2022-10-10T20:16:04.264" v="27" actId="1076"/>
          <ac:picMkLst>
            <pc:docMk/>
            <pc:sldMk cId="2779539077" sldId="307"/>
            <ac:picMk id="8" creationId="{C17B50E3-2BAE-9402-FA80-C483FCAE20F8}"/>
          </ac:picMkLst>
        </pc:picChg>
      </pc:sldChg>
      <pc:sldChg chg="addSp delSp modSp">
        <pc:chgData name="Dylan Ma" userId="S::dm19i@fsu.edu::d19f606a-f869-495f-a967-091fe7c6f588" providerId="AD" clId="Web-{E6EBE805-50C5-4B69-B923-6C74B1A7E132}" dt="2022-10-10T20:14:11.651" v="7" actId="1076"/>
        <pc:sldMkLst>
          <pc:docMk/>
          <pc:sldMk cId="3752139871" sldId="313"/>
        </pc:sldMkLst>
        <pc:picChg chg="add mod">
          <ac:chgData name="Dylan Ma" userId="S::dm19i@fsu.edu::d19f606a-f869-495f-a967-091fe7c6f588" providerId="AD" clId="Web-{E6EBE805-50C5-4B69-B923-6C74B1A7E132}" dt="2022-10-10T20:14:11.651" v="7" actId="1076"/>
          <ac:picMkLst>
            <pc:docMk/>
            <pc:sldMk cId="3752139871" sldId="313"/>
            <ac:picMk id="2" creationId="{B284D083-C639-22F4-2C0F-5188B18C6088}"/>
          </ac:picMkLst>
        </pc:picChg>
        <pc:picChg chg="del">
          <ac:chgData name="Dylan Ma" userId="S::dm19i@fsu.edu::d19f606a-f869-495f-a967-091fe7c6f588" providerId="AD" clId="Web-{E6EBE805-50C5-4B69-B923-6C74B1A7E132}" dt="2022-10-10T20:13:20.806" v="1"/>
          <ac:picMkLst>
            <pc:docMk/>
            <pc:sldMk cId="3752139871" sldId="313"/>
            <ac:picMk id="8" creationId="{C17B50E3-2BAE-9402-FA80-C483FCAE20F8}"/>
          </ac:picMkLst>
        </pc:picChg>
      </pc:sldChg>
    </pc:docChg>
  </pc:docChgLst>
  <pc:docChgLst>
    <pc:chgData name="Tauben Brenner" userId="S::tyb18b@fsu.edu::36cef9e0-fa1d-4eb2-971f-0eac36d8adf4" providerId="AD" clId="Web-{9FC7DEB5-69C3-435C-91B1-A30D43E78EC5}"/>
    <pc:docChg chg="modSld">
      <pc:chgData name="Tauben Brenner" userId="S::tyb18b@fsu.edu::36cef9e0-fa1d-4eb2-971f-0eac36d8adf4" providerId="AD" clId="Web-{9FC7DEB5-69C3-435C-91B1-A30D43E78EC5}" dt="2022-11-02T22:35:05.568" v="162" actId="1076"/>
      <pc:docMkLst>
        <pc:docMk/>
      </pc:docMkLst>
      <pc:sldChg chg="modSp">
        <pc:chgData name="Tauben Brenner" userId="S::tyb18b@fsu.edu::36cef9e0-fa1d-4eb2-971f-0eac36d8adf4" providerId="AD" clId="Web-{9FC7DEB5-69C3-435C-91B1-A30D43E78EC5}" dt="2022-11-02T22:03:41.399" v="44" actId="14100"/>
        <pc:sldMkLst>
          <pc:docMk/>
          <pc:sldMk cId="342263457" sldId="348"/>
        </pc:sldMkLst>
        <pc:picChg chg="mod modCrop">
          <ac:chgData name="Tauben Brenner" userId="S::tyb18b@fsu.edu::36cef9e0-fa1d-4eb2-971f-0eac36d8adf4" providerId="AD" clId="Web-{9FC7DEB5-69C3-435C-91B1-A30D43E78EC5}" dt="2022-11-02T22:03:41.399" v="44" actId="14100"/>
          <ac:picMkLst>
            <pc:docMk/>
            <pc:sldMk cId="342263457" sldId="348"/>
            <ac:picMk id="5" creationId="{CD541BC5-1433-F68E-638D-4DA7F11AFD9F}"/>
          </ac:picMkLst>
        </pc:picChg>
        <pc:picChg chg="mod modCrop">
          <ac:chgData name="Tauben Brenner" userId="S::tyb18b@fsu.edu::36cef9e0-fa1d-4eb2-971f-0eac36d8adf4" providerId="AD" clId="Web-{9FC7DEB5-69C3-435C-91B1-A30D43E78EC5}" dt="2022-11-02T22:02:36.225" v="36" actId="1076"/>
          <ac:picMkLst>
            <pc:docMk/>
            <pc:sldMk cId="342263457" sldId="348"/>
            <ac:picMk id="6" creationId="{359F79B6-F761-48F7-5C77-D340813A1DB3}"/>
          </ac:picMkLst>
        </pc:picChg>
      </pc:sldChg>
      <pc:sldChg chg="addSp delSp modSp">
        <pc:chgData name="Tauben Brenner" userId="S::tyb18b@fsu.edu::36cef9e0-fa1d-4eb2-971f-0eac36d8adf4" providerId="AD" clId="Web-{9FC7DEB5-69C3-435C-91B1-A30D43E78EC5}" dt="2022-11-02T22:35:05.568" v="162" actId="1076"/>
        <pc:sldMkLst>
          <pc:docMk/>
          <pc:sldMk cId="3195193130" sldId="349"/>
        </pc:sldMkLst>
        <pc:spChg chg="del">
          <ac:chgData name="Tauben Brenner" userId="S::tyb18b@fsu.edu::36cef9e0-fa1d-4eb2-971f-0eac36d8adf4" providerId="AD" clId="Web-{9FC7DEB5-69C3-435C-91B1-A30D43E78EC5}" dt="2022-11-02T22:12:12.848" v="45"/>
          <ac:spMkLst>
            <pc:docMk/>
            <pc:sldMk cId="3195193130" sldId="349"/>
            <ac:spMk id="2" creationId="{02B7DBE1-85A6-6146-EC36-D239CBE6342F}"/>
          </ac:spMkLst>
        </pc:spChg>
        <pc:spChg chg="del">
          <ac:chgData name="Tauben Brenner" userId="S::tyb18b@fsu.edu::36cef9e0-fa1d-4eb2-971f-0eac36d8adf4" providerId="AD" clId="Web-{9FC7DEB5-69C3-435C-91B1-A30D43E78EC5}" dt="2022-11-02T22:12:14.036" v="46"/>
          <ac:spMkLst>
            <pc:docMk/>
            <pc:sldMk cId="3195193130" sldId="349"/>
            <ac:spMk id="3" creationId="{F6692899-C734-2C76-A0BD-1C7177C8CF02}"/>
          </ac:spMkLst>
        </pc:spChg>
        <pc:spChg chg="add del">
          <ac:chgData name="Tauben Brenner" userId="S::tyb18b@fsu.edu::36cef9e0-fa1d-4eb2-971f-0eac36d8adf4" providerId="AD" clId="Web-{9FC7DEB5-69C3-435C-91B1-A30D43E78EC5}" dt="2022-11-02T22:15:51.244" v="59"/>
          <ac:spMkLst>
            <pc:docMk/>
            <pc:sldMk cId="3195193130" sldId="349"/>
            <ac:spMk id="6" creationId="{B5E132BC-B545-226D-F4D7-05CB4FDF0BB1}"/>
          </ac:spMkLst>
        </pc:spChg>
        <pc:spChg chg="add mod">
          <ac:chgData name="Tauben Brenner" userId="S::tyb18b@fsu.edu::36cef9e0-fa1d-4eb2-971f-0eac36d8adf4" providerId="AD" clId="Web-{9FC7DEB5-69C3-435C-91B1-A30D43E78EC5}" dt="2022-11-02T22:35:05.568" v="162" actId="1076"/>
          <ac:spMkLst>
            <pc:docMk/>
            <pc:sldMk cId="3195193130" sldId="349"/>
            <ac:spMk id="7" creationId="{A2558586-B609-8103-BAF2-E273CBA47693}"/>
          </ac:spMkLst>
        </pc:spChg>
        <pc:picChg chg="add mod">
          <ac:chgData name="Tauben Brenner" userId="S::tyb18b@fsu.edu::36cef9e0-fa1d-4eb2-971f-0eac36d8adf4" providerId="AD" clId="Web-{9FC7DEB5-69C3-435C-91B1-A30D43E78EC5}" dt="2022-11-02T22:15:13.603" v="57" actId="14100"/>
          <ac:picMkLst>
            <pc:docMk/>
            <pc:sldMk cId="3195193130" sldId="349"/>
            <ac:picMk id="5" creationId="{C3E0D527-E110-D4D5-6CC5-A4C570771C04}"/>
          </ac:picMkLst>
        </pc:picChg>
      </pc:sldChg>
    </pc:docChg>
  </pc:docChgLst>
  <pc:docChgLst>
    <pc:chgData name="Matthew Lancaster" userId="S::mrl17d@fsu.edu::c6508ab9-36e5-4e0a-b485-d26d7a305679" providerId="AD" clId="Web-{F8A95E50-0C3A-496C-8C51-B149167C168F}"/>
    <pc:docChg chg="addSld modSld">
      <pc:chgData name="Matthew Lancaster" userId="S::mrl17d@fsu.edu::c6508ab9-36e5-4e0a-b485-d26d7a305679" providerId="AD" clId="Web-{F8A95E50-0C3A-496C-8C51-B149167C168F}" dt="2022-11-02T11:29:40.849" v="6" actId="1076"/>
      <pc:docMkLst>
        <pc:docMk/>
      </pc:docMkLst>
      <pc:sldChg chg="addSp delSp modSp add replId">
        <pc:chgData name="Matthew Lancaster" userId="S::mrl17d@fsu.edu::c6508ab9-36e5-4e0a-b485-d26d7a305679" providerId="AD" clId="Web-{F8A95E50-0C3A-496C-8C51-B149167C168F}" dt="2022-11-02T11:29:40.849" v="6" actId="1076"/>
        <pc:sldMkLst>
          <pc:docMk/>
          <pc:sldMk cId="342263457" sldId="348"/>
        </pc:sldMkLst>
        <pc:spChg chg="del">
          <ac:chgData name="Matthew Lancaster" userId="S::mrl17d@fsu.edu::c6508ab9-36e5-4e0a-b485-d26d7a305679" providerId="AD" clId="Web-{F8A95E50-0C3A-496C-8C51-B149167C168F}" dt="2022-11-02T11:29:23.865" v="2"/>
          <ac:spMkLst>
            <pc:docMk/>
            <pc:sldMk cId="342263457" sldId="348"/>
            <ac:spMk id="12" creationId="{114DA137-AD63-38DE-949C-0183EC34CDE2}"/>
          </ac:spMkLst>
        </pc:spChg>
        <pc:picChg chg="add mod ord">
          <ac:chgData name="Matthew Lancaster" userId="S::mrl17d@fsu.edu::c6508ab9-36e5-4e0a-b485-d26d7a305679" providerId="AD" clId="Web-{F8A95E50-0C3A-496C-8C51-B149167C168F}" dt="2022-11-02T11:29:23.865" v="2"/>
          <ac:picMkLst>
            <pc:docMk/>
            <pc:sldMk cId="342263457" sldId="348"/>
            <ac:picMk id="2" creationId="{E3069265-3C9B-1C57-8FE4-15942882A6E7}"/>
          </ac:picMkLst>
        </pc:picChg>
        <pc:picChg chg="add mod">
          <ac:chgData name="Matthew Lancaster" userId="S::mrl17d@fsu.edu::c6508ab9-36e5-4e0a-b485-d26d7a305679" providerId="AD" clId="Web-{F8A95E50-0C3A-496C-8C51-B149167C168F}" dt="2022-11-02T11:29:40.849" v="6" actId="1076"/>
          <ac:picMkLst>
            <pc:docMk/>
            <pc:sldMk cId="342263457" sldId="348"/>
            <ac:picMk id="3" creationId="{09EBBBE7-3706-5E4F-1471-3CFCE69F50A9}"/>
          </ac:picMkLst>
        </pc:picChg>
        <pc:picChg chg="del">
          <ac:chgData name="Matthew Lancaster" userId="S::mrl17d@fsu.edu::c6508ab9-36e5-4e0a-b485-d26d7a305679" providerId="AD" clId="Web-{F8A95E50-0C3A-496C-8C51-B149167C168F}" dt="2022-11-02T11:29:15.880" v="1"/>
          <ac:picMkLst>
            <pc:docMk/>
            <pc:sldMk cId="342263457" sldId="348"/>
            <ac:picMk id="5" creationId="{C206FE7C-8E17-F2D6-709D-05432056318E}"/>
          </ac:picMkLst>
        </pc:picChg>
      </pc:sldChg>
    </pc:docChg>
  </pc:docChgLst>
  <pc:docChgLst>
    <pc:chgData name="Dylan Ma" userId="d19f606a-f869-495f-a967-091fe7c6f588" providerId="ADAL" clId="{829B94C0-4A50-4DCB-A977-BC97F2F2A19C}"/>
    <pc:docChg chg="undo custSel addSld modSld sldOrd">
      <pc:chgData name="Dylan Ma" userId="d19f606a-f869-495f-a967-091fe7c6f588" providerId="ADAL" clId="{829B94C0-4A50-4DCB-A977-BC97F2F2A19C}" dt="2022-11-05T16:33:15.043" v="54"/>
      <pc:docMkLst>
        <pc:docMk/>
      </pc:docMkLst>
      <pc:sldChg chg="ord">
        <pc:chgData name="Dylan Ma" userId="d19f606a-f869-495f-a967-091fe7c6f588" providerId="ADAL" clId="{829B94C0-4A50-4DCB-A977-BC97F2F2A19C}" dt="2022-11-05T16:31:34.211" v="28"/>
        <pc:sldMkLst>
          <pc:docMk/>
          <pc:sldMk cId="2668874978" sldId="370"/>
        </pc:sldMkLst>
      </pc:sldChg>
      <pc:sldChg chg="ord">
        <pc:chgData name="Dylan Ma" userId="d19f606a-f869-495f-a967-091fe7c6f588" providerId="ADAL" clId="{829B94C0-4A50-4DCB-A977-BC97F2F2A19C}" dt="2022-11-05T16:31:34.211" v="28"/>
        <pc:sldMkLst>
          <pc:docMk/>
          <pc:sldMk cId="2595633709" sldId="371"/>
        </pc:sldMkLst>
      </pc:sldChg>
      <pc:sldChg chg="ord">
        <pc:chgData name="Dylan Ma" userId="d19f606a-f869-495f-a967-091fe7c6f588" providerId="ADAL" clId="{829B94C0-4A50-4DCB-A977-BC97F2F2A19C}" dt="2022-11-05T16:31:34.211" v="28"/>
        <pc:sldMkLst>
          <pc:docMk/>
          <pc:sldMk cId="3479831905" sldId="372"/>
        </pc:sldMkLst>
      </pc:sldChg>
      <pc:sldChg chg="ord">
        <pc:chgData name="Dylan Ma" userId="d19f606a-f869-495f-a967-091fe7c6f588" providerId="ADAL" clId="{829B94C0-4A50-4DCB-A977-BC97F2F2A19C}" dt="2022-11-05T16:31:34.211" v="28"/>
        <pc:sldMkLst>
          <pc:docMk/>
          <pc:sldMk cId="1044667671" sldId="373"/>
        </pc:sldMkLst>
      </pc:sldChg>
      <pc:sldChg chg="modTransition">
        <pc:chgData name="Dylan Ma" userId="d19f606a-f869-495f-a967-091fe7c6f588" providerId="ADAL" clId="{829B94C0-4A50-4DCB-A977-BC97F2F2A19C}" dt="2022-11-05T16:33:09.347" v="46"/>
        <pc:sldMkLst>
          <pc:docMk/>
          <pc:sldMk cId="496814952" sldId="393"/>
        </pc:sldMkLst>
      </pc:sldChg>
      <pc:sldChg chg="modTransition">
        <pc:chgData name="Dylan Ma" userId="d19f606a-f869-495f-a967-091fe7c6f588" providerId="ADAL" clId="{829B94C0-4A50-4DCB-A977-BC97F2F2A19C}" dt="2022-11-05T16:33:12.203" v="50"/>
        <pc:sldMkLst>
          <pc:docMk/>
          <pc:sldMk cId="3604104012" sldId="394"/>
        </pc:sldMkLst>
      </pc:sldChg>
      <pc:sldChg chg="modTransition">
        <pc:chgData name="Dylan Ma" userId="d19f606a-f869-495f-a967-091fe7c6f588" providerId="ADAL" clId="{829B94C0-4A50-4DCB-A977-BC97F2F2A19C}" dt="2022-11-05T16:33:15.043" v="54"/>
        <pc:sldMkLst>
          <pc:docMk/>
          <pc:sldMk cId="702071556" sldId="395"/>
        </pc:sldMkLst>
      </pc:sldChg>
      <pc:sldChg chg="modSp mod modTransition">
        <pc:chgData name="Dylan Ma" userId="d19f606a-f869-495f-a967-091fe7c6f588" providerId="ADAL" clId="{829B94C0-4A50-4DCB-A977-BC97F2F2A19C}" dt="2022-11-05T16:32:03.779" v="34"/>
        <pc:sldMkLst>
          <pc:docMk/>
          <pc:sldMk cId="2546901674" sldId="397"/>
        </pc:sldMkLst>
        <pc:spChg chg="mod">
          <ac:chgData name="Dylan Ma" userId="d19f606a-f869-495f-a967-091fe7c6f588" providerId="ADAL" clId="{829B94C0-4A50-4DCB-A977-BC97F2F2A19C}" dt="2022-11-05T16:29:56.255" v="4" actId="207"/>
          <ac:spMkLst>
            <pc:docMk/>
            <pc:sldMk cId="2546901674" sldId="397"/>
            <ac:spMk id="6" creationId="{2BA0A857-BAF4-2D4E-F9CC-EE64B29930B3}"/>
          </ac:spMkLst>
        </pc:spChg>
      </pc:sldChg>
      <pc:sldChg chg="delSp modSp mod modTransition">
        <pc:chgData name="Dylan Ma" userId="d19f606a-f869-495f-a967-091fe7c6f588" providerId="ADAL" clId="{829B94C0-4A50-4DCB-A977-BC97F2F2A19C}" dt="2022-11-05T16:32:09.226" v="38"/>
        <pc:sldMkLst>
          <pc:docMk/>
          <pc:sldMk cId="140391642" sldId="398"/>
        </pc:sldMkLst>
        <pc:spChg chg="mod">
          <ac:chgData name="Dylan Ma" userId="d19f606a-f869-495f-a967-091fe7c6f588" providerId="ADAL" clId="{829B94C0-4A50-4DCB-A977-BC97F2F2A19C}" dt="2022-11-05T16:30:18.984" v="10" actId="207"/>
          <ac:spMkLst>
            <pc:docMk/>
            <pc:sldMk cId="140391642" sldId="398"/>
            <ac:spMk id="22" creationId="{3C4F9FE9-DB97-2494-0BD3-786A6FA800DF}"/>
          </ac:spMkLst>
        </pc:spChg>
        <pc:picChg chg="del">
          <ac:chgData name="Dylan Ma" userId="d19f606a-f869-495f-a967-091fe7c6f588" providerId="ADAL" clId="{829B94C0-4A50-4DCB-A977-BC97F2F2A19C}" dt="2022-11-05T16:30:00.877" v="5" actId="478"/>
          <ac:picMkLst>
            <pc:docMk/>
            <pc:sldMk cId="140391642" sldId="398"/>
            <ac:picMk id="10" creationId="{8F3E8594-7A5A-A886-238B-AE06C2E95CAF}"/>
          </ac:picMkLst>
        </pc:picChg>
      </pc:sldChg>
      <pc:sldChg chg="delSp modSp mod modTransition">
        <pc:chgData name="Dylan Ma" userId="d19f606a-f869-495f-a967-091fe7c6f588" providerId="ADAL" clId="{829B94C0-4A50-4DCB-A977-BC97F2F2A19C}" dt="2022-11-05T16:32:13.284" v="40"/>
        <pc:sldMkLst>
          <pc:docMk/>
          <pc:sldMk cId="2959262700" sldId="399"/>
        </pc:sldMkLst>
        <pc:spChg chg="mod">
          <ac:chgData name="Dylan Ma" userId="d19f606a-f869-495f-a967-091fe7c6f588" providerId="ADAL" clId="{829B94C0-4A50-4DCB-A977-BC97F2F2A19C}" dt="2022-11-05T16:30:40.061" v="16" actId="207"/>
          <ac:spMkLst>
            <pc:docMk/>
            <pc:sldMk cId="2959262700" sldId="399"/>
            <ac:spMk id="23" creationId="{2FDC4877-DDDC-2163-35C1-DC3C1027871A}"/>
          </ac:spMkLst>
        </pc:spChg>
        <pc:picChg chg="del">
          <ac:chgData name="Dylan Ma" userId="d19f606a-f869-495f-a967-091fe7c6f588" providerId="ADAL" clId="{829B94C0-4A50-4DCB-A977-BC97F2F2A19C}" dt="2022-11-05T16:30:25.773" v="11" actId="478"/>
          <ac:picMkLst>
            <pc:docMk/>
            <pc:sldMk cId="2959262700" sldId="399"/>
            <ac:picMk id="9" creationId="{04FBA1F0-D2A1-CCCB-10A1-32DE4DA51F03}"/>
          </ac:picMkLst>
        </pc:picChg>
      </pc:sldChg>
      <pc:sldChg chg="delSp modSp add mod modTransition">
        <pc:chgData name="Dylan Ma" userId="d19f606a-f869-495f-a967-091fe7c6f588" providerId="ADAL" clId="{829B94C0-4A50-4DCB-A977-BC97F2F2A19C}" dt="2022-11-05T16:32:17.043" v="42"/>
        <pc:sldMkLst>
          <pc:docMk/>
          <pc:sldMk cId="3133597738" sldId="400"/>
        </pc:sldMkLst>
        <pc:spChg chg="mod">
          <ac:chgData name="Dylan Ma" userId="d19f606a-f869-495f-a967-091fe7c6f588" providerId="ADAL" clId="{829B94C0-4A50-4DCB-A977-BC97F2F2A19C}" dt="2022-11-05T16:31:19.383" v="26" actId="207"/>
          <ac:spMkLst>
            <pc:docMk/>
            <pc:sldMk cId="3133597738" sldId="400"/>
            <ac:spMk id="26" creationId="{7B4A7CD3-7EC9-72C8-FBE4-1D231DC2AF3E}"/>
          </ac:spMkLst>
        </pc:spChg>
        <pc:picChg chg="del">
          <ac:chgData name="Dylan Ma" userId="d19f606a-f869-495f-a967-091fe7c6f588" providerId="ADAL" clId="{829B94C0-4A50-4DCB-A977-BC97F2F2A19C}" dt="2022-11-05T16:30:53.865" v="18" actId="478"/>
          <ac:picMkLst>
            <pc:docMk/>
            <pc:sldMk cId="3133597738" sldId="400"/>
            <ac:picMk id="13" creationId="{F174BA88-8433-DA35-D609-E58784D8D7E3}"/>
          </ac:picMkLst>
        </pc:picChg>
      </pc:sldChg>
    </pc:docChg>
  </pc:docChgLst>
  <pc:docChgLst>
    <pc:chgData name="Tauben Brenner" userId="S::tyb18b@fsu.edu::36cef9e0-fa1d-4eb2-971f-0eac36d8adf4" providerId="AD" clId="Web-{7FD03229-C910-6EEF-6D66-868046314369}"/>
    <pc:docChg chg="addSld delSld modSld sldOrd">
      <pc:chgData name="Tauben Brenner" userId="S::tyb18b@fsu.edu::36cef9e0-fa1d-4eb2-971f-0eac36d8adf4" providerId="AD" clId="Web-{7FD03229-C910-6EEF-6D66-868046314369}" dt="2022-11-05T16:03:05.537" v="1180"/>
      <pc:docMkLst>
        <pc:docMk/>
      </pc:docMkLst>
      <pc:sldChg chg="modSp">
        <pc:chgData name="Tauben Brenner" userId="S::tyb18b@fsu.edu::36cef9e0-fa1d-4eb2-971f-0eac36d8adf4" providerId="AD" clId="Web-{7FD03229-C910-6EEF-6D66-868046314369}" dt="2022-11-05T15:50:23.485" v="1104" actId="1076"/>
        <pc:sldMkLst>
          <pc:docMk/>
          <pc:sldMk cId="4284621764" sldId="278"/>
        </pc:sldMkLst>
        <pc:spChg chg="mod">
          <ac:chgData name="Tauben Brenner" userId="S::tyb18b@fsu.edu::36cef9e0-fa1d-4eb2-971f-0eac36d8adf4" providerId="AD" clId="Web-{7FD03229-C910-6EEF-6D66-868046314369}" dt="2022-11-05T15:50:23.485" v="1104" actId="1076"/>
          <ac:spMkLst>
            <pc:docMk/>
            <pc:sldMk cId="4284621764" sldId="278"/>
            <ac:spMk id="6" creationId="{D9E81E9B-EAE1-A739-0812-618B1D845167}"/>
          </ac:spMkLst>
        </pc:spChg>
      </pc:sldChg>
      <pc:sldChg chg="ord">
        <pc:chgData name="Tauben Brenner" userId="S::tyb18b@fsu.edu::36cef9e0-fa1d-4eb2-971f-0eac36d8adf4" providerId="AD" clId="Web-{7FD03229-C910-6EEF-6D66-868046314369}" dt="2022-11-05T13:55:49.102" v="473"/>
        <pc:sldMkLst>
          <pc:docMk/>
          <pc:sldMk cId="82553588" sldId="322"/>
        </pc:sldMkLst>
      </pc:sldChg>
      <pc:sldChg chg="ord">
        <pc:chgData name="Tauben Brenner" userId="S::tyb18b@fsu.edu::36cef9e0-fa1d-4eb2-971f-0eac36d8adf4" providerId="AD" clId="Web-{7FD03229-C910-6EEF-6D66-868046314369}" dt="2022-11-05T16:03:05.537" v="1180"/>
        <pc:sldMkLst>
          <pc:docMk/>
          <pc:sldMk cId="1294489551" sldId="323"/>
        </pc:sldMkLst>
      </pc:sldChg>
      <pc:sldChg chg="ord">
        <pc:chgData name="Tauben Brenner" userId="S::tyb18b@fsu.edu::36cef9e0-fa1d-4eb2-971f-0eac36d8adf4" providerId="AD" clId="Web-{7FD03229-C910-6EEF-6D66-868046314369}" dt="2022-11-03T22:58:03.347" v="471"/>
        <pc:sldMkLst>
          <pc:docMk/>
          <pc:sldMk cId="3741200988" sldId="325"/>
        </pc:sldMkLst>
      </pc:sldChg>
      <pc:sldChg chg="ord">
        <pc:chgData name="Tauben Brenner" userId="S::tyb18b@fsu.edu::36cef9e0-fa1d-4eb2-971f-0eac36d8adf4" providerId="AD" clId="Web-{7FD03229-C910-6EEF-6D66-868046314369}" dt="2022-11-03T22:57:47.144" v="470"/>
        <pc:sldMkLst>
          <pc:docMk/>
          <pc:sldMk cId="1264057700" sldId="326"/>
        </pc:sldMkLst>
      </pc:sldChg>
      <pc:sldChg chg="ord">
        <pc:chgData name="Tauben Brenner" userId="S::tyb18b@fsu.edu::36cef9e0-fa1d-4eb2-971f-0eac36d8adf4" providerId="AD" clId="Web-{7FD03229-C910-6EEF-6D66-868046314369}" dt="2022-11-03T22:30:35.047" v="455"/>
        <pc:sldMkLst>
          <pc:docMk/>
          <pc:sldMk cId="189405372" sldId="330"/>
        </pc:sldMkLst>
      </pc:sldChg>
      <pc:sldChg chg="addSp delSp modSp">
        <pc:chgData name="Tauben Brenner" userId="S::tyb18b@fsu.edu::36cef9e0-fa1d-4eb2-971f-0eac36d8adf4" providerId="AD" clId="Web-{7FD03229-C910-6EEF-6D66-868046314369}" dt="2022-11-03T22:25:54.008" v="429" actId="1076"/>
        <pc:sldMkLst>
          <pc:docMk/>
          <pc:sldMk cId="4071624604" sldId="331"/>
        </pc:sldMkLst>
        <pc:spChg chg="mod">
          <ac:chgData name="Tauben Brenner" userId="S::tyb18b@fsu.edu::36cef9e0-fa1d-4eb2-971f-0eac36d8adf4" providerId="AD" clId="Web-{7FD03229-C910-6EEF-6D66-868046314369}" dt="2022-11-03T22:16:52.134" v="368" actId="1076"/>
          <ac:spMkLst>
            <pc:docMk/>
            <pc:sldMk cId="4071624604" sldId="331"/>
            <ac:spMk id="5" creationId="{957124FE-8A7D-5F63-E702-942158D30785}"/>
          </ac:spMkLst>
        </pc:spChg>
        <pc:spChg chg="mod">
          <ac:chgData name="Tauben Brenner" userId="S::tyb18b@fsu.edu::36cef9e0-fa1d-4eb2-971f-0eac36d8adf4" providerId="AD" clId="Web-{7FD03229-C910-6EEF-6D66-868046314369}" dt="2022-11-03T22:16:07.679" v="359" actId="1076"/>
          <ac:spMkLst>
            <pc:docMk/>
            <pc:sldMk cId="4071624604" sldId="331"/>
            <ac:spMk id="9" creationId="{49049FF9-B579-D73D-CB99-EE0277AC4F48}"/>
          </ac:spMkLst>
        </pc:spChg>
        <pc:spChg chg="mod">
          <ac:chgData name="Tauben Brenner" userId="S::tyb18b@fsu.edu::36cef9e0-fa1d-4eb2-971f-0eac36d8adf4" providerId="AD" clId="Web-{7FD03229-C910-6EEF-6D66-868046314369}" dt="2022-11-03T22:10:55.952" v="301" actId="1076"/>
          <ac:spMkLst>
            <pc:docMk/>
            <pc:sldMk cId="4071624604" sldId="331"/>
            <ac:spMk id="13" creationId="{9D23DC81-C4D6-75BF-1067-78ADC773DB76}"/>
          </ac:spMkLst>
        </pc:spChg>
        <pc:spChg chg="mod">
          <ac:chgData name="Tauben Brenner" userId="S::tyb18b@fsu.edu::36cef9e0-fa1d-4eb2-971f-0eac36d8adf4" providerId="AD" clId="Web-{7FD03229-C910-6EEF-6D66-868046314369}" dt="2022-11-03T22:20:26.171" v="383" actId="14100"/>
          <ac:spMkLst>
            <pc:docMk/>
            <pc:sldMk cId="4071624604" sldId="331"/>
            <ac:spMk id="15" creationId="{7A5A9470-B870-8FD2-E16A-81960672FCB7}"/>
          </ac:spMkLst>
        </pc:spChg>
        <pc:spChg chg="mod">
          <ac:chgData name="Tauben Brenner" userId="S::tyb18b@fsu.edu::36cef9e0-fa1d-4eb2-971f-0eac36d8adf4" providerId="AD" clId="Web-{7FD03229-C910-6EEF-6D66-868046314369}" dt="2022-11-03T21:36:18.112" v="146" actId="1076"/>
          <ac:spMkLst>
            <pc:docMk/>
            <pc:sldMk cId="4071624604" sldId="331"/>
            <ac:spMk id="16" creationId="{2E6005FC-1C56-2C25-7640-D92D49EEFFC4}"/>
          </ac:spMkLst>
        </pc:spChg>
        <pc:spChg chg="mod">
          <ac:chgData name="Tauben Brenner" userId="S::tyb18b@fsu.edu::36cef9e0-fa1d-4eb2-971f-0eac36d8adf4" providerId="AD" clId="Web-{7FD03229-C910-6EEF-6D66-868046314369}" dt="2022-11-03T22:02:58.125" v="204" actId="1076"/>
          <ac:spMkLst>
            <pc:docMk/>
            <pc:sldMk cId="4071624604" sldId="331"/>
            <ac:spMk id="17" creationId="{14B8C1A3-A5FE-4E6C-8EF4-4352BA64AEA4}"/>
          </ac:spMkLst>
        </pc:spChg>
        <pc:spChg chg="add mod">
          <ac:chgData name="Tauben Brenner" userId="S::tyb18b@fsu.edu::36cef9e0-fa1d-4eb2-971f-0eac36d8adf4" providerId="AD" clId="Web-{7FD03229-C910-6EEF-6D66-868046314369}" dt="2022-11-03T22:22:37.018" v="413" actId="20577"/>
          <ac:spMkLst>
            <pc:docMk/>
            <pc:sldMk cId="4071624604" sldId="331"/>
            <ac:spMk id="19" creationId="{B57E8455-AAA3-6F14-2809-03A8A32C204A}"/>
          </ac:spMkLst>
        </pc:spChg>
        <pc:spChg chg="add mod">
          <ac:chgData name="Tauben Brenner" userId="S::tyb18b@fsu.edu::36cef9e0-fa1d-4eb2-971f-0eac36d8adf4" providerId="AD" clId="Web-{7FD03229-C910-6EEF-6D66-868046314369}" dt="2022-11-03T22:22:38.878" v="414" actId="20577"/>
          <ac:spMkLst>
            <pc:docMk/>
            <pc:sldMk cId="4071624604" sldId="331"/>
            <ac:spMk id="23" creationId="{FCA47AB2-FBB3-BA61-3340-D1AE86941CC0}"/>
          </ac:spMkLst>
        </pc:spChg>
        <pc:spChg chg="add mod">
          <ac:chgData name="Tauben Brenner" userId="S::tyb18b@fsu.edu::36cef9e0-fa1d-4eb2-971f-0eac36d8adf4" providerId="AD" clId="Web-{7FD03229-C910-6EEF-6D66-868046314369}" dt="2022-11-03T22:22:40.987" v="415" actId="20577"/>
          <ac:spMkLst>
            <pc:docMk/>
            <pc:sldMk cId="4071624604" sldId="331"/>
            <ac:spMk id="26" creationId="{8DEA18AE-C13F-6C81-0155-0F4626176CB5}"/>
          </ac:spMkLst>
        </pc:spChg>
        <pc:spChg chg="add del">
          <ac:chgData name="Tauben Brenner" userId="S::tyb18b@fsu.edu::36cef9e0-fa1d-4eb2-971f-0eac36d8adf4" providerId="AD" clId="Web-{7FD03229-C910-6EEF-6D66-868046314369}" dt="2022-11-03T22:16:05.257" v="358"/>
          <ac:spMkLst>
            <pc:docMk/>
            <pc:sldMk cId="4071624604" sldId="331"/>
            <ac:spMk id="28" creationId="{2CF84CD5-5012-D379-86C8-B170800CDF99}"/>
          </ac:spMkLst>
        </pc:spChg>
        <pc:spChg chg="add mod">
          <ac:chgData name="Tauben Brenner" userId="S::tyb18b@fsu.edu::36cef9e0-fa1d-4eb2-971f-0eac36d8adf4" providerId="AD" clId="Web-{7FD03229-C910-6EEF-6D66-868046314369}" dt="2022-11-03T22:22:43.144" v="416" actId="20577"/>
          <ac:spMkLst>
            <pc:docMk/>
            <pc:sldMk cId="4071624604" sldId="331"/>
            <ac:spMk id="33" creationId="{E5A411CC-D19F-C694-BD5D-F5A1DBD41603}"/>
          </ac:spMkLst>
        </pc:spChg>
        <pc:spChg chg="add del mod">
          <ac:chgData name="Tauben Brenner" userId="S::tyb18b@fsu.edu::36cef9e0-fa1d-4eb2-971f-0eac36d8adf4" providerId="AD" clId="Web-{7FD03229-C910-6EEF-6D66-868046314369}" dt="2022-11-03T22:24:52.053" v="418"/>
          <ac:spMkLst>
            <pc:docMk/>
            <pc:sldMk cId="4071624604" sldId="331"/>
            <ac:spMk id="35" creationId="{B89A1E3B-5F37-8C07-3B75-219429DEFDE8}"/>
          </ac:spMkLst>
        </pc:spChg>
        <pc:picChg chg="add del mod">
          <ac:chgData name="Tauben Brenner" userId="S::tyb18b@fsu.edu::36cef9e0-fa1d-4eb2-971f-0eac36d8adf4" providerId="AD" clId="Web-{7FD03229-C910-6EEF-6D66-868046314369}" dt="2022-11-03T21:33:17.575" v="103"/>
          <ac:picMkLst>
            <pc:docMk/>
            <pc:sldMk cId="4071624604" sldId="331"/>
            <ac:picMk id="2" creationId="{A2E0AA1E-B06D-2183-C8E8-E2EB6A3A69A1}"/>
          </ac:picMkLst>
        </pc:picChg>
        <pc:picChg chg="add del mod">
          <ac:chgData name="Tauben Brenner" userId="S::tyb18b@fsu.edu::36cef9e0-fa1d-4eb2-971f-0eac36d8adf4" providerId="AD" clId="Web-{7FD03229-C910-6EEF-6D66-868046314369}" dt="2022-11-03T21:35:15.407" v="116"/>
          <ac:picMkLst>
            <pc:docMk/>
            <pc:sldMk cId="4071624604" sldId="331"/>
            <ac:picMk id="4" creationId="{11168831-C1FC-6F37-D77D-1855D55660E0}"/>
          </ac:picMkLst>
        </pc:picChg>
        <pc:picChg chg="add del mod">
          <ac:chgData name="Tauben Brenner" userId="S::tyb18b@fsu.edu::36cef9e0-fa1d-4eb2-971f-0eac36d8adf4" providerId="AD" clId="Web-{7FD03229-C910-6EEF-6D66-868046314369}" dt="2022-11-03T21:34:45.875" v="113"/>
          <ac:picMkLst>
            <pc:docMk/>
            <pc:sldMk cId="4071624604" sldId="331"/>
            <ac:picMk id="8" creationId="{BD93C741-37ED-ACD8-878D-50F6429B9367}"/>
          </ac:picMkLst>
        </pc:picChg>
        <pc:picChg chg="add del mod">
          <ac:chgData name="Tauben Brenner" userId="S::tyb18b@fsu.edu::36cef9e0-fa1d-4eb2-971f-0eac36d8adf4" providerId="AD" clId="Web-{7FD03229-C910-6EEF-6D66-868046314369}" dt="2022-11-03T21:35:22.922" v="118"/>
          <ac:picMkLst>
            <pc:docMk/>
            <pc:sldMk cId="4071624604" sldId="331"/>
            <ac:picMk id="10" creationId="{4BA7B5BC-CC5E-C77C-9F2A-06F70F0B87BE}"/>
          </ac:picMkLst>
        </pc:picChg>
        <pc:picChg chg="add del mod">
          <ac:chgData name="Tauben Brenner" userId="S::tyb18b@fsu.edu::36cef9e0-fa1d-4eb2-971f-0eac36d8adf4" providerId="AD" clId="Web-{7FD03229-C910-6EEF-6D66-868046314369}" dt="2022-11-03T21:35:29.563" v="122"/>
          <ac:picMkLst>
            <pc:docMk/>
            <pc:sldMk cId="4071624604" sldId="331"/>
            <ac:picMk id="14" creationId="{19522515-45E5-80C3-CC37-E0B86082E597}"/>
          </ac:picMkLst>
        </pc:picChg>
        <pc:picChg chg="add mod">
          <ac:chgData name="Tauben Brenner" userId="S::tyb18b@fsu.edu::36cef9e0-fa1d-4eb2-971f-0eac36d8adf4" providerId="AD" clId="Web-{7FD03229-C910-6EEF-6D66-868046314369}" dt="2022-11-03T22:03:14.141" v="205" actId="1076"/>
          <ac:picMkLst>
            <pc:docMk/>
            <pc:sldMk cId="4071624604" sldId="331"/>
            <ac:picMk id="18" creationId="{EE40ABE2-A264-5F54-D9AB-F22E5D2596DE}"/>
          </ac:picMkLst>
        </pc:picChg>
        <pc:picChg chg="add mod">
          <ac:chgData name="Tauben Brenner" userId="S::tyb18b@fsu.edu::36cef9e0-fa1d-4eb2-971f-0eac36d8adf4" providerId="AD" clId="Web-{7FD03229-C910-6EEF-6D66-868046314369}" dt="2022-11-03T22:16:40.368" v="367" actId="1076"/>
          <ac:picMkLst>
            <pc:docMk/>
            <pc:sldMk cId="4071624604" sldId="331"/>
            <ac:picMk id="20" creationId="{919CD90C-D1EA-594D-1751-ED20DBFB9B7B}"/>
          </ac:picMkLst>
        </pc:picChg>
        <pc:picChg chg="add mod">
          <ac:chgData name="Tauben Brenner" userId="S::tyb18b@fsu.edu::36cef9e0-fa1d-4eb2-971f-0eac36d8adf4" providerId="AD" clId="Web-{7FD03229-C910-6EEF-6D66-868046314369}" dt="2022-11-03T22:11:34.422" v="321" actId="1076"/>
          <ac:picMkLst>
            <pc:docMk/>
            <pc:sldMk cId="4071624604" sldId="331"/>
            <ac:picMk id="24" creationId="{FA19DF44-C804-39C4-BBFE-78668DDD9027}"/>
          </ac:picMkLst>
        </pc:picChg>
        <pc:picChg chg="add mod">
          <ac:chgData name="Tauben Brenner" userId="S::tyb18b@fsu.edu::36cef9e0-fa1d-4eb2-971f-0eac36d8adf4" providerId="AD" clId="Web-{7FD03229-C910-6EEF-6D66-868046314369}" dt="2022-11-03T22:25:48.086" v="427" actId="1076"/>
          <ac:picMkLst>
            <pc:docMk/>
            <pc:sldMk cId="4071624604" sldId="331"/>
            <ac:picMk id="25" creationId="{CCB1195B-7555-E69E-6A85-BC62CD181A33}"/>
          </ac:picMkLst>
        </pc:picChg>
        <pc:picChg chg="add del mod">
          <ac:chgData name="Tauben Brenner" userId="S::tyb18b@fsu.edu::36cef9e0-fa1d-4eb2-971f-0eac36d8adf4" providerId="AD" clId="Web-{7FD03229-C910-6EEF-6D66-868046314369}" dt="2022-11-03T22:08:17.853" v="280"/>
          <ac:picMkLst>
            <pc:docMk/>
            <pc:sldMk cId="4071624604" sldId="331"/>
            <ac:picMk id="27" creationId="{39C14793-C5C2-C4FD-8BE2-A333AE0EF4B1}"/>
          </ac:picMkLst>
        </pc:picChg>
        <pc:picChg chg="add mod ord">
          <ac:chgData name="Tauben Brenner" userId="S::tyb18b@fsu.edu::36cef9e0-fa1d-4eb2-971f-0eac36d8adf4" providerId="AD" clId="Web-{7FD03229-C910-6EEF-6D66-868046314369}" dt="2022-11-03T22:16:31.946" v="365" actId="1076"/>
          <ac:picMkLst>
            <pc:docMk/>
            <pc:sldMk cId="4071624604" sldId="331"/>
            <ac:picMk id="29" creationId="{2257A684-3B12-E99D-DD13-C1C9B623C212}"/>
          </ac:picMkLst>
        </pc:picChg>
        <pc:picChg chg="add mod">
          <ac:chgData name="Tauben Brenner" userId="S::tyb18b@fsu.edu::36cef9e0-fa1d-4eb2-971f-0eac36d8adf4" providerId="AD" clId="Web-{7FD03229-C910-6EEF-6D66-868046314369}" dt="2022-11-03T22:16:22.133" v="363" actId="1076"/>
          <ac:picMkLst>
            <pc:docMk/>
            <pc:sldMk cId="4071624604" sldId="331"/>
            <ac:picMk id="30" creationId="{B02ACD0B-13DC-CF2E-CE06-516982EAB19D}"/>
          </ac:picMkLst>
        </pc:picChg>
        <pc:picChg chg="add mod">
          <ac:chgData name="Tauben Brenner" userId="S::tyb18b@fsu.edu::36cef9e0-fa1d-4eb2-971f-0eac36d8adf4" providerId="AD" clId="Web-{7FD03229-C910-6EEF-6D66-868046314369}" dt="2022-11-03T22:25:46.774" v="426" actId="1076"/>
          <ac:picMkLst>
            <pc:docMk/>
            <pc:sldMk cId="4071624604" sldId="331"/>
            <ac:picMk id="31" creationId="{6BF1DE06-2248-3A27-7794-5F811E0503F2}"/>
          </ac:picMkLst>
        </pc:picChg>
        <pc:picChg chg="add mod">
          <ac:chgData name="Tauben Brenner" userId="S::tyb18b@fsu.edu::36cef9e0-fa1d-4eb2-971f-0eac36d8adf4" providerId="AD" clId="Web-{7FD03229-C910-6EEF-6D66-868046314369}" dt="2022-11-03T22:25:45.586" v="425" actId="1076"/>
          <ac:picMkLst>
            <pc:docMk/>
            <pc:sldMk cId="4071624604" sldId="331"/>
            <ac:picMk id="32" creationId="{17AE8224-6D19-746B-5058-1B702B9667FC}"/>
          </ac:picMkLst>
        </pc:picChg>
        <pc:picChg chg="add mod">
          <ac:chgData name="Tauben Brenner" userId="S::tyb18b@fsu.edu::36cef9e0-fa1d-4eb2-971f-0eac36d8adf4" providerId="AD" clId="Web-{7FD03229-C910-6EEF-6D66-868046314369}" dt="2022-11-03T22:25:54.008" v="429" actId="1076"/>
          <ac:picMkLst>
            <pc:docMk/>
            <pc:sldMk cId="4071624604" sldId="331"/>
            <ac:picMk id="34" creationId="{8C743BF1-1F01-E4FB-BC8B-7502BD13E080}"/>
          </ac:picMkLst>
        </pc:picChg>
      </pc:sldChg>
      <pc:sldChg chg="ord">
        <pc:chgData name="Tauben Brenner" userId="S::tyb18b@fsu.edu::36cef9e0-fa1d-4eb2-971f-0eac36d8adf4" providerId="AD" clId="Web-{7FD03229-C910-6EEF-6D66-868046314369}" dt="2022-11-03T21:22:57.339" v="90"/>
        <pc:sldMkLst>
          <pc:docMk/>
          <pc:sldMk cId="3185154135" sldId="332"/>
        </pc:sldMkLst>
      </pc:sldChg>
      <pc:sldChg chg="ord">
        <pc:chgData name="Tauben Brenner" userId="S::tyb18b@fsu.edu::36cef9e0-fa1d-4eb2-971f-0eac36d8adf4" providerId="AD" clId="Web-{7FD03229-C910-6EEF-6D66-868046314369}" dt="2022-11-03T22:30:45.282" v="456"/>
        <pc:sldMkLst>
          <pc:docMk/>
          <pc:sldMk cId="4198625401" sldId="333"/>
        </pc:sldMkLst>
      </pc:sldChg>
      <pc:sldChg chg="addSp delSp modSp">
        <pc:chgData name="Tauben Brenner" userId="S::tyb18b@fsu.edu::36cef9e0-fa1d-4eb2-971f-0eac36d8adf4" providerId="AD" clId="Web-{7FD03229-C910-6EEF-6D66-868046314369}" dt="2022-11-05T14:43:03.761" v="528" actId="1076"/>
        <pc:sldMkLst>
          <pc:docMk/>
          <pc:sldMk cId="2368314960" sldId="335"/>
        </pc:sldMkLst>
        <pc:spChg chg="mod">
          <ac:chgData name="Tauben Brenner" userId="S::tyb18b@fsu.edu::36cef9e0-fa1d-4eb2-971f-0eac36d8adf4" providerId="AD" clId="Web-{7FD03229-C910-6EEF-6D66-868046314369}" dt="2022-11-03T21:18:55.926" v="84" actId="1076"/>
          <ac:spMkLst>
            <pc:docMk/>
            <pc:sldMk cId="2368314960" sldId="335"/>
            <ac:spMk id="5" creationId="{C03E417F-D098-C673-10AA-A8EEE12792F0}"/>
          </ac:spMkLst>
        </pc:spChg>
        <pc:spChg chg="mod">
          <ac:chgData name="Tauben Brenner" userId="S::tyb18b@fsu.edu::36cef9e0-fa1d-4eb2-971f-0eac36d8adf4" providerId="AD" clId="Web-{7FD03229-C910-6EEF-6D66-868046314369}" dt="2022-11-03T21:19:08.036" v="87" actId="20577"/>
          <ac:spMkLst>
            <pc:docMk/>
            <pc:sldMk cId="2368314960" sldId="335"/>
            <ac:spMk id="11" creationId="{198CD8C0-7369-B6B8-06E9-FDBD259EB2AB}"/>
          </ac:spMkLst>
        </pc:spChg>
        <pc:picChg chg="add mod">
          <ac:chgData name="Tauben Brenner" userId="S::tyb18b@fsu.edu::36cef9e0-fa1d-4eb2-971f-0eac36d8adf4" providerId="AD" clId="Web-{7FD03229-C910-6EEF-6D66-868046314369}" dt="2022-11-05T14:43:03.761" v="528" actId="1076"/>
          <ac:picMkLst>
            <pc:docMk/>
            <pc:sldMk cId="2368314960" sldId="335"/>
            <ac:picMk id="2" creationId="{834EE456-D4F9-F2C9-9B76-DC0D17220E81}"/>
          </ac:picMkLst>
        </pc:picChg>
        <pc:picChg chg="add del">
          <ac:chgData name="Tauben Brenner" userId="S::tyb18b@fsu.edu::36cef9e0-fa1d-4eb2-971f-0eac36d8adf4" providerId="AD" clId="Web-{7FD03229-C910-6EEF-6D66-868046314369}" dt="2022-11-03T21:16:00.828" v="62"/>
          <ac:picMkLst>
            <pc:docMk/>
            <pc:sldMk cId="2368314960" sldId="335"/>
            <ac:picMk id="4" creationId="{8C3770C9-5857-FADD-62E1-CADEC357E31F}"/>
          </ac:picMkLst>
        </pc:picChg>
        <pc:picChg chg="del">
          <ac:chgData name="Tauben Brenner" userId="S::tyb18b@fsu.edu::36cef9e0-fa1d-4eb2-971f-0eac36d8adf4" providerId="AD" clId="Web-{7FD03229-C910-6EEF-6D66-868046314369}" dt="2022-11-03T21:16:03.515" v="63"/>
          <ac:picMkLst>
            <pc:docMk/>
            <pc:sldMk cId="2368314960" sldId="335"/>
            <ac:picMk id="6" creationId="{3A82E882-D95A-C5FC-6987-B3245A813014}"/>
          </ac:picMkLst>
        </pc:picChg>
        <pc:picChg chg="add mod">
          <ac:chgData name="Tauben Brenner" userId="S::tyb18b@fsu.edu::36cef9e0-fa1d-4eb2-971f-0eac36d8adf4" providerId="AD" clId="Web-{7FD03229-C910-6EEF-6D66-868046314369}" dt="2022-11-03T21:16:34.110" v="69" actId="1076"/>
          <ac:picMkLst>
            <pc:docMk/>
            <pc:sldMk cId="2368314960" sldId="335"/>
            <ac:picMk id="10" creationId="{D4F022DB-7060-4A2B-4C75-01CD0DCAC0F2}"/>
          </ac:picMkLst>
        </pc:picChg>
      </pc:sldChg>
      <pc:sldChg chg="addSp delSp modSp">
        <pc:chgData name="Tauben Brenner" userId="S::tyb18b@fsu.edu::36cef9e0-fa1d-4eb2-971f-0eac36d8adf4" providerId="AD" clId="Web-{7FD03229-C910-6EEF-6D66-868046314369}" dt="2022-11-05T15:09:46.247" v="540" actId="1076"/>
        <pc:sldMkLst>
          <pc:docMk/>
          <pc:sldMk cId="2141146634" sldId="336"/>
        </pc:sldMkLst>
        <pc:spChg chg="mod">
          <ac:chgData name="Tauben Brenner" userId="S::tyb18b@fsu.edu::36cef9e0-fa1d-4eb2-971f-0eac36d8adf4" providerId="AD" clId="Web-{7FD03229-C910-6EEF-6D66-868046314369}" dt="2022-11-03T21:08:14.502" v="51" actId="1076"/>
          <ac:spMkLst>
            <pc:docMk/>
            <pc:sldMk cId="2141146634" sldId="336"/>
            <ac:spMk id="5" creationId="{C03E417F-D098-C673-10AA-A8EEE12792F0}"/>
          </ac:spMkLst>
        </pc:spChg>
        <pc:spChg chg="add del mod">
          <ac:chgData name="Tauben Brenner" userId="S::tyb18b@fsu.edu::36cef9e0-fa1d-4eb2-971f-0eac36d8adf4" providerId="AD" clId="Web-{7FD03229-C910-6EEF-6D66-868046314369}" dt="2022-11-03T21:13:07.604" v="55"/>
          <ac:spMkLst>
            <pc:docMk/>
            <pc:sldMk cId="2141146634" sldId="336"/>
            <ac:spMk id="9" creationId="{A2A63802-9450-4627-C1C9-781C014FAD66}"/>
          </ac:spMkLst>
        </pc:spChg>
        <pc:spChg chg="mod">
          <ac:chgData name="Tauben Brenner" userId="S::tyb18b@fsu.edu::36cef9e0-fa1d-4eb2-971f-0eac36d8adf4" providerId="AD" clId="Web-{7FD03229-C910-6EEF-6D66-868046314369}" dt="2022-11-03T21:15:19.639" v="57" actId="20577"/>
          <ac:spMkLst>
            <pc:docMk/>
            <pc:sldMk cId="2141146634" sldId="336"/>
            <ac:spMk id="11" creationId="{198CD8C0-7369-B6B8-06E9-FDBD259EB2AB}"/>
          </ac:spMkLst>
        </pc:spChg>
        <pc:spChg chg="mod">
          <ac:chgData name="Tauben Brenner" userId="S::tyb18b@fsu.edu::36cef9e0-fa1d-4eb2-971f-0eac36d8adf4" providerId="AD" clId="Web-{7FD03229-C910-6EEF-6D66-868046314369}" dt="2022-11-03T20:55:06.340" v="1" actId="1076"/>
          <ac:spMkLst>
            <pc:docMk/>
            <pc:sldMk cId="2141146634" sldId="336"/>
            <ac:spMk id="16" creationId="{2E6005FC-1C56-2C25-7640-D92D49EEFFC4}"/>
          </ac:spMkLst>
        </pc:spChg>
        <pc:picChg chg="mod">
          <ac:chgData name="Tauben Brenner" userId="S::tyb18b@fsu.edu::36cef9e0-fa1d-4eb2-971f-0eac36d8adf4" providerId="AD" clId="Web-{7FD03229-C910-6EEF-6D66-868046314369}" dt="2022-11-03T20:55:13.262" v="2" actId="1076"/>
          <ac:picMkLst>
            <pc:docMk/>
            <pc:sldMk cId="2141146634" sldId="336"/>
            <ac:picMk id="2" creationId="{8E721F7A-2825-411B-946D-C4245EC37C19}"/>
          </ac:picMkLst>
        </pc:picChg>
        <pc:picChg chg="add mod">
          <ac:chgData name="Tauben Brenner" userId="S::tyb18b@fsu.edu::36cef9e0-fa1d-4eb2-971f-0eac36d8adf4" providerId="AD" clId="Web-{7FD03229-C910-6EEF-6D66-868046314369}" dt="2022-11-05T14:47:15.532" v="532" actId="1076"/>
          <ac:picMkLst>
            <pc:docMk/>
            <pc:sldMk cId="2141146634" sldId="336"/>
            <ac:picMk id="4" creationId="{27A25237-F478-E3A1-A03C-9D301788165E}"/>
          </ac:picMkLst>
        </pc:picChg>
        <pc:picChg chg="add del mod">
          <ac:chgData name="Tauben Brenner" userId="S::tyb18b@fsu.edu::36cef9e0-fa1d-4eb2-971f-0eac36d8adf4" providerId="AD" clId="Web-{7FD03229-C910-6EEF-6D66-868046314369}" dt="2022-11-03T20:56:42.358" v="24"/>
          <ac:picMkLst>
            <pc:docMk/>
            <pc:sldMk cId="2141146634" sldId="336"/>
            <ac:picMk id="4" creationId="{B9F93984-020F-56EC-A356-05641DA5A6A7}"/>
          </ac:picMkLst>
        </pc:picChg>
        <pc:picChg chg="add del">
          <ac:chgData name="Tauben Brenner" userId="S::tyb18b@fsu.edu::36cef9e0-fa1d-4eb2-971f-0eac36d8adf4" providerId="AD" clId="Web-{7FD03229-C910-6EEF-6D66-868046314369}" dt="2022-11-03T20:58:16.392" v="36"/>
          <ac:picMkLst>
            <pc:docMk/>
            <pc:sldMk cId="2141146634" sldId="336"/>
            <ac:picMk id="6" creationId="{3A82E882-D95A-C5FC-6987-B3245A813014}"/>
          </ac:picMkLst>
        </pc:picChg>
        <pc:picChg chg="add mod">
          <ac:chgData name="Tauben Brenner" userId="S::tyb18b@fsu.edu::36cef9e0-fa1d-4eb2-971f-0eac36d8adf4" providerId="AD" clId="Web-{7FD03229-C910-6EEF-6D66-868046314369}" dt="2022-11-05T15:09:46.247" v="540" actId="1076"/>
          <ac:picMkLst>
            <pc:docMk/>
            <pc:sldMk cId="2141146634" sldId="336"/>
            <ac:picMk id="6" creationId="{98B21485-56FB-59EF-B4B8-8773632DF577}"/>
          </ac:picMkLst>
        </pc:picChg>
        <pc:picChg chg="add mod">
          <ac:chgData name="Tauben Brenner" userId="S::tyb18b@fsu.edu::36cef9e0-fa1d-4eb2-971f-0eac36d8adf4" providerId="AD" clId="Web-{7FD03229-C910-6EEF-6D66-868046314369}" dt="2022-11-03T21:16:43.891" v="71" actId="1076"/>
          <ac:picMkLst>
            <pc:docMk/>
            <pc:sldMk cId="2141146634" sldId="336"/>
            <ac:picMk id="8" creationId="{60AE581E-30C2-4DB9-2F85-C2AE6D7A1A28}"/>
          </ac:picMkLst>
        </pc:picChg>
      </pc:sldChg>
      <pc:sldChg chg="delSp del">
        <pc:chgData name="Tauben Brenner" userId="S::tyb18b@fsu.edu::36cef9e0-fa1d-4eb2-971f-0eac36d8adf4" providerId="AD" clId="Web-{7FD03229-C910-6EEF-6D66-868046314369}" dt="2022-11-03T21:18:29.097" v="81"/>
        <pc:sldMkLst>
          <pc:docMk/>
          <pc:sldMk cId="2925159809" sldId="337"/>
        </pc:sldMkLst>
        <pc:spChg chg="del">
          <ac:chgData name="Tauben Brenner" userId="S::tyb18b@fsu.edu::36cef9e0-fa1d-4eb2-971f-0eac36d8adf4" providerId="AD" clId="Web-{7FD03229-C910-6EEF-6D66-868046314369}" dt="2022-11-03T21:18:25.488" v="80"/>
          <ac:spMkLst>
            <pc:docMk/>
            <pc:sldMk cId="2925159809" sldId="337"/>
            <ac:spMk id="5" creationId="{C03E417F-D098-C673-10AA-A8EEE12792F0}"/>
          </ac:spMkLst>
        </pc:spChg>
        <pc:picChg chg="del">
          <ac:chgData name="Tauben Brenner" userId="S::tyb18b@fsu.edu::36cef9e0-fa1d-4eb2-971f-0eac36d8adf4" providerId="AD" clId="Web-{7FD03229-C910-6EEF-6D66-868046314369}" dt="2022-11-03T21:18:22.378" v="78"/>
          <ac:picMkLst>
            <pc:docMk/>
            <pc:sldMk cId="2925159809" sldId="337"/>
            <ac:picMk id="2" creationId="{897C4210-86DE-F1BC-5AAC-8F3C1AF20CF8}"/>
          </ac:picMkLst>
        </pc:picChg>
        <pc:picChg chg="del">
          <ac:chgData name="Tauben Brenner" userId="S::tyb18b@fsu.edu::36cef9e0-fa1d-4eb2-971f-0eac36d8adf4" providerId="AD" clId="Web-{7FD03229-C910-6EEF-6D66-868046314369}" dt="2022-11-03T21:18:23.253" v="79"/>
          <ac:picMkLst>
            <pc:docMk/>
            <pc:sldMk cId="2925159809" sldId="337"/>
            <ac:picMk id="4" creationId="{D06EDCE0-18BE-5394-5C61-5D3C848C8D2E}"/>
          </ac:picMkLst>
        </pc:picChg>
      </pc:sldChg>
      <pc:sldChg chg="delSp ord">
        <pc:chgData name="Tauben Brenner" userId="S::tyb18b@fsu.edu::36cef9e0-fa1d-4eb2-971f-0eac36d8adf4" providerId="AD" clId="Web-{7FD03229-C910-6EEF-6D66-868046314369}" dt="2022-11-03T21:31:57.401" v="94"/>
        <pc:sldMkLst>
          <pc:docMk/>
          <pc:sldMk cId="3444680202" sldId="339"/>
        </pc:sldMkLst>
        <pc:spChg chg="del">
          <ac:chgData name="Tauben Brenner" userId="S::tyb18b@fsu.edu::36cef9e0-fa1d-4eb2-971f-0eac36d8adf4" providerId="AD" clId="Web-{7FD03229-C910-6EEF-6D66-868046314369}" dt="2022-11-03T21:31:41.244" v="92"/>
          <ac:spMkLst>
            <pc:docMk/>
            <pc:sldMk cId="3444680202" sldId="339"/>
            <ac:spMk id="31" creationId="{0382456B-7EF9-94CE-9590-780F904F104E}"/>
          </ac:spMkLst>
        </pc:spChg>
      </pc:sldChg>
      <pc:sldChg chg="ord">
        <pc:chgData name="Tauben Brenner" userId="S::tyb18b@fsu.edu::36cef9e0-fa1d-4eb2-971f-0eac36d8adf4" providerId="AD" clId="Web-{7FD03229-C910-6EEF-6D66-868046314369}" dt="2022-11-03T22:30:49.845" v="457"/>
        <pc:sldMkLst>
          <pc:docMk/>
          <pc:sldMk cId="342263457" sldId="348"/>
        </pc:sldMkLst>
      </pc:sldChg>
      <pc:sldChg chg="addSp modSp ord">
        <pc:chgData name="Tauben Brenner" userId="S::tyb18b@fsu.edu::36cef9e0-fa1d-4eb2-971f-0eac36d8adf4" providerId="AD" clId="Web-{7FD03229-C910-6EEF-6D66-868046314369}" dt="2022-11-05T15:55:11.243" v="1178" actId="20577"/>
        <pc:sldMkLst>
          <pc:docMk/>
          <pc:sldMk cId="3195193130" sldId="349"/>
        </pc:sldMkLst>
        <pc:spChg chg="mod">
          <ac:chgData name="Tauben Brenner" userId="S::tyb18b@fsu.edu::36cef9e0-fa1d-4eb2-971f-0eac36d8adf4" providerId="AD" clId="Web-{7FD03229-C910-6EEF-6D66-868046314369}" dt="2022-11-03T22:31:20.486" v="464" actId="20577"/>
          <ac:spMkLst>
            <pc:docMk/>
            <pc:sldMk cId="3195193130" sldId="349"/>
            <ac:spMk id="2" creationId="{FD4BB064-763B-884F-2885-D00175533039}"/>
          </ac:spMkLst>
        </pc:spChg>
        <pc:spChg chg="add mod">
          <ac:chgData name="Tauben Brenner" userId="S::tyb18b@fsu.edu::36cef9e0-fa1d-4eb2-971f-0eac36d8adf4" providerId="AD" clId="Web-{7FD03229-C910-6EEF-6D66-868046314369}" dt="2022-11-05T15:55:11.243" v="1178" actId="20577"/>
          <ac:spMkLst>
            <pc:docMk/>
            <pc:sldMk cId="3195193130" sldId="349"/>
            <ac:spMk id="6" creationId="{C40D04BE-8914-963E-F370-8C57380D7483}"/>
          </ac:spMkLst>
        </pc:spChg>
      </pc:sldChg>
      <pc:sldChg chg="ord">
        <pc:chgData name="Tauben Brenner" userId="S::tyb18b@fsu.edu::36cef9e0-fa1d-4eb2-971f-0eac36d8adf4" providerId="AD" clId="Web-{7FD03229-C910-6EEF-6D66-868046314369}" dt="2022-11-03T21:22:47.651" v="89"/>
        <pc:sldMkLst>
          <pc:docMk/>
          <pc:sldMk cId="154401768" sldId="350"/>
        </pc:sldMkLst>
      </pc:sldChg>
      <pc:sldChg chg="addSp modSp">
        <pc:chgData name="Tauben Brenner" userId="S::tyb18b@fsu.edu::36cef9e0-fa1d-4eb2-971f-0eac36d8adf4" providerId="AD" clId="Web-{7FD03229-C910-6EEF-6D66-868046314369}" dt="2022-11-05T15:54:47.445" v="1176" actId="20577"/>
        <pc:sldMkLst>
          <pc:docMk/>
          <pc:sldMk cId="2730905944" sldId="350"/>
        </pc:sldMkLst>
        <pc:spChg chg="add mod">
          <ac:chgData name="Tauben Brenner" userId="S::tyb18b@fsu.edu::36cef9e0-fa1d-4eb2-971f-0eac36d8adf4" providerId="AD" clId="Web-{7FD03229-C910-6EEF-6D66-868046314369}" dt="2022-11-05T15:54:47.445" v="1176" actId="20577"/>
          <ac:spMkLst>
            <pc:docMk/>
            <pc:sldMk cId="2730905944" sldId="350"/>
            <ac:spMk id="8" creationId="{F971B12D-51C5-979F-07A8-3698B818A24A}"/>
          </ac:spMkLst>
        </pc:spChg>
      </pc:sldChg>
      <pc:sldChg chg="addSp modSp add replId">
        <pc:chgData name="Tauben Brenner" userId="S::tyb18b@fsu.edu::36cef9e0-fa1d-4eb2-971f-0eac36d8adf4" providerId="AD" clId="Web-{7FD03229-C910-6EEF-6D66-868046314369}" dt="2022-11-05T15:18:13.697" v="542" actId="1076"/>
        <pc:sldMkLst>
          <pc:docMk/>
          <pc:sldMk cId="339307256" sldId="353"/>
        </pc:sldMkLst>
        <pc:spChg chg="mod">
          <ac:chgData name="Tauben Brenner" userId="S::tyb18b@fsu.edu::36cef9e0-fa1d-4eb2-971f-0eac36d8adf4" providerId="AD" clId="Web-{7FD03229-C910-6EEF-6D66-868046314369}" dt="2022-11-03T22:29:59.484" v="454" actId="20577"/>
          <ac:spMkLst>
            <pc:docMk/>
            <pc:sldMk cId="339307256" sldId="353"/>
            <ac:spMk id="5" creationId="{C03E417F-D098-C673-10AA-A8EEE12792F0}"/>
          </ac:spMkLst>
        </pc:spChg>
        <pc:spChg chg="mod">
          <ac:chgData name="Tauben Brenner" userId="S::tyb18b@fsu.edu::36cef9e0-fa1d-4eb2-971f-0eac36d8adf4" providerId="AD" clId="Web-{7FD03229-C910-6EEF-6D66-868046314369}" dt="2022-11-03T21:16:56.798" v="73" actId="20577"/>
          <ac:spMkLst>
            <pc:docMk/>
            <pc:sldMk cId="339307256" sldId="353"/>
            <ac:spMk id="11" creationId="{198CD8C0-7369-B6B8-06E9-FDBD259EB2AB}"/>
          </ac:spMkLst>
        </pc:spChg>
        <pc:picChg chg="add mod">
          <ac:chgData name="Tauben Brenner" userId="S::tyb18b@fsu.edu::36cef9e0-fa1d-4eb2-971f-0eac36d8adf4" providerId="AD" clId="Web-{7FD03229-C910-6EEF-6D66-868046314369}" dt="2022-11-05T15:18:13.697" v="542" actId="1076"/>
          <ac:picMkLst>
            <pc:docMk/>
            <pc:sldMk cId="339307256" sldId="353"/>
            <ac:picMk id="8" creationId="{6A4880BB-5A06-2460-1B84-2A1EE8942E5F}"/>
          </ac:picMkLst>
        </pc:picChg>
      </pc:sldChg>
      <pc:sldChg chg="modSp">
        <pc:chgData name="Tauben Brenner" userId="S::tyb18b@fsu.edu::36cef9e0-fa1d-4eb2-971f-0eac36d8adf4" providerId="AD" clId="Web-{7FD03229-C910-6EEF-6D66-868046314369}" dt="2022-11-05T15:51:42.847" v="1146" actId="1076"/>
        <pc:sldMkLst>
          <pc:docMk/>
          <pc:sldMk cId="2222854068" sldId="356"/>
        </pc:sldMkLst>
        <pc:spChg chg="mod">
          <ac:chgData name="Tauben Brenner" userId="S::tyb18b@fsu.edu::36cef9e0-fa1d-4eb2-971f-0eac36d8adf4" providerId="AD" clId="Web-{7FD03229-C910-6EEF-6D66-868046314369}" dt="2022-11-05T15:51:42.847" v="1146" actId="1076"/>
          <ac:spMkLst>
            <pc:docMk/>
            <pc:sldMk cId="2222854068" sldId="356"/>
            <ac:spMk id="22" creationId="{B3018AF1-4E5A-E116-18CF-C3E2DFDC23A8}"/>
          </ac:spMkLst>
        </pc:spChg>
      </pc:sldChg>
      <pc:sldChg chg="modSp modNotes">
        <pc:chgData name="Tauben Brenner" userId="S::tyb18b@fsu.edu::36cef9e0-fa1d-4eb2-971f-0eac36d8adf4" providerId="AD" clId="Web-{7FD03229-C910-6EEF-6D66-868046314369}" dt="2022-11-05T15:51:28.471" v="1131" actId="1076"/>
        <pc:sldMkLst>
          <pc:docMk/>
          <pc:sldMk cId="1114851420" sldId="358"/>
        </pc:sldMkLst>
        <pc:spChg chg="mod">
          <ac:chgData name="Tauben Brenner" userId="S::tyb18b@fsu.edu::36cef9e0-fa1d-4eb2-971f-0eac36d8adf4" providerId="AD" clId="Web-{7FD03229-C910-6EEF-6D66-868046314369}" dt="2022-11-05T15:51:28.471" v="1131" actId="1076"/>
          <ac:spMkLst>
            <pc:docMk/>
            <pc:sldMk cId="1114851420" sldId="358"/>
            <ac:spMk id="22" creationId="{B3018AF1-4E5A-E116-18CF-C3E2DFDC23A8}"/>
          </ac:spMkLst>
        </pc:spChg>
      </pc:sldChg>
      <pc:sldChg chg="modNotes">
        <pc:chgData name="Tauben Brenner" userId="S::tyb18b@fsu.edu::36cef9e0-fa1d-4eb2-971f-0eac36d8adf4" providerId="AD" clId="Web-{7FD03229-C910-6EEF-6D66-868046314369}" dt="2022-11-05T15:31:26.312" v="927"/>
        <pc:sldMkLst>
          <pc:docMk/>
          <pc:sldMk cId="273692698" sldId="359"/>
        </pc:sldMkLst>
      </pc:sldChg>
      <pc:sldChg chg="modSp">
        <pc:chgData name="Tauben Brenner" userId="S::tyb18b@fsu.edu::36cef9e0-fa1d-4eb2-971f-0eac36d8adf4" providerId="AD" clId="Web-{7FD03229-C910-6EEF-6D66-868046314369}" dt="2022-11-05T15:51:55.659" v="1162" actId="1076"/>
        <pc:sldMkLst>
          <pc:docMk/>
          <pc:sldMk cId="1829407569" sldId="361"/>
        </pc:sldMkLst>
        <pc:spChg chg="mod">
          <ac:chgData name="Tauben Brenner" userId="S::tyb18b@fsu.edu::36cef9e0-fa1d-4eb2-971f-0eac36d8adf4" providerId="AD" clId="Web-{7FD03229-C910-6EEF-6D66-868046314369}" dt="2022-11-05T15:51:55.659" v="1162" actId="1076"/>
          <ac:spMkLst>
            <pc:docMk/>
            <pc:sldMk cId="1829407569" sldId="361"/>
            <ac:spMk id="22" creationId="{B3018AF1-4E5A-E116-18CF-C3E2DFDC23A8}"/>
          </ac:spMkLst>
        </pc:spChg>
      </pc:sldChg>
      <pc:sldChg chg="addSp delSp modSp">
        <pc:chgData name="Tauben Brenner" userId="S::tyb18b@fsu.edu::36cef9e0-fa1d-4eb2-971f-0eac36d8adf4" providerId="AD" clId="Web-{7FD03229-C910-6EEF-6D66-868046314369}" dt="2022-11-05T14:21:57.719" v="514" actId="1076"/>
        <pc:sldMkLst>
          <pc:docMk/>
          <pc:sldMk cId="2815771212" sldId="362"/>
        </pc:sldMkLst>
        <pc:picChg chg="add del mod modCrop">
          <ac:chgData name="Tauben Brenner" userId="S::tyb18b@fsu.edu::36cef9e0-fa1d-4eb2-971f-0eac36d8adf4" providerId="AD" clId="Web-{7FD03229-C910-6EEF-6D66-868046314369}" dt="2022-11-05T14:19:51.152" v="500"/>
          <ac:picMkLst>
            <pc:docMk/>
            <pc:sldMk cId="2815771212" sldId="362"/>
            <ac:picMk id="10" creationId="{08DDF8A4-5D3E-9F4E-7679-4ED0FF1F47E5}"/>
          </ac:picMkLst>
        </pc:picChg>
        <pc:picChg chg="add del mod">
          <ac:chgData name="Tauben Brenner" userId="S::tyb18b@fsu.edu::36cef9e0-fa1d-4eb2-971f-0eac36d8adf4" providerId="AD" clId="Web-{7FD03229-C910-6EEF-6D66-868046314369}" dt="2022-11-05T14:16:30.364" v="493"/>
          <ac:picMkLst>
            <pc:docMk/>
            <pc:sldMk cId="2815771212" sldId="362"/>
            <ac:picMk id="23" creationId="{23978673-ED51-08B5-95C8-90E7DE2F86C1}"/>
          </ac:picMkLst>
        </pc:picChg>
        <pc:picChg chg="add mod">
          <ac:chgData name="Tauben Brenner" userId="S::tyb18b@fsu.edu::36cef9e0-fa1d-4eb2-971f-0eac36d8adf4" providerId="AD" clId="Web-{7FD03229-C910-6EEF-6D66-868046314369}" dt="2022-11-05T14:21:57.719" v="514" actId="1076"/>
          <ac:picMkLst>
            <pc:docMk/>
            <pc:sldMk cId="2815771212" sldId="362"/>
            <ac:picMk id="25" creationId="{3C8F55AE-0851-D8BE-A014-4C62C8C93A76}"/>
          </ac:picMkLst>
        </pc:picChg>
      </pc:sldChg>
      <pc:sldChg chg="addSp delSp modSp">
        <pc:chgData name="Tauben Brenner" userId="S::tyb18b@fsu.edu::36cef9e0-fa1d-4eb2-971f-0eac36d8adf4" providerId="AD" clId="Web-{7FD03229-C910-6EEF-6D66-868046314369}" dt="2022-11-05T14:23:37.956" v="525" actId="1076"/>
        <pc:sldMkLst>
          <pc:docMk/>
          <pc:sldMk cId="2755770319" sldId="363"/>
        </pc:sldMkLst>
        <pc:picChg chg="add del mod">
          <ac:chgData name="Tauben Brenner" userId="S::tyb18b@fsu.edu::36cef9e0-fa1d-4eb2-971f-0eac36d8adf4" providerId="AD" clId="Web-{7FD03229-C910-6EEF-6D66-868046314369}" dt="2022-11-05T14:22:29.657" v="520"/>
          <ac:picMkLst>
            <pc:docMk/>
            <pc:sldMk cId="2755770319" sldId="363"/>
            <ac:picMk id="10" creationId="{7F8CF866-5992-96CE-E749-90901717B516}"/>
          </ac:picMkLst>
        </pc:picChg>
        <pc:picChg chg="add mod">
          <ac:chgData name="Tauben Brenner" userId="S::tyb18b@fsu.edu::36cef9e0-fa1d-4eb2-971f-0eac36d8adf4" providerId="AD" clId="Web-{7FD03229-C910-6EEF-6D66-868046314369}" dt="2022-11-05T14:23:37.956" v="525" actId="1076"/>
          <ac:picMkLst>
            <pc:docMk/>
            <pc:sldMk cId="2755770319" sldId="363"/>
            <ac:picMk id="23" creationId="{DB4ABE60-1A88-AD79-748C-B5AE917865A5}"/>
          </ac:picMkLst>
        </pc:picChg>
      </pc:sldChg>
      <pc:sldChg chg="modSp">
        <pc:chgData name="Tauben Brenner" userId="S::tyb18b@fsu.edu::36cef9e0-fa1d-4eb2-971f-0eac36d8adf4" providerId="AD" clId="Web-{7FD03229-C910-6EEF-6D66-868046314369}" dt="2022-11-05T15:51:04.049" v="1118" actId="1076"/>
        <pc:sldMkLst>
          <pc:docMk/>
          <pc:sldMk cId="1883982253" sldId="367"/>
        </pc:sldMkLst>
        <pc:spChg chg="mod">
          <ac:chgData name="Tauben Brenner" userId="S::tyb18b@fsu.edu::36cef9e0-fa1d-4eb2-971f-0eac36d8adf4" providerId="AD" clId="Web-{7FD03229-C910-6EEF-6D66-868046314369}" dt="2022-11-05T15:50:54.814" v="1115" actId="20577"/>
          <ac:spMkLst>
            <pc:docMk/>
            <pc:sldMk cId="1883982253" sldId="367"/>
            <ac:spMk id="20" creationId="{12243B5E-0666-FA99-C0C8-E171514C83CF}"/>
          </ac:spMkLst>
        </pc:spChg>
        <pc:picChg chg="mod">
          <ac:chgData name="Tauben Brenner" userId="S::tyb18b@fsu.edu::36cef9e0-fa1d-4eb2-971f-0eac36d8adf4" providerId="AD" clId="Web-{7FD03229-C910-6EEF-6D66-868046314369}" dt="2022-11-05T15:51:04.049" v="1118" actId="1076"/>
          <ac:picMkLst>
            <pc:docMk/>
            <pc:sldMk cId="1883982253" sldId="367"/>
            <ac:picMk id="29" creationId="{85D365EA-6018-4A77-8DE8-365D4060FF31}"/>
          </ac:picMkLst>
        </pc:picChg>
      </pc:sldChg>
    </pc:docChg>
  </pc:docChgLst>
  <pc:docChgLst>
    <pc:chgData name="Tauben Brenner" userId="S::tyb18b@fsu.edu::36cef9e0-fa1d-4eb2-971f-0eac36d8adf4" providerId="AD" clId="Web-{FC789C9B-3D19-4D97-AD2F-C30B274E33B9}"/>
    <pc:docChg chg="modSld">
      <pc:chgData name="Tauben Brenner" userId="S::tyb18b@fsu.edu::36cef9e0-fa1d-4eb2-971f-0eac36d8adf4" providerId="AD" clId="Web-{FC789C9B-3D19-4D97-AD2F-C30B274E33B9}" dt="2022-10-06T20:41:13.130" v="24" actId="1076"/>
      <pc:docMkLst>
        <pc:docMk/>
      </pc:docMkLst>
      <pc:sldChg chg="modSp">
        <pc:chgData name="Tauben Brenner" userId="S::tyb18b@fsu.edu::36cef9e0-fa1d-4eb2-971f-0eac36d8adf4" providerId="AD" clId="Web-{FC789C9B-3D19-4D97-AD2F-C30B274E33B9}" dt="2022-10-06T20:41:13.130" v="24" actId="1076"/>
        <pc:sldMkLst>
          <pc:docMk/>
          <pc:sldMk cId="379026362" sldId="267"/>
        </pc:sldMkLst>
        <pc:spChg chg="mod">
          <ac:chgData name="Tauben Brenner" userId="S::tyb18b@fsu.edu::36cef9e0-fa1d-4eb2-971f-0eac36d8adf4" providerId="AD" clId="Web-{FC789C9B-3D19-4D97-AD2F-C30B274E33B9}" dt="2022-10-06T20:41:13.130" v="24" actId="1076"/>
          <ac:spMkLst>
            <pc:docMk/>
            <pc:sldMk cId="379026362" sldId="267"/>
            <ac:spMk id="17" creationId="{1BA4F37A-C477-0070-6BF1-FF268181DFBE}"/>
          </ac:spMkLst>
        </pc:spChg>
        <pc:spChg chg="mod">
          <ac:chgData name="Tauben Brenner" userId="S::tyb18b@fsu.edu::36cef9e0-fa1d-4eb2-971f-0eac36d8adf4" providerId="AD" clId="Web-{FC789C9B-3D19-4D97-AD2F-C30B274E33B9}" dt="2022-10-06T20:41:03.958" v="23" actId="1076"/>
          <ac:spMkLst>
            <pc:docMk/>
            <pc:sldMk cId="379026362" sldId="267"/>
            <ac:spMk id="20" creationId="{39F7387B-2CDB-FE4B-1C33-5D67986D4D54}"/>
          </ac:spMkLst>
        </pc:spChg>
      </pc:sldChg>
    </pc:docChg>
  </pc:docChgLst>
  <pc:docChgLst>
    <pc:chgData name="Roberto Lacasa" userId="S::rel18c@fsu.edu::56fd04ad-fbc8-419f-879a-4b0643511510" providerId="AD" clId="Web-{090E3485-F135-4036-A93A-414D39CB6B76}"/>
    <pc:docChg chg="modSld">
      <pc:chgData name="Roberto Lacasa" userId="S::rel18c@fsu.edu::56fd04ad-fbc8-419f-879a-4b0643511510" providerId="AD" clId="Web-{090E3485-F135-4036-A93A-414D39CB6B76}" dt="2022-10-08T18:41:30.331" v="79"/>
      <pc:docMkLst>
        <pc:docMk/>
      </pc:docMkLst>
      <pc:sldChg chg="modNotes">
        <pc:chgData name="Roberto Lacasa" userId="S::rel18c@fsu.edu::56fd04ad-fbc8-419f-879a-4b0643511510" providerId="AD" clId="Web-{090E3485-F135-4036-A93A-414D39CB6B76}" dt="2022-10-08T18:40:21.173" v="12"/>
        <pc:sldMkLst>
          <pc:docMk/>
          <pc:sldMk cId="358661293" sldId="270"/>
        </pc:sldMkLst>
      </pc:sldChg>
      <pc:sldChg chg="modNotes">
        <pc:chgData name="Roberto Lacasa" userId="S::rel18c@fsu.edu::56fd04ad-fbc8-419f-879a-4b0643511510" providerId="AD" clId="Web-{090E3485-F135-4036-A93A-414D39CB6B76}" dt="2022-10-08T18:41:30.331" v="79"/>
        <pc:sldMkLst>
          <pc:docMk/>
          <pc:sldMk cId="1939762520" sldId="293"/>
        </pc:sldMkLst>
      </pc:sldChg>
    </pc:docChg>
  </pc:docChgLst>
  <pc:docChgLst>
    <pc:chgData name="Roberto Lacasa" userId="S::rel18c@fsu.edu::56fd04ad-fbc8-419f-879a-4b0643511510" providerId="AD" clId="Web-{6CB24E65-2B62-4DBB-952A-4FD5621DC53B}"/>
    <pc:docChg chg="modSld">
      <pc:chgData name="Roberto Lacasa" userId="S::rel18c@fsu.edu::56fd04ad-fbc8-419f-879a-4b0643511510" providerId="AD" clId="Web-{6CB24E65-2B62-4DBB-952A-4FD5621DC53B}" dt="2022-11-04T17:16:06.748" v="7"/>
      <pc:docMkLst>
        <pc:docMk/>
      </pc:docMkLst>
      <pc:sldChg chg="modNotes">
        <pc:chgData name="Roberto Lacasa" userId="S::rel18c@fsu.edu::56fd04ad-fbc8-419f-879a-4b0643511510" providerId="AD" clId="Web-{6CB24E65-2B62-4DBB-952A-4FD5621DC53B}" dt="2022-11-04T17:16:06.748" v="7"/>
        <pc:sldMkLst>
          <pc:docMk/>
          <pc:sldMk cId="3409314468" sldId="332"/>
        </pc:sldMkLst>
      </pc:sldChg>
    </pc:docChg>
  </pc:docChgLst>
  <pc:docChgLst>
    <pc:chgData name="Dominic Bellocchio" userId="S::db20fn@fsu.edu::72897a1d-d36e-4955-ac8f-d5e02d6e2286" providerId="AD" clId="Web-{C1005149-60A4-412F-9360-BFB193C91304}"/>
    <pc:docChg chg="modSld sldOrd">
      <pc:chgData name="Dominic Bellocchio" userId="S::db20fn@fsu.edu::72897a1d-d36e-4955-ac8f-d5e02d6e2286" providerId="AD" clId="Web-{C1005149-60A4-412F-9360-BFB193C91304}" dt="2022-10-06T23:42:57.615" v="372" actId="1076"/>
      <pc:docMkLst>
        <pc:docMk/>
      </pc:docMkLst>
      <pc:sldChg chg="ord">
        <pc:chgData name="Dominic Bellocchio" userId="S::db20fn@fsu.edu::72897a1d-d36e-4955-ac8f-d5e02d6e2286" providerId="AD" clId="Web-{C1005149-60A4-412F-9360-BFB193C91304}" dt="2022-10-06T23:39:11.594" v="354"/>
        <pc:sldMkLst>
          <pc:docMk/>
          <pc:sldMk cId="3372067891" sldId="261"/>
        </pc:sldMkLst>
      </pc:sldChg>
      <pc:sldChg chg="addSp delSp modSp">
        <pc:chgData name="Dominic Bellocchio" userId="S::db20fn@fsu.edu::72897a1d-d36e-4955-ac8f-d5e02d6e2286" providerId="AD" clId="Web-{C1005149-60A4-412F-9360-BFB193C91304}" dt="2022-10-06T23:42:57.615" v="372" actId="1076"/>
        <pc:sldMkLst>
          <pc:docMk/>
          <pc:sldMk cId="3440299693" sldId="266"/>
        </pc:sldMkLst>
        <pc:spChg chg="mod">
          <ac:chgData name="Dominic Bellocchio" userId="S::db20fn@fsu.edu::72897a1d-d36e-4955-ac8f-d5e02d6e2286" providerId="AD" clId="Web-{C1005149-60A4-412F-9360-BFB193C91304}" dt="2022-10-06T23:38:41.718" v="353" actId="1076"/>
          <ac:spMkLst>
            <pc:docMk/>
            <pc:sldMk cId="3440299693" sldId="266"/>
            <ac:spMk id="2" creationId="{A7F7C30E-DA44-BBFA-F554-AF96694C1EBA}"/>
          </ac:spMkLst>
        </pc:spChg>
        <pc:spChg chg="mod">
          <ac:chgData name="Dominic Bellocchio" userId="S::db20fn@fsu.edu::72897a1d-d36e-4955-ac8f-d5e02d6e2286" providerId="AD" clId="Web-{C1005149-60A4-412F-9360-BFB193C91304}" dt="2022-10-06T23:42:57.615" v="372" actId="1076"/>
          <ac:spMkLst>
            <pc:docMk/>
            <pc:sldMk cId="3440299693" sldId="266"/>
            <ac:spMk id="4" creationId="{733ED7EE-5B9C-2DA5-637C-25F4FAAA6889}"/>
          </ac:spMkLst>
        </pc:spChg>
        <pc:spChg chg="del">
          <ac:chgData name="Dominic Bellocchio" userId="S::db20fn@fsu.edu::72897a1d-d36e-4955-ac8f-d5e02d6e2286" providerId="AD" clId="Web-{C1005149-60A4-412F-9360-BFB193C91304}" dt="2022-10-06T23:36:11.558" v="312"/>
          <ac:spMkLst>
            <pc:docMk/>
            <pc:sldMk cId="3440299693" sldId="266"/>
            <ac:spMk id="6" creationId="{5F11D8C4-16EF-10A8-0871-C724676547E9}"/>
          </ac:spMkLst>
        </pc:spChg>
        <pc:spChg chg="del">
          <ac:chgData name="Dominic Bellocchio" userId="S::db20fn@fsu.edu::72897a1d-d36e-4955-ac8f-d5e02d6e2286" providerId="AD" clId="Web-{C1005149-60A4-412F-9360-BFB193C91304}" dt="2022-10-06T23:36:18.324" v="313"/>
          <ac:spMkLst>
            <pc:docMk/>
            <pc:sldMk cId="3440299693" sldId="266"/>
            <ac:spMk id="8" creationId="{5E751F00-C1A4-C4FE-2869-7BEBC2DE82D6}"/>
          </ac:spMkLst>
        </pc:spChg>
        <pc:spChg chg="mod">
          <ac:chgData name="Dominic Bellocchio" userId="S::db20fn@fsu.edu::72897a1d-d36e-4955-ac8f-d5e02d6e2286" providerId="AD" clId="Web-{C1005149-60A4-412F-9360-BFB193C91304}" dt="2022-10-06T23:37:15.607" v="326" actId="1076"/>
          <ac:spMkLst>
            <pc:docMk/>
            <pc:sldMk cId="3440299693" sldId="266"/>
            <ac:spMk id="9" creationId="{DFEF719F-7AAA-A4F7-6E7F-66B1DC96F62F}"/>
          </ac:spMkLst>
        </pc:spChg>
        <pc:spChg chg="add mod">
          <ac:chgData name="Dominic Bellocchio" userId="S::db20fn@fsu.edu::72897a1d-d36e-4955-ac8f-d5e02d6e2286" providerId="AD" clId="Web-{C1005149-60A4-412F-9360-BFB193C91304}" dt="2022-10-06T23:40:15.345" v="356" actId="1076"/>
          <ac:spMkLst>
            <pc:docMk/>
            <pc:sldMk cId="3440299693" sldId="266"/>
            <ac:spMk id="14" creationId="{6046C321-7098-93EB-41FA-B48648626771}"/>
          </ac:spMkLst>
        </pc:spChg>
        <pc:spChg chg="add mod">
          <ac:chgData name="Dominic Bellocchio" userId="S::db20fn@fsu.edu::72897a1d-d36e-4955-ac8f-d5e02d6e2286" providerId="AD" clId="Web-{C1005149-60A4-412F-9360-BFB193C91304}" dt="2022-10-06T23:41:21.003" v="359" actId="1076"/>
          <ac:spMkLst>
            <pc:docMk/>
            <pc:sldMk cId="3440299693" sldId="266"/>
            <ac:spMk id="15" creationId="{68BA5986-55FB-5031-4BC1-E89E1ED4151F}"/>
          </ac:spMkLst>
        </pc:spChg>
        <pc:spChg chg="mod">
          <ac:chgData name="Dominic Bellocchio" userId="S::db20fn@fsu.edu::72897a1d-d36e-4955-ac8f-d5e02d6e2286" providerId="AD" clId="Web-{C1005149-60A4-412F-9360-BFB193C91304}" dt="2022-10-06T23:38:33.765" v="350" actId="1076"/>
          <ac:spMkLst>
            <pc:docMk/>
            <pc:sldMk cId="3440299693" sldId="266"/>
            <ac:spMk id="16" creationId="{95ED9FFC-99CB-80A3-EBD4-DF568EBF14EF}"/>
          </ac:spMkLst>
        </pc:spChg>
        <pc:spChg chg="mod">
          <ac:chgData name="Dominic Bellocchio" userId="S::db20fn@fsu.edu::72897a1d-d36e-4955-ac8f-d5e02d6e2286" providerId="AD" clId="Web-{C1005149-60A4-412F-9360-BFB193C91304}" dt="2022-10-06T23:42:53.177" v="371" actId="1076"/>
          <ac:spMkLst>
            <pc:docMk/>
            <pc:sldMk cId="3440299693" sldId="266"/>
            <ac:spMk id="18" creationId="{09BA3DDD-3435-786E-96E3-1D584DC3335E}"/>
          </ac:spMkLst>
        </pc:spChg>
        <pc:cxnChg chg="add del mod">
          <ac:chgData name="Dominic Bellocchio" userId="S::db20fn@fsu.edu::72897a1d-d36e-4955-ac8f-d5e02d6e2286" providerId="AD" clId="Web-{C1005149-60A4-412F-9360-BFB193C91304}" dt="2022-10-06T23:42:23.520" v="368"/>
          <ac:cxnSpMkLst>
            <pc:docMk/>
            <pc:sldMk cId="3440299693" sldId="266"/>
            <ac:cxnSpMk id="17" creationId="{4C10B542-B350-403F-3EC4-A188455911A5}"/>
          </ac:cxnSpMkLst>
        </pc:cxnChg>
        <pc:cxnChg chg="add del mod">
          <ac:chgData name="Dominic Bellocchio" userId="S::db20fn@fsu.edu::72897a1d-d36e-4955-ac8f-d5e02d6e2286" providerId="AD" clId="Web-{C1005149-60A4-412F-9360-BFB193C91304}" dt="2022-10-06T23:42:21.364" v="367"/>
          <ac:cxnSpMkLst>
            <pc:docMk/>
            <pc:sldMk cId="3440299693" sldId="266"/>
            <ac:cxnSpMk id="19" creationId="{B02D171D-57EC-EE3A-5A3F-429306ABB3F7}"/>
          </ac:cxnSpMkLst>
        </pc:cxnChg>
      </pc:sldChg>
      <pc:sldChg chg="ord">
        <pc:chgData name="Dominic Bellocchio" userId="S::db20fn@fsu.edu::72897a1d-d36e-4955-ac8f-d5e02d6e2286" providerId="AD" clId="Web-{C1005149-60A4-412F-9360-BFB193C91304}" dt="2022-10-06T23:39:26.657" v="355"/>
        <pc:sldMkLst>
          <pc:docMk/>
          <pc:sldMk cId="2537063674" sldId="269"/>
        </pc:sldMkLst>
      </pc:sldChg>
      <pc:sldChg chg="delSp">
        <pc:chgData name="Dominic Bellocchio" userId="S::db20fn@fsu.edu::72897a1d-d36e-4955-ac8f-d5e02d6e2286" providerId="AD" clId="Web-{C1005149-60A4-412F-9360-BFB193C91304}" dt="2022-10-06T23:29:33.002" v="177"/>
        <pc:sldMkLst>
          <pc:docMk/>
          <pc:sldMk cId="358661293" sldId="270"/>
        </pc:sldMkLst>
        <pc:spChg chg="del">
          <ac:chgData name="Dominic Bellocchio" userId="S::db20fn@fsu.edu::72897a1d-d36e-4955-ac8f-d5e02d6e2286" providerId="AD" clId="Web-{C1005149-60A4-412F-9360-BFB193C91304}" dt="2022-10-06T23:29:33.002" v="177"/>
          <ac:spMkLst>
            <pc:docMk/>
            <pc:sldMk cId="358661293" sldId="270"/>
            <ac:spMk id="4" creationId="{443DEA3C-84F8-49F2-AF73-78A49BAB6FF2}"/>
          </ac:spMkLst>
        </pc:spChg>
      </pc:sldChg>
      <pc:sldChg chg="modNotes">
        <pc:chgData name="Dominic Bellocchio" userId="S::db20fn@fsu.edu::72897a1d-d36e-4955-ac8f-d5e02d6e2286" providerId="AD" clId="Web-{C1005149-60A4-412F-9360-BFB193C91304}" dt="2022-10-06T23:25:04.180" v="175"/>
        <pc:sldMkLst>
          <pc:docMk/>
          <pc:sldMk cId="2730253556" sldId="276"/>
        </pc:sldMkLst>
      </pc:sldChg>
      <pc:sldChg chg="modNotes">
        <pc:chgData name="Dominic Bellocchio" userId="S::db20fn@fsu.edu::72897a1d-d36e-4955-ac8f-d5e02d6e2286" providerId="AD" clId="Web-{C1005149-60A4-412F-9360-BFB193C91304}" dt="2022-10-06T23:24:52.539" v="155"/>
        <pc:sldMkLst>
          <pc:docMk/>
          <pc:sldMk cId="2617518408" sldId="281"/>
        </pc:sldMkLst>
      </pc:sldChg>
      <pc:sldChg chg="modNotes">
        <pc:chgData name="Dominic Bellocchio" userId="S::db20fn@fsu.edu::72897a1d-d36e-4955-ac8f-d5e02d6e2286" providerId="AD" clId="Web-{C1005149-60A4-412F-9360-BFB193C91304}" dt="2022-10-06T23:24:53.727" v="156"/>
        <pc:sldMkLst>
          <pc:docMk/>
          <pc:sldMk cId="563724442" sldId="291"/>
        </pc:sldMkLst>
      </pc:sldChg>
      <pc:sldChg chg="delSp">
        <pc:chgData name="Dominic Bellocchio" userId="S::db20fn@fsu.edu::72897a1d-d36e-4955-ac8f-d5e02d6e2286" providerId="AD" clId="Web-{C1005149-60A4-412F-9360-BFB193C91304}" dt="2022-10-06T23:29:36.940" v="178"/>
        <pc:sldMkLst>
          <pc:docMk/>
          <pc:sldMk cId="1951717614" sldId="292"/>
        </pc:sldMkLst>
        <pc:spChg chg="del">
          <ac:chgData name="Dominic Bellocchio" userId="S::db20fn@fsu.edu::72897a1d-d36e-4955-ac8f-d5e02d6e2286" providerId="AD" clId="Web-{C1005149-60A4-412F-9360-BFB193C91304}" dt="2022-10-06T23:29:36.940" v="178"/>
          <ac:spMkLst>
            <pc:docMk/>
            <pc:sldMk cId="1951717614" sldId="292"/>
            <ac:spMk id="4" creationId="{443DEA3C-84F8-49F2-AF73-78A49BAB6FF2}"/>
          </ac:spMkLst>
        </pc:spChg>
      </pc:sldChg>
      <pc:sldChg chg="delSp">
        <pc:chgData name="Dominic Bellocchio" userId="S::db20fn@fsu.edu::72897a1d-d36e-4955-ac8f-d5e02d6e2286" providerId="AD" clId="Web-{C1005149-60A4-412F-9360-BFB193C91304}" dt="2022-10-06T23:29:42.565" v="179"/>
        <pc:sldMkLst>
          <pc:docMk/>
          <pc:sldMk cId="1939762520" sldId="293"/>
        </pc:sldMkLst>
        <pc:spChg chg="del">
          <ac:chgData name="Dominic Bellocchio" userId="S::db20fn@fsu.edu::72897a1d-d36e-4955-ac8f-d5e02d6e2286" providerId="AD" clId="Web-{C1005149-60A4-412F-9360-BFB193C91304}" dt="2022-10-06T23:29:42.565" v="179"/>
          <ac:spMkLst>
            <pc:docMk/>
            <pc:sldMk cId="1939762520" sldId="293"/>
            <ac:spMk id="4" creationId="{443DEA3C-84F8-49F2-AF73-78A49BAB6FF2}"/>
          </ac:spMkLst>
        </pc:spChg>
      </pc:sldChg>
      <pc:sldChg chg="delSp">
        <pc:chgData name="Dominic Bellocchio" userId="S::db20fn@fsu.edu::72897a1d-d36e-4955-ac8f-d5e02d6e2286" providerId="AD" clId="Web-{C1005149-60A4-412F-9360-BFB193C91304}" dt="2022-10-06T23:29:48.112" v="180"/>
        <pc:sldMkLst>
          <pc:docMk/>
          <pc:sldMk cId="2569823007" sldId="295"/>
        </pc:sldMkLst>
        <pc:spChg chg="del">
          <ac:chgData name="Dominic Bellocchio" userId="S::db20fn@fsu.edu::72897a1d-d36e-4955-ac8f-d5e02d6e2286" providerId="AD" clId="Web-{C1005149-60A4-412F-9360-BFB193C91304}" dt="2022-10-06T23:29:48.112" v="180"/>
          <ac:spMkLst>
            <pc:docMk/>
            <pc:sldMk cId="2569823007" sldId="295"/>
            <ac:spMk id="4" creationId="{443DEA3C-84F8-49F2-AF73-78A49BAB6FF2}"/>
          </ac:spMkLst>
        </pc:spChg>
      </pc:sldChg>
      <pc:sldChg chg="delSp">
        <pc:chgData name="Dominic Bellocchio" userId="S::db20fn@fsu.edu::72897a1d-d36e-4955-ac8f-d5e02d6e2286" providerId="AD" clId="Web-{C1005149-60A4-412F-9360-BFB193C91304}" dt="2022-10-06T23:29:21.283" v="176"/>
        <pc:sldMkLst>
          <pc:docMk/>
          <pc:sldMk cId="4091571569" sldId="308"/>
        </pc:sldMkLst>
        <pc:spChg chg="del">
          <ac:chgData name="Dominic Bellocchio" userId="S::db20fn@fsu.edu::72897a1d-d36e-4955-ac8f-d5e02d6e2286" providerId="AD" clId="Web-{C1005149-60A4-412F-9360-BFB193C91304}" dt="2022-10-06T23:29:21.283" v="176"/>
          <ac:spMkLst>
            <pc:docMk/>
            <pc:sldMk cId="4091571569" sldId="308"/>
            <ac:spMk id="4" creationId="{443DEA3C-84F8-49F2-AF73-78A49BAB6FF2}"/>
          </ac:spMkLst>
        </pc:spChg>
      </pc:sldChg>
    </pc:docChg>
  </pc:docChgLst>
  <pc:docChgLst>
    <pc:chgData name="Dylan Ma" userId="S::dm19i@fsu.edu::d19f606a-f869-495f-a967-091fe7c6f588" providerId="AD" clId="Web-{9A4E1D3C-6FF2-4D04-82AA-2CC437A8623A}"/>
    <pc:docChg chg="modSld sldOrd">
      <pc:chgData name="Dylan Ma" userId="S::dm19i@fsu.edu::d19f606a-f869-495f-a967-091fe7c6f588" providerId="AD" clId="Web-{9A4E1D3C-6FF2-4D04-82AA-2CC437A8623A}" dt="2022-10-31T18:52:38.853" v="128" actId="20577"/>
      <pc:docMkLst>
        <pc:docMk/>
      </pc:docMkLst>
      <pc:sldChg chg="addSp delSp modSp">
        <pc:chgData name="Dylan Ma" userId="S::dm19i@fsu.edu::d19f606a-f869-495f-a967-091fe7c6f588" providerId="AD" clId="Web-{9A4E1D3C-6FF2-4D04-82AA-2CC437A8623A}" dt="2022-10-31T18:52:38.853" v="128" actId="20577"/>
        <pc:sldMkLst>
          <pc:docMk/>
          <pc:sldMk cId="3440299693" sldId="266"/>
        </pc:sldMkLst>
        <pc:spChg chg="add del mod">
          <ac:chgData name="Dylan Ma" userId="S::dm19i@fsu.edu::d19f606a-f869-495f-a967-091fe7c6f588" providerId="AD" clId="Web-{9A4E1D3C-6FF2-4D04-82AA-2CC437A8623A}" dt="2022-10-31T18:52:38.853" v="128" actId="20577"/>
          <ac:spMkLst>
            <pc:docMk/>
            <pc:sldMk cId="3440299693" sldId="266"/>
            <ac:spMk id="2" creationId="{A7F7C30E-DA44-BBFA-F554-AF96694C1EBA}"/>
          </ac:spMkLst>
        </pc:spChg>
        <pc:spChg chg="add del mod">
          <ac:chgData name="Dylan Ma" userId="S::dm19i@fsu.edu::d19f606a-f869-495f-a967-091fe7c6f588" providerId="AD" clId="Web-{9A4E1D3C-6FF2-4D04-82AA-2CC437A8623A}" dt="2022-10-31T18:51:40.726" v="125" actId="20577"/>
          <ac:spMkLst>
            <pc:docMk/>
            <pc:sldMk cId="3440299693" sldId="266"/>
            <ac:spMk id="16" creationId="{95ED9FFC-99CB-80A3-EBD4-DF568EBF14EF}"/>
          </ac:spMkLst>
        </pc:spChg>
      </pc:sldChg>
      <pc:sldChg chg="delSp modSp">
        <pc:chgData name="Dylan Ma" userId="S::dm19i@fsu.edu::d19f606a-f869-495f-a967-091fe7c6f588" providerId="AD" clId="Web-{9A4E1D3C-6FF2-4D04-82AA-2CC437A8623A}" dt="2022-10-31T18:46:58.482" v="94" actId="20577"/>
        <pc:sldMkLst>
          <pc:docMk/>
          <pc:sldMk cId="379026362" sldId="267"/>
        </pc:sldMkLst>
        <pc:spChg chg="mod">
          <ac:chgData name="Dylan Ma" userId="S::dm19i@fsu.edu::d19f606a-f869-495f-a967-091fe7c6f588" providerId="AD" clId="Web-{9A4E1D3C-6FF2-4D04-82AA-2CC437A8623A}" dt="2022-10-31T18:46:58.482" v="94" actId="20577"/>
          <ac:spMkLst>
            <pc:docMk/>
            <pc:sldMk cId="379026362" sldId="267"/>
            <ac:spMk id="8" creationId="{4AE94CDF-AD5A-3595-BC45-A850F228A7D7}"/>
          </ac:spMkLst>
        </pc:spChg>
        <pc:spChg chg="mod topLvl">
          <ac:chgData name="Dylan Ma" userId="S::dm19i@fsu.edu::d19f606a-f869-495f-a967-091fe7c6f588" providerId="AD" clId="Web-{9A4E1D3C-6FF2-4D04-82AA-2CC437A8623A}" dt="2022-10-31T18:46:45.481" v="62"/>
          <ac:spMkLst>
            <pc:docMk/>
            <pc:sldMk cId="379026362" sldId="267"/>
            <ac:spMk id="17" creationId="{1BA4F37A-C477-0070-6BF1-FF268181DFBE}"/>
          </ac:spMkLst>
        </pc:spChg>
        <pc:spChg chg="del mod topLvl">
          <ac:chgData name="Dylan Ma" userId="S::dm19i@fsu.edu::d19f606a-f869-495f-a967-091fe7c6f588" providerId="AD" clId="Web-{9A4E1D3C-6FF2-4D04-82AA-2CC437A8623A}" dt="2022-10-31T18:46:45.481" v="62"/>
          <ac:spMkLst>
            <pc:docMk/>
            <pc:sldMk cId="379026362" sldId="267"/>
            <ac:spMk id="20" creationId="{39F7387B-2CDB-FE4B-1C33-5D67986D4D54}"/>
          </ac:spMkLst>
        </pc:spChg>
        <pc:grpChg chg="del">
          <ac:chgData name="Dylan Ma" userId="S::dm19i@fsu.edu::d19f606a-f869-495f-a967-091fe7c6f588" providerId="AD" clId="Web-{9A4E1D3C-6FF2-4D04-82AA-2CC437A8623A}" dt="2022-10-31T18:46:45.481" v="62"/>
          <ac:grpSpMkLst>
            <pc:docMk/>
            <pc:sldMk cId="379026362" sldId="267"/>
            <ac:grpSpMk id="13" creationId="{B612543B-AF55-4C4A-5324-9D633EEE1FB8}"/>
          </ac:grpSpMkLst>
        </pc:grpChg>
      </pc:sldChg>
      <pc:sldChg chg="delSp">
        <pc:chgData name="Dylan Ma" userId="S::dm19i@fsu.edu::d19f606a-f869-495f-a967-091fe7c6f588" providerId="AD" clId="Web-{9A4E1D3C-6FF2-4D04-82AA-2CC437A8623A}" dt="2022-10-31T18:41:43.986" v="0"/>
        <pc:sldMkLst>
          <pc:docMk/>
          <pc:sldMk cId="4284621764" sldId="278"/>
        </pc:sldMkLst>
        <pc:spChg chg="del">
          <ac:chgData name="Dylan Ma" userId="S::dm19i@fsu.edu::d19f606a-f869-495f-a967-091fe7c6f588" providerId="AD" clId="Web-{9A4E1D3C-6FF2-4D04-82AA-2CC437A8623A}" dt="2022-10-31T18:41:43.986" v="0"/>
          <ac:spMkLst>
            <pc:docMk/>
            <pc:sldMk cId="4284621764" sldId="278"/>
            <ac:spMk id="9" creationId="{DFEF719F-7AAA-A4F7-6E7F-66B1DC96F62F}"/>
          </ac:spMkLst>
        </pc:spChg>
      </pc:sldChg>
      <pc:sldChg chg="ord">
        <pc:chgData name="Dylan Ma" userId="S::dm19i@fsu.edu::d19f606a-f869-495f-a967-091fe7c6f588" providerId="AD" clId="Web-{9A4E1D3C-6FF2-4D04-82AA-2CC437A8623A}" dt="2022-10-31T18:43:15.599" v="3"/>
        <pc:sldMkLst>
          <pc:docMk/>
          <pc:sldMk cId="563724442" sldId="291"/>
        </pc:sldMkLst>
      </pc:sldChg>
      <pc:sldChg chg="modSp">
        <pc:chgData name="Dylan Ma" userId="S::dm19i@fsu.edu::d19f606a-f869-495f-a967-091fe7c6f588" providerId="AD" clId="Web-{9A4E1D3C-6FF2-4D04-82AA-2CC437A8623A}" dt="2022-10-31T18:45:15.150" v="24"/>
        <pc:sldMkLst>
          <pc:docMk/>
          <pc:sldMk cId="82553588" sldId="322"/>
        </pc:sldMkLst>
        <pc:spChg chg="mod">
          <ac:chgData name="Dylan Ma" userId="S::dm19i@fsu.edu::d19f606a-f869-495f-a967-091fe7c6f588" providerId="AD" clId="Web-{9A4E1D3C-6FF2-4D04-82AA-2CC437A8623A}" dt="2022-10-31T18:45:15.150" v="24"/>
          <ac:spMkLst>
            <pc:docMk/>
            <pc:sldMk cId="82553588" sldId="322"/>
            <ac:spMk id="13" creationId="{3A36B40B-E2D9-0E3B-F8A2-A52EA580EBCF}"/>
          </ac:spMkLst>
        </pc:spChg>
        <pc:spChg chg="mod">
          <ac:chgData name="Dylan Ma" userId="S::dm19i@fsu.edu::d19f606a-f869-495f-a967-091fe7c6f588" providerId="AD" clId="Web-{9A4E1D3C-6FF2-4D04-82AA-2CC437A8623A}" dt="2022-10-31T18:45:06.212" v="20"/>
          <ac:spMkLst>
            <pc:docMk/>
            <pc:sldMk cId="82553588" sldId="322"/>
            <ac:spMk id="14" creationId="{27602F79-AF8F-635B-212B-A1C6E3A83B31}"/>
          </ac:spMkLst>
        </pc:spChg>
        <pc:spChg chg="mod">
          <ac:chgData name="Dylan Ma" userId="S::dm19i@fsu.edu::d19f606a-f869-495f-a967-091fe7c6f588" providerId="AD" clId="Web-{9A4E1D3C-6FF2-4D04-82AA-2CC437A8623A}" dt="2022-10-31T18:45:09.040" v="21"/>
          <ac:spMkLst>
            <pc:docMk/>
            <pc:sldMk cId="82553588" sldId="322"/>
            <ac:spMk id="15" creationId="{A982B4B0-F748-A8DE-FC22-95FE287DF368}"/>
          </ac:spMkLst>
        </pc:spChg>
        <pc:spChg chg="mod">
          <ac:chgData name="Dylan Ma" userId="S::dm19i@fsu.edu::d19f606a-f869-495f-a967-091fe7c6f588" providerId="AD" clId="Web-{9A4E1D3C-6FF2-4D04-82AA-2CC437A8623A}" dt="2022-10-31T18:45:11.259" v="22"/>
          <ac:spMkLst>
            <pc:docMk/>
            <pc:sldMk cId="82553588" sldId="322"/>
            <ac:spMk id="16" creationId="{C4A24CF1-DACA-0E32-FB3A-6523EDCBD49C}"/>
          </ac:spMkLst>
        </pc:spChg>
        <pc:spChg chg="mod">
          <ac:chgData name="Dylan Ma" userId="S::dm19i@fsu.edu::d19f606a-f869-495f-a967-091fe7c6f588" providerId="AD" clId="Web-{9A4E1D3C-6FF2-4D04-82AA-2CC437A8623A}" dt="2022-10-31T18:45:13.322" v="23"/>
          <ac:spMkLst>
            <pc:docMk/>
            <pc:sldMk cId="82553588" sldId="322"/>
            <ac:spMk id="17" creationId="{0EA01A3F-D1DE-8D3D-A5B2-6CE4FE716C5C}"/>
          </ac:spMkLst>
        </pc:spChg>
      </pc:sldChg>
      <pc:sldChg chg="addSp delSp modSp">
        <pc:chgData name="Dylan Ma" userId="S::dm19i@fsu.edu::d19f606a-f869-495f-a967-091fe7c6f588" providerId="AD" clId="Web-{9A4E1D3C-6FF2-4D04-82AA-2CC437A8623A}" dt="2022-10-31T18:44:24.539" v="15" actId="1076"/>
        <pc:sldMkLst>
          <pc:docMk/>
          <pc:sldMk cId="1193112368" sldId="324"/>
        </pc:sldMkLst>
        <pc:spChg chg="mod">
          <ac:chgData name="Dylan Ma" userId="S::dm19i@fsu.edu::d19f606a-f869-495f-a967-091fe7c6f588" providerId="AD" clId="Web-{9A4E1D3C-6FF2-4D04-82AA-2CC437A8623A}" dt="2022-10-31T18:44:24.539" v="15" actId="1076"/>
          <ac:spMkLst>
            <pc:docMk/>
            <pc:sldMk cId="1193112368" sldId="324"/>
            <ac:spMk id="2" creationId="{1E492F6D-B108-9657-3623-C20FAD52150D}"/>
          </ac:spMkLst>
        </pc:spChg>
        <pc:picChg chg="add del mod ord modCrop">
          <ac:chgData name="Dylan Ma" userId="S::dm19i@fsu.edu::d19f606a-f869-495f-a967-091fe7c6f588" providerId="AD" clId="Web-{9A4E1D3C-6FF2-4D04-82AA-2CC437A8623A}" dt="2022-10-31T18:44:21.054" v="14"/>
          <ac:picMkLst>
            <pc:docMk/>
            <pc:sldMk cId="1193112368" sldId="324"/>
            <ac:picMk id="3" creationId="{4F51ABA1-D55C-33D8-64B7-B52ECEEEE0E8}"/>
          </ac:picMkLst>
        </pc:picChg>
      </pc:sldChg>
    </pc:docChg>
  </pc:docChgLst>
  <pc:docChgLst>
    <pc:chgData name="Dylan Ma" userId="S::dm19i@fsu.edu::d19f606a-f869-495f-a967-091fe7c6f588" providerId="AD" clId="Web-{BD35B907-BADF-477E-A080-175E2FE328E8}"/>
    <pc:docChg chg="modSld">
      <pc:chgData name="Dylan Ma" userId="S::dm19i@fsu.edu::d19f606a-f869-495f-a967-091fe7c6f588" providerId="AD" clId="Web-{BD35B907-BADF-477E-A080-175E2FE328E8}" dt="2022-10-10T19:55:38.272" v="20" actId="14100"/>
      <pc:docMkLst>
        <pc:docMk/>
      </pc:docMkLst>
      <pc:sldChg chg="addSp delSp modSp">
        <pc:chgData name="Dylan Ma" userId="S::dm19i@fsu.edu::d19f606a-f869-495f-a967-091fe7c6f588" providerId="AD" clId="Web-{BD35B907-BADF-477E-A080-175E2FE328E8}" dt="2022-10-10T19:55:38.272" v="20" actId="14100"/>
        <pc:sldMkLst>
          <pc:docMk/>
          <pc:sldMk cId="109857222" sldId="256"/>
        </pc:sldMkLst>
        <pc:spChg chg="mod">
          <ac:chgData name="Dylan Ma" userId="S::dm19i@fsu.edu::d19f606a-f869-495f-a967-091fe7c6f588" providerId="AD" clId="Web-{BD35B907-BADF-477E-A080-175E2FE328E8}" dt="2022-10-10T19:55:38.272" v="20" actId="14100"/>
          <ac:spMkLst>
            <pc:docMk/>
            <pc:sldMk cId="109857222" sldId="256"/>
            <ac:spMk id="5" creationId="{5AF469CA-C14D-647D-D63E-05CE1BEA8729}"/>
          </ac:spMkLst>
        </pc:spChg>
        <pc:picChg chg="del ord">
          <ac:chgData name="Dylan Ma" userId="S::dm19i@fsu.edu::d19f606a-f869-495f-a967-091fe7c6f588" providerId="AD" clId="Web-{BD35B907-BADF-477E-A080-175E2FE328E8}" dt="2022-10-10T19:55:32.084" v="19"/>
          <ac:picMkLst>
            <pc:docMk/>
            <pc:sldMk cId="109857222" sldId="256"/>
            <ac:picMk id="4" creationId="{5BC99E7C-0861-DDFA-69AF-A19408AAD347}"/>
          </ac:picMkLst>
        </pc:picChg>
        <pc:picChg chg="add mod ord modCrop">
          <ac:chgData name="Dylan Ma" userId="S::dm19i@fsu.edu::d19f606a-f869-495f-a967-091fe7c6f588" providerId="AD" clId="Web-{BD35B907-BADF-477E-A080-175E2FE328E8}" dt="2022-10-10T19:55:21.381" v="18" actId="14100"/>
          <ac:picMkLst>
            <pc:docMk/>
            <pc:sldMk cId="109857222" sldId="256"/>
            <ac:picMk id="6" creationId="{82B1D3B8-F881-D7BF-2611-4A72ACB2435A}"/>
          </ac:picMkLst>
        </pc:picChg>
      </pc:sldChg>
      <pc:sldChg chg="modSp">
        <pc:chgData name="Dylan Ma" userId="S::dm19i@fsu.edu::d19f606a-f869-495f-a967-091fe7c6f588" providerId="AD" clId="Web-{BD35B907-BADF-477E-A080-175E2FE328E8}" dt="2022-10-10T19:52:41.298" v="1" actId="1076"/>
        <pc:sldMkLst>
          <pc:docMk/>
          <pc:sldMk cId="3752139871" sldId="313"/>
        </pc:sldMkLst>
        <pc:picChg chg="mod">
          <ac:chgData name="Dylan Ma" userId="S::dm19i@fsu.edu::d19f606a-f869-495f-a967-091fe7c6f588" providerId="AD" clId="Web-{BD35B907-BADF-477E-A080-175E2FE328E8}" dt="2022-10-10T19:52:41.298" v="1" actId="1076"/>
          <ac:picMkLst>
            <pc:docMk/>
            <pc:sldMk cId="3752139871" sldId="313"/>
            <ac:picMk id="8" creationId="{C17B50E3-2BAE-9402-FA80-C483FCAE20F8}"/>
          </ac:picMkLst>
        </pc:picChg>
      </pc:sldChg>
    </pc:docChg>
  </pc:docChgLst>
  <pc:docChgLst>
    <pc:chgData name="Roberto Lacasa" userId="S::rel18c@fsu.edu::56fd04ad-fbc8-419f-879a-4b0643511510" providerId="AD" clId="Web-{510AC647-F869-4A28-8746-290E7307B50D}"/>
    <pc:docChg chg="modSld">
      <pc:chgData name="Roberto Lacasa" userId="S::rel18c@fsu.edu::56fd04ad-fbc8-419f-879a-4b0643511510" providerId="AD" clId="Web-{510AC647-F869-4A28-8746-290E7307B50D}" dt="2022-11-04T17:21:49.721" v="348"/>
      <pc:docMkLst>
        <pc:docMk/>
      </pc:docMkLst>
      <pc:sldChg chg="modNotes">
        <pc:chgData name="Roberto Lacasa" userId="S::rel18c@fsu.edu::56fd04ad-fbc8-419f-879a-4b0643511510" providerId="AD" clId="Web-{510AC647-F869-4A28-8746-290E7307B50D}" dt="2022-11-04T17:21:49.721" v="348"/>
        <pc:sldMkLst>
          <pc:docMk/>
          <pc:sldMk cId="3409314468" sldId="332"/>
        </pc:sldMkLst>
      </pc:sldChg>
    </pc:docChg>
  </pc:docChgLst>
  <pc:docChgLst>
    <pc:chgData name="Dominic Bellocchio" userId="S::db20fn@fsu.edu::72897a1d-d36e-4955-ac8f-d5e02d6e2286" providerId="AD" clId="Web-{11834E79-1DA7-40A0-9585-3B32BCFCFDE6}"/>
    <pc:docChg chg="addSld modSld sldOrd addMainMaster modMainMaster">
      <pc:chgData name="Dominic Bellocchio" userId="S::db20fn@fsu.edu::72897a1d-d36e-4955-ac8f-d5e02d6e2286" providerId="AD" clId="Web-{11834E79-1DA7-40A0-9585-3B32BCFCFDE6}" dt="2022-10-06T19:03:36.275" v="252" actId="1076"/>
      <pc:docMkLst>
        <pc:docMk/>
      </pc:docMkLst>
      <pc:sldChg chg="addSp modSp">
        <pc:chgData name="Dominic Bellocchio" userId="S::db20fn@fsu.edu::72897a1d-d36e-4955-ac8f-d5e02d6e2286" providerId="AD" clId="Web-{11834E79-1DA7-40A0-9585-3B32BCFCFDE6}" dt="2022-10-06T17:23:48.463" v="4"/>
        <pc:sldMkLst>
          <pc:docMk/>
          <pc:sldMk cId="1972839122" sldId="260"/>
        </pc:sldMkLst>
        <pc:spChg chg="mod">
          <ac:chgData name="Dominic Bellocchio" userId="S::db20fn@fsu.edu::72897a1d-d36e-4955-ac8f-d5e02d6e2286" providerId="AD" clId="Web-{11834E79-1DA7-40A0-9585-3B32BCFCFDE6}" dt="2022-10-06T17:23:24.025" v="2" actId="1076"/>
          <ac:spMkLst>
            <pc:docMk/>
            <pc:sldMk cId="1972839122" sldId="260"/>
            <ac:spMk id="6" creationId="{86589CC8-1CBB-3D5C-077A-CE928CC85224}"/>
          </ac:spMkLst>
        </pc:spChg>
        <pc:spChg chg="add ord">
          <ac:chgData name="Dominic Bellocchio" userId="S::db20fn@fsu.edu::72897a1d-d36e-4955-ac8f-d5e02d6e2286" providerId="AD" clId="Web-{11834E79-1DA7-40A0-9585-3B32BCFCFDE6}" dt="2022-10-06T17:23:48.463" v="4"/>
          <ac:spMkLst>
            <pc:docMk/>
            <pc:sldMk cId="1972839122" sldId="260"/>
            <ac:spMk id="8" creationId="{F03602C6-0025-2BDB-785D-1F133BD6DCAB}"/>
          </ac:spMkLst>
        </pc:spChg>
        <pc:spChg chg="mod">
          <ac:chgData name="Dominic Bellocchio" userId="S::db20fn@fsu.edu::72897a1d-d36e-4955-ac8f-d5e02d6e2286" providerId="AD" clId="Web-{11834E79-1DA7-40A0-9585-3B32BCFCFDE6}" dt="2022-10-06T17:22:57.743" v="0" actId="1076"/>
          <ac:spMkLst>
            <pc:docMk/>
            <pc:sldMk cId="1972839122" sldId="260"/>
            <ac:spMk id="10" creationId="{7F6188C1-FFE7-B131-6F5C-6C0A6EF3C384}"/>
          </ac:spMkLst>
        </pc:spChg>
        <pc:picChg chg="mod">
          <ac:chgData name="Dominic Bellocchio" userId="S::db20fn@fsu.edu::72897a1d-d36e-4955-ac8f-d5e02d6e2286" providerId="AD" clId="Web-{11834E79-1DA7-40A0-9585-3B32BCFCFDE6}" dt="2022-10-06T17:23:11.228" v="1" actId="1076"/>
          <ac:picMkLst>
            <pc:docMk/>
            <pc:sldMk cId="1972839122" sldId="260"/>
            <ac:picMk id="7" creationId="{3EC90CD0-5B12-EFDB-8F64-861E733B015B}"/>
          </ac:picMkLst>
        </pc:picChg>
      </pc:sldChg>
      <pc:sldChg chg="addSp modSp">
        <pc:chgData name="Dominic Bellocchio" userId="S::db20fn@fsu.edu::72897a1d-d36e-4955-ac8f-d5e02d6e2286" providerId="AD" clId="Web-{11834E79-1DA7-40A0-9585-3B32BCFCFDE6}" dt="2022-10-06T17:30:39.695" v="28" actId="1076"/>
        <pc:sldMkLst>
          <pc:docMk/>
          <pc:sldMk cId="3440299693" sldId="266"/>
        </pc:sldMkLst>
        <pc:spChg chg="add ord">
          <ac:chgData name="Dominic Bellocchio" userId="S::db20fn@fsu.edu::72897a1d-d36e-4955-ac8f-d5e02d6e2286" providerId="AD" clId="Web-{11834E79-1DA7-40A0-9585-3B32BCFCFDE6}" dt="2022-10-06T17:25:52.623" v="11"/>
          <ac:spMkLst>
            <pc:docMk/>
            <pc:sldMk cId="3440299693" sldId="266"/>
            <ac:spMk id="7" creationId="{7D5CA24F-A006-D65F-38D5-1164FA56CAA9}"/>
          </ac:spMkLst>
        </pc:spChg>
        <pc:spChg chg="mod">
          <ac:chgData name="Dominic Bellocchio" userId="S::db20fn@fsu.edu::72897a1d-d36e-4955-ac8f-d5e02d6e2286" providerId="AD" clId="Web-{11834E79-1DA7-40A0-9585-3B32BCFCFDE6}" dt="2022-10-06T17:24:31.558" v="8" actId="1076"/>
          <ac:spMkLst>
            <pc:docMk/>
            <pc:sldMk cId="3440299693" sldId="266"/>
            <ac:spMk id="10" creationId="{7F6188C1-FFE7-B131-6F5C-6C0A6EF3C384}"/>
          </ac:spMkLst>
        </pc:spChg>
        <pc:spChg chg="mod">
          <ac:chgData name="Dominic Bellocchio" userId="S::db20fn@fsu.edu::72897a1d-d36e-4955-ac8f-d5e02d6e2286" providerId="AD" clId="Web-{11834E79-1DA7-40A0-9585-3B32BCFCFDE6}" dt="2022-10-06T17:30:35.195" v="27" actId="1076"/>
          <ac:spMkLst>
            <pc:docMk/>
            <pc:sldMk cId="3440299693" sldId="266"/>
            <ac:spMk id="11" creationId="{198CD8C0-7369-B6B8-06E9-FDBD259EB2AB}"/>
          </ac:spMkLst>
        </pc:spChg>
        <pc:picChg chg="mod">
          <ac:chgData name="Dominic Bellocchio" userId="S::db20fn@fsu.edu::72897a1d-d36e-4955-ac8f-d5e02d6e2286" providerId="AD" clId="Web-{11834E79-1DA7-40A0-9585-3B32BCFCFDE6}" dt="2022-10-06T17:30:39.695" v="28" actId="1076"/>
          <ac:picMkLst>
            <pc:docMk/>
            <pc:sldMk cId="3440299693" sldId="266"/>
            <ac:picMk id="13" creationId="{0543D3ED-F931-2E4E-F11B-D4F00014B6ED}"/>
          </ac:picMkLst>
        </pc:picChg>
      </pc:sldChg>
      <pc:sldChg chg="addSp delSp modSp">
        <pc:chgData name="Dominic Bellocchio" userId="S::db20fn@fsu.edu::72897a1d-d36e-4955-ac8f-d5e02d6e2286" providerId="AD" clId="Web-{11834E79-1DA7-40A0-9585-3B32BCFCFDE6}" dt="2022-10-06T18:48:44.169" v="192" actId="20577"/>
        <pc:sldMkLst>
          <pc:docMk/>
          <pc:sldMk cId="379026362" sldId="267"/>
        </pc:sldMkLst>
        <pc:spChg chg="add ord">
          <ac:chgData name="Dominic Bellocchio" userId="S::db20fn@fsu.edu::72897a1d-d36e-4955-ac8f-d5e02d6e2286" providerId="AD" clId="Web-{11834E79-1DA7-40A0-9585-3B32BCFCFDE6}" dt="2022-10-06T17:26:11.374" v="13"/>
          <ac:spMkLst>
            <pc:docMk/>
            <pc:sldMk cId="379026362" sldId="267"/>
            <ac:spMk id="7" creationId="{25BEF064-CC08-F7FF-C0C8-FF7E0CFF328A}"/>
          </ac:spMkLst>
        </pc:spChg>
        <pc:spChg chg="mod">
          <ac:chgData name="Dominic Bellocchio" userId="S::db20fn@fsu.edu::72897a1d-d36e-4955-ac8f-d5e02d6e2286" providerId="AD" clId="Web-{11834E79-1DA7-40A0-9585-3B32BCFCFDE6}" dt="2022-10-06T17:29:15.020" v="21" actId="1076"/>
          <ac:spMkLst>
            <pc:docMk/>
            <pc:sldMk cId="379026362" sldId="267"/>
            <ac:spMk id="10" creationId="{7F6188C1-FFE7-B131-6F5C-6C0A6EF3C384}"/>
          </ac:spMkLst>
        </pc:spChg>
        <pc:spChg chg="mod">
          <ac:chgData name="Dominic Bellocchio" userId="S::db20fn@fsu.edu::72897a1d-d36e-4955-ac8f-d5e02d6e2286" providerId="AD" clId="Web-{11834E79-1DA7-40A0-9585-3B32BCFCFDE6}" dt="2022-10-06T18:14:09.698" v="150" actId="20577"/>
          <ac:spMkLst>
            <pc:docMk/>
            <pc:sldMk cId="379026362" sldId="267"/>
            <ac:spMk id="11" creationId="{198CD8C0-7369-B6B8-06E9-FDBD259EB2AB}"/>
          </ac:spMkLst>
        </pc:spChg>
        <pc:spChg chg="del">
          <ac:chgData name="Dominic Bellocchio" userId="S::db20fn@fsu.edu::72897a1d-d36e-4955-ac8f-d5e02d6e2286" providerId="AD" clId="Web-{11834E79-1DA7-40A0-9585-3B32BCFCFDE6}" dt="2022-10-06T18:14:20.308" v="152"/>
          <ac:spMkLst>
            <pc:docMk/>
            <pc:sldMk cId="379026362" sldId="267"/>
            <ac:spMk id="14" creationId="{253E25CD-109F-3D31-201B-407AC023B941}"/>
          </ac:spMkLst>
        </pc:spChg>
        <pc:spChg chg="mod">
          <ac:chgData name="Dominic Bellocchio" userId="S::db20fn@fsu.edu::72897a1d-d36e-4955-ac8f-d5e02d6e2286" providerId="AD" clId="Web-{11834E79-1DA7-40A0-9585-3B32BCFCFDE6}" dt="2022-10-06T18:48:39.059" v="191" actId="20577"/>
          <ac:spMkLst>
            <pc:docMk/>
            <pc:sldMk cId="379026362" sldId="267"/>
            <ac:spMk id="17" creationId="{1BA4F37A-C477-0070-6BF1-FF268181DFBE}"/>
          </ac:spMkLst>
        </pc:spChg>
        <pc:spChg chg="mod">
          <ac:chgData name="Dominic Bellocchio" userId="S::db20fn@fsu.edu::72897a1d-d36e-4955-ac8f-d5e02d6e2286" providerId="AD" clId="Web-{11834E79-1DA7-40A0-9585-3B32BCFCFDE6}" dt="2022-10-06T18:48:44.169" v="192" actId="20577"/>
          <ac:spMkLst>
            <pc:docMk/>
            <pc:sldMk cId="379026362" sldId="267"/>
            <ac:spMk id="20" creationId="{39F7387B-2CDB-FE4B-1C33-5D67986D4D54}"/>
          </ac:spMkLst>
        </pc:spChg>
        <pc:spChg chg="del">
          <ac:chgData name="Dominic Bellocchio" userId="S::db20fn@fsu.edu::72897a1d-d36e-4955-ac8f-d5e02d6e2286" providerId="AD" clId="Web-{11834E79-1DA7-40A0-9585-3B32BCFCFDE6}" dt="2022-10-06T18:14:14.917" v="151"/>
          <ac:spMkLst>
            <pc:docMk/>
            <pc:sldMk cId="379026362" sldId="267"/>
            <ac:spMk id="22" creationId="{0229402F-E226-7A0D-A75D-CD2474BF5690}"/>
          </ac:spMkLst>
        </pc:spChg>
        <pc:grpChg chg="add mod">
          <ac:chgData name="Dominic Bellocchio" userId="S::db20fn@fsu.edu::72897a1d-d36e-4955-ac8f-d5e02d6e2286" providerId="AD" clId="Web-{11834E79-1DA7-40A0-9585-3B32BCFCFDE6}" dt="2022-10-06T18:14:29.261" v="153" actId="14100"/>
          <ac:grpSpMkLst>
            <pc:docMk/>
            <pc:sldMk cId="379026362" sldId="267"/>
            <ac:grpSpMk id="12" creationId="{8D6324A7-C75D-496F-FC39-291FA85961FE}"/>
          </ac:grpSpMkLst>
        </pc:grpChg>
        <pc:grpChg chg="add mod">
          <ac:chgData name="Dominic Bellocchio" userId="S::db20fn@fsu.edu::72897a1d-d36e-4955-ac8f-d5e02d6e2286" providerId="AD" clId="Web-{11834E79-1DA7-40A0-9585-3B32BCFCFDE6}" dt="2022-10-06T18:09:53.080" v="101" actId="1076"/>
          <ac:grpSpMkLst>
            <pc:docMk/>
            <pc:sldMk cId="379026362" sldId="267"/>
            <ac:grpSpMk id="13" creationId="{B612543B-AF55-4C4A-5324-9D633EEE1FB8}"/>
          </ac:grpSpMkLst>
        </pc:grpChg>
        <pc:picChg chg="mod">
          <ac:chgData name="Dominic Bellocchio" userId="S::db20fn@fsu.edu::72897a1d-d36e-4955-ac8f-d5e02d6e2286" providerId="AD" clId="Web-{11834E79-1DA7-40A0-9585-3B32BCFCFDE6}" dt="2022-10-06T17:29:33.146" v="23" actId="1076"/>
          <ac:picMkLst>
            <pc:docMk/>
            <pc:sldMk cId="379026362" sldId="267"/>
            <ac:picMk id="2" creationId="{283A3C84-DCE5-E1F3-1891-A18EBB85EBE7}"/>
          </ac:picMkLst>
        </pc:picChg>
      </pc:sldChg>
      <pc:sldChg chg="addSp delSp modSp add replId">
        <pc:chgData name="Dominic Bellocchio" userId="S::db20fn@fsu.edu::72897a1d-d36e-4955-ac8f-d5e02d6e2286" providerId="AD" clId="Web-{11834E79-1DA7-40A0-9585-3B32BCFCFDE6}" dt="2022-10-06T17:56:15.227" v="88" actId="1076"/>
        <pc:sldMkLst>
          <pc:docMk/>
          <pc:sldMk cId="1074204978" sldId="268"/>
        </pc:sldMkLst>
        <pc:spChg chg="del">
          <ac:chgData name="Dominic Bellocchio" userId="S::db20fn@fsu.edu::72897a1d-d36e-4955-ac8f-d5e02d6e2286" providerId="AD" clId="Web-{11834E79-1DA7-40A0-9585-3B32BCFCFDE6}" dt="2022-10-06T17:55:30.741" v="75"/>
          <ac:spMkLst>
            <pc:docMk/>
            <pc:sldMk cId="1074204978" sldId="268"/>
            <ac:spMk id="2" creationId="{A7F7C30E-DA44-BBFA-F554-AF96694C1EBA}"/>
          </ac:spMkLst>
        </pc:spChg>
        <pc:spChg chg="del">
          <ac:chgData name="Dominic Bellocchio" userId="S::db20fn@fsu.edu::72897a1d-d36e-4955-ac8f-d5e02d6e2286" providerId="AD" clId="Web-{11834E79-1DA7-40A0-9585-3B32BCFCFDE6}" dt="2022-10-06T17:55:33.179" v="76"/>
          <ac:spMkLst>
            <pc:docMk/>
            <pc:sldMk cId="1074204978" sldId="268"/>
            <ac:spMk id="4" creationId="{733ED7EE-5B9C-2DA5-637C-25F4FAAA6889}"/>
          </ac:spMkLst>
        </pc:spChg>
        <pc:spChg chg="mod">
          <ac:chgData name="Dominic Bellocchio" userId="S::db20fn@fsu.edu::72897a1d-d36e-4955-ac8f-d5e02d6e2286" providerId="AD" clId="Web-{11834E79-1DA7-40A0-9585-3B32BCFCFDE6}" dt="2022-10-06T17:56:13.899" v="86" actId="1076"/>
          <ac:spMkLst>
            <pc:docMk/>
            <pc:sldMk cId="1074204978" sldId="268"/>
            <ac:spMk id="7" creationId="{7D5CA24F-A006-D65F-38D5-1164FA56CAA9}"/>
          </ac:spMkLst>
        </pc:spChg>
        <pc:spChg chg="mod">
          <ac:chgData name="Dominic Bellocchio" userId="S::db20fn@fsu.edu::72897a1d-d36e-4955-ac8f-d5e02d6e2286" providerId="AD" clId="Web-{11834E79-1DA7-40A0-9585-3B32BCFCFDE6}" dt="2022-10-06T17:32:59.027" v="46" actId="20577"/>
          <ac:spMkLst>
            <pc:docMk/>
            <pc:sldMk cId="1074204978" sldId="268"/>
            <ac:spMk id="11" creationId="{198CD8C0-7369-B6B8-06E9-FDBD259EB2AB}"/>
          </ac:spMkLst>
        </pc:spChg>
        <pc:spChg chg="mod">
          <ac:chgData name="Dominic Bellocchio" userId="S::db20fn@fsu.edu::72897a1d-d36e-4955-ac8f-d5e02d6e2286" providerId="AD" clId="Web-{11834E79-1DA7-40A0-9585-3B32BCFCFDE6}" dt="2022-10-06T17:56:15.227" v="88" actId="1076"/>
          <ac:spMkLst>
            <pc:docMk/>
            <pc:sldMk cId="1074204978" sldId="268"/>
            <ac:spMk id="16" creationId="{95ED9FFC-99CB-80A3-EBD4-DF568EBF14EF}"/>
          </ac:spMkLst>
        </pc:spChg>
        <pc:spChg chg="mod">
          <ac:chgData name="Dominic Bellocchio" userId="S::db20fn@fsu.edu::72897a1d-d36e-4955-ac8f-d5e02d6e2286" providerId="AD" clId="Web-{11834E79-1DA7-40A0-9585-3B32BCFCFDE6}" dt="2022-10-06T17:56:15.227" v="87" actId="1076"/>
          <ac:spMkLst>
            <pc:docMk/>
            <pc:sldMk cId="1074204978" sldId="268"/>
            <ac:spMk id="18" creationId="{09BA3DDD-3435-786E-96E3-1D584DC3335E}"/>
          </ac:spMkLst>
        </pc:spChg>
        <pc:picChg chg="add del mod">
          <ac:chgData name="Dominic Bellocchio" userId="S::db20fn@fsu.edu::72897a1d-d36e-4955-ac8f-d5e02d6e2286" providerId="AD" clId="Web-{11834E79-1DA7-40A0-9585-3B32BCFCFDE6}" dt="2022-10-06T17:34:04.920" v="48"/>
          <ac:picMkLst>
            <pc:docMk/>
            <pc:sldMk cId="1074204978" sldId="268"/>
            <ac:picMk id="6" creationId="{EFFC4772-F8C7-5C8F-67ED-E9D8D0F7F4DC}"/>
          </ac:picMkLst>
        </pc:picChg>
        <pc:picChg chg="add mod">
          <ac:chgData name="Dominic Bellocchio" userId="S::db20fn@fsu.edu::72897a1d-d36e-4955-ac8f-d5e02d6e2286" providerId="AD" clId="Web-{11834E79-1DA7-40A0-9585-3B32BCFCFDE6}" dt="2022-10-06T17:34:13.764" v="50" actId="1076"/>
          <ac:picMkLst>
            <pc:docMk/>
            <pc:sldMk cId="1074204978" sldId="268"/>
            <ac:picMk id="8" creationId="{E0BA73E2-E9FA-A0CC-15B0-BD8824941592}"/>
          </ac:picMkLst>
        </pc:picChg>
        <pc:picChg chg="add del">
          <ac:chgData name="Dominic Bellocchio" userId="S::db20fn@fsu.edu::72897a1d-d36e-4955-ac8f-d5e02d6e2286" providerId="AD" clId="Web-{11834E79-1DA7-40A0-9585-3B32BCFCFDE6}" dt="2022-10-06T17:34:32.593" v="52"/>
          <ac:picMkLst>
            <pc:docMk/>
            <pc:sldMk cId="1074204978" sldId="268"/>
            <ac:picMk id="12" creationId="{02A8ADF2-5171-FCB4-20D0-D4D8448C8558}"/>
          </ac:picMkLst>
        </pc:picChg>
        <pc:picChg chg="del">
          <ac:chgData name="Dominic Bellocchio" userId="S::db20fn@fsu.edu::72897a1d-d36e-4955-ac8f-d5e02d6e2286" providerId="AD" clId="Web-{11834E79-1DA7-40A0-9585-3B32BCFCFDE6}" dt="2022-10-06T17:31:58.229" v="42"/>
          <ac:picMkLst>
            <pc:docMk/>
            <pc:sldMk cId="1074204978" sldId="268"/>
            <ac:picMk id="13" creationId="{0543D3ED-F931-2E4E-F11B-D4F00014B6ED}"/>
          </ac:picMkLst>
        </pc:picChg>
      </pc:sldChg>
      <pc:sldChg chg="addSp delSp modSp add replId">
        <pc:chgData name="Dominic Bellocchio" userId="S::db20fn@fsu.edu::72897a1d-d36e-4955-ac8f-d5e02d6e2286" providerId="AD" clId="Web-{11834E79-1DA7-40A0-9585-3B32BCFCFDE6}" dt="2022-10-06T17:56:55.869" v="90"/>
        <pc:sldMkLst>
          <pc:docMk/>
          <pc:sldMk cId="2537063674" sldId="269"/>
        </pc:sldMkLst>
        <pc:spChg chg="del">
          <ac:chgData name="Dominic Bellocchio" userId="S::db20fn@fsu.edu::72897a1d-d36e-4955-ac8f-d5e02d6e2286" providerId="AD" clId="Web-{11834E79-1DA7-40A0-9585-3B32BCFCFDE6}" dt="2022-10-06T17:55:37.476" v="77"/>
          <ac:spMkLst>
            <pc:docMk/>
            <pc:sldMk cId="2537063674" sldId="269"/>
            <ac:spMk id="2" creationId="{A7F7C30E-DA44-BBFA-F554-AF96694C1EBA}"/>
          </ac:spMkLst>
        </pc:spChg>
        <pc:spChg chg="del">
          <ac:chgData name="Dominic Bellocchio" userId="S::db20fn@fsu.edu::72897a1d-d36e-4955-ac8f-d5e02d6e2286" providerId="AD" clId="Web-{11834E79-1DA7-40A0-9585-3B32BCFCFDE6}" dt="2022-10-06T17:55:39.866" v="78"/>
          <ac:spMkLst>
            <pc:docMk/>
            <pc:sldMk cId="2537063674" sldId="269"/>
            <ac:spMk id="4" creationId="{733ED7EE-5B9C-2DA5-637C-25F4FAAA6889}"/>
          </ac:spMkLst>
        </pc:spChg>
        <pc:spChg chg="mod">
          <ac:chgData name="Dominic Bellocchio" userId="S::db20fn@fsu.edu::72897a1d-d36e-4955-ac8f-d5e02d6e2286" providerId="AD" clId="Web-{11834E79-1DA7-40A0-9585-3B32BCFCFDE6}" dt="2022-10-06T17:54:37.990" v="68" actId="20577"/>
          <ac:spMkLst>
            <pc:docMk/>
            <pc:sldMk cId="2537063674" sldId="269"/>
            <ac:spMk id="11" creationId="{198CD8C0-7369-B6B8-06E9-FDBD259EB2AB}"/>
          </ac:spMkLst>
        </pc:spChg>
        <pc:spChg chg="del">
          <ac:chgData name="Dominic Bellocchio" userId="S::db20fn@fsu.edu::72897a1d-d36e-4955-ac8f-d5e02d6e2286" providerId="AD" clId="Web-{11834E79-1DA7-40A0-9585-3B32BCFCFDE6}" dt="2022-10-06T17:56:54.275" v="89"/>
          <ac:spMkLst>
            <pc:docMk/>
            <pc:sldMk cId="2537063674" sldId="269"/>
            <ac:spMk id="16" creationId="{95ED9FFC-99CB-80A3-EBD4-DF568EBF14EF}"/>
          </ac:spMkLst>
        </pc:spChg>
        <pc:spChg chg="del">
          <ac:chgData name="Dominic Bellocchio" userId="S::db20fn@fsu.edu::72897a1d-d36e-4955-ac8f-d5e02d6e2286" providerId="AD" clId="Web-{11834E79-1DA7-40A0-9585-3B32BCFCFDE6}" dt="2022-10-06T17:56:55.869" v="90"/>
          <ac:spMkLst>
            <pc:docMk/>
            <pc:sldMk cId="2537063674" sldId="269"/>
            <ac:spMk id="18" creationId="{09BA3DDD-3435-786E-96E3-1D584DC3335E}"/>
          </ac:spMkLst>
        </pc:spChg>
        <pc:picChg chg="add mod">
          <ac:chgData name="Dominic Bellocchio" userId="S::db20fn@fsu.edu::72897a1d-d36e-4955-ac8f-d5e02d6e2286" providerId="AD" clId="Web-{11834E79-1DA7-40A0-9585-3B32BCFCFDE6}" dt="2022-10-06T17:55:10.975" v="74" actId="1076"/>
          <ac:picMkLst>
            <pc:docMk/>
            <pc:sldMk cId="2537063674" sldId="269"/>
            <ac:picMk id="6" creationId="{3A82E882-D95A-C5FC-6987-B3245A813014}"/>
          </ac:picMkLst>
        </pc:picChg>
        <pc:picChg chg="del">
          <ac:chgData name="Dominic Bellocchio" userId="S::db20fn@fsu.edu::72897a1d-d36e-4955-ac8f-d5e02d6e2286" providerId="AD" clId="Web-{11834E79-1DA7-40A0-9585-3B32BCFCFDE6}" dt="2022-10-06T17:54:44.974" v="70"/>
          <ac:picMkLst>
            <pc:docMk/>
            <pc:sldMk cId="2537063674" sldId="269"/>
            <ac:picMk id="8" creationId="{E0BA73E2-E9FA-A0CC-15B0-BD8824941592}"/>
          </ac:picMkLst>
        </pc:picChg>
      </pc:sldChg>
      <pc:sldChg chg="modSp ord">
        <pc:chgData name="Dominic Bellocchio" userId="S::db20fn@fsu.edu::72897a1d-d36e-4955-ac8f-d5e02d6e2286" providerId="AD" clId="Web-{11834E79-1DA7-40A0-9585-3B32BCFCFDE6}" dt="2022-10-06T19:03:36.275" v="252" actId="1076"/>
        <pc:sldMkLst>
          <pc:docMk/>
          <pc:sldMk cId="358661293" sldId="270"/>
        </pc:sldMkLst>
        <pc:spChg chg="mod">
          <ac:chgData name="Dominic Bellocchio" userId="S::db20fn@fsu.edu::72897a1d-d36e-4955-ac8f-d5e02d6e2286" providerId="AD" clId="Web-{11834E79-1DA7-40A0-9585-3B32BCFCFDE6}" dt="2022-10-06T19:03:36.275" v="252" actId="1076"/>
          <ac:spMkLst>
            <pc:docMk/>
            <pc:sldMk cId="358661293" sldId="270"/>
            <ac:spMk id="6" creationId="{86589CC8-1CBB-3D5C-077A-CE928CC85224}"/>
          </ac:spMkLst>
        </pc:spChg>
        <pc:spChg chg="mod">
          <ac:chgData name="Dominic Bellocchio" userId="S::db20fn@fsu.edu::72897a1d-d36e-4955-ac8f-d5e02d6e2286" providerId="AD" clId="Web-{11834E79-1DA7-40A0-9585-3B32BCFCFDE6}" dt="2022-10-06T18:54:11.351" v="195"/>
          <ac:spMkLst>
            <pc:docMk/>
            <pc:sldMk cId="358661293" sldId="270"/>
            <ac:spMk id="10" creationId="{7F6188C1-FFE7-B131-6F5C-6C0A6EF3C384}"/>
          </ac:spMkLst>
        </pc:spChg>
      </pc:sldChg>
      <pc:sldChg chg="addSp delSp modSp add replId">
        <pc:chgData name="Dominic Bellocchio" userId="S::db20fn@fsu.edu::72897a1d-d36e-4955-ac8f-d5e02d6e2286" providerId="AD" clId="Web-{11834E79-1DA7-40A0-9585-3B32BCFCFDE6}" dt="2022-10-06T18:41:32.921" v="187" actId="1076"/>
        <pc:sldMkLst>
          <pc:docMk/>
          <pc:sldMk cId="761491810" sldId="273"/>
        </pc:sldMkLst>
        <pc:spChg chg="mod">
          <ac:chgData name="Dominic Bellocchio" userId="S::db20fn@fsu.edu::72897a1d-d36e-4955-ac8f-d5e02d6e2286" providerId="AD" clId="Web-{11834E79-1DA7-40A0-9585-3B32BCFCFDE6}" dt="2022-10-06T18:14:01.791" v="134" actId="20577"/>
          <ac:spMkLst>
            <pc:docMk/>
            <pc:sldMk cId="761491810" sldId="273"/>
            <ac:spMk id="11" creationId="{198CD8C0-7369-B6B8-06E9-FDBD259EB2AB}"/>
          </ac:spMkLst>
        </pc:spChg>
        <pc:grpChg chg="del">
          <ac:chgData name="Dominic Bellocchio" userId="S::db20fn@fsu.edu::72897a1d-d36e-4955-ac8f-d5e02d6e2286" providerId="AD" clId="Web-{11834E79-1DA7-40A0-9585-3B32BCFCFDE6}" dt="2022-10-06T18:15:26.497" v="156"/>
          <ac:grpSpMkLst>
            <pc:docMk/>
            <pc:sldMk cId="761491810" sldId="273"/>
            <ac:grpSpMk id="12" creationId="{8D6324A7-C75D-496F-FC39-291FA85961FE}"/>
          </ac:grpSpMkLst>
        </pc:grpChg>
        <pc:grpChg chg="del">
          <ac:chgData name="Dominic Bellocchio" userId="S::db20fn@fsu.edu::72897a1d-d36e-4955-ac8f-d5e02d6e2286" providerId="AD" clId="Web-{11834E79-1DA7-40A0-9585-3B32BCFCFDE6}" dt="2022-10-06T18:15:32.466" v="157"/>
          <ac:grpSpMkLst>
            <pc:docMk/>
            <pc:sldMk cId="761491810" sldId="273"/>
            <ac:grpSpMk id="13" creationId="{B612543B-AF55-4C4A-5324-9D633EEE1FB8}"/>
          </ac:grpSpMkLst>
        </pc:grpChg>
        <pc:picChg chg="add del mod">
          <ac:chgData name="Dominic Bellocchio" userId="S::db20fn@fsu.edu::72897a1d-d36e-4955-ac8f-d5e02d6e2286" providerId="AD" clId="Web-{11834E79-1DA7-40A0-9585-3B32BCFCFDE6}" dt="2022-10-06T18:27:45.004" v="164"/>
          <ac:picMkLst>
            <pc:docMk/>
            <pc:sldMk cId="761491810" sldId="273"/>
            <ac:picMk id="4" creationId="{12AC3F96-F037-5365-92A5-C4DCB9B5DC36}"/>
          </ac:picMkLst>
        </pc:picChg>
        <pc:picChg chg="add mod">
          <ac:chgData name="Dominic Bellocchio" userId="S::db20fn@fsu.edu::72897a1d-d36e-4955-ac8f-d5e02d6e2286" providerId="AD" clId="Web-{11834E79-1DA7-40A0-9585-3B32BCFCFDE6}" dt="2022-10-06T18:41:32.905" v="186" actId="1076"/>
          <ac:picMkLst>
            <pc:docMk/>
            <pc:sldMk cId="761491810" sldId="273"/>
            <ac:picMk id="15" creationId="{08607648-62B5-447E-AA56-9FE4F115E2AC}"/>
          </ac:picMkLst>
        </pc:picChg>
        <pc:picChg chg="add del mod">
          <ac:chgData name="Dominic Bellocchio" userId="S::db20fn@fsu.edu::72897a1d-d36e-4955-ac8f-d5e02d6e2286" providerId="AD" clId="Web-{11834E79-1DA7-40A0-9585-3B32BCFCFDE6}" dt="2022-10-06T18:39:37.495" v="171"/>
          <ac:picMkLst>
            <pc:docMk/>
            <pc:sldMk cId="761491810" sldId="273"/>
            <ac:picMk id="16" creationId="{9A379ACB-02DB-4770-72E9-3AA56D860A7E}"/>
          </ac:picMkLst>
        </pc:picChg>
        <pc:picChg chg="add mod">
          <ac:chgData name="Dominic Bellocchio" userId="S::db20fn@fsu.edu::72897a1d-d36e-4955-ac8f-d5e02d6e2286" providerId="AD" clId="Web-{11834E79-1DA7-40A0-9585-3B32BCFCFDE6}" dt="2022-10-06T18:41:32.921" v="187" actId="1076"/>
          <ac:picMkLst>
            <pc:docMk/>
            <pc:sldMk cId="761491810" sldId="273"/>
            <ac:picMk id="18" creationId="{45B466E0-8316-6A43-3E23-644ECBB348E7}"/>
          </ac:picMkLst>
        </pc:picChg>
        <pc:picChg chg="add mod">
          <ac:chgData name="Dominic Bellocchio" userId="S::db20fn@fsu.edu::72897a1d-d36e-4955-ac8f-d5e02d6e2286" providerId="AD" clId="Web-{11834E79-1DA7-40A0-9585-3B32BCFCFDE6}" dt="2022-10-06T18:41:32.890" v="185" actId="1076"/>
          <ac:picMkLst>
            <pc:docMk/>
            <pc:sldMk cId="761491810" sldId="273"/>
            <ac:picMk id="19" creationId="{FD2E04A7-9F41-460F-4789-4F1364F5C081}"/>
          </ac:picMkLst>
        </pc:picChg>
      </pc:sldChg>
      <pc:sldChg chg="addSp delSp modSp add ord">
        <pc:chgData name="Dominic Bellocchio" userId="S::db20fn@fsu.edu::72897a1d-d36e-4955-ac8f-d5e02d6e2286" providerId="AD" clId="Web-{11834E79-1DA7-40A0-9585-3B32BCFCFDE6}" dt="2022-10-06T19:01:42.427" v="251"/>
        <pc:sldMkLst>
          <pc:docMk/>
          <pc:sldMk cId="2730253556" sldId="276"/>
        </pc:sldMkLst>
        <pc:spChg chg="del">
          <ac:chgData name="Dominic Bellocchio" userId="S::db20fn@fsu.edu::72897a1d-d36e-4955-ac8f-d5e02d6e2286" providerId="AD" clId="Web-{11834E79-1DA7-40A0-9585-3B32BCFCFDE6}" dt="2022-10-06T18:57:22.919" v="221"/>
          <ac:spMkLst>
            <pc:docMk/>
            <pc:sldMk cId="2730253556" sldId="276"/>
            <ac:spMk id="2" creationId="{497137E0-9B5C-334A-92FC-64814CCE4A04}"/>
          </ac:spMkLst>
        </pc:spChg>
        <pc:spChg chg="mod ord">
          <ac:chgData name="Dominic Bellocchio" userId="S::db20fn@fsu.edu::72897a1d-d36e-4955-ac8f-d5e02d6e2286" providerId="AD" clId="Web-{11834E79-1DA7-40A0-9585-3B32BCFCFDE6}" dt="2022-10-06T18:57:46.826" v="226"/>
          <ac:spMkLst>
            <pc:docMk/>
            <pc:sldMk cId="2730253556" sldId="276"/>
            <ac:spMk id="6" creationId="{74871E2A-85FD-724D-BA68-30929C144BA9}"/>
          </ac:spMkLst>
        </pc:spChg>
        <pc:spChg chg="mod">
          <ac:chgData name="Dominic Bellocchio" userId="S::db20fn@fsu.edu::72897a1d-d36e-4955-ac8f-d5e02d6e2286" providerId="AD" clId="Web-{11834E79-1DA7-40A0-9585-3B32BCFCFDE6}" dt="2022-10-06T18:59:03.391" v="234" actId="1076"/>
          <ac:spMkLst>
            <pc:docMk/>
            <pc:sldMk cId="2730253556" sldId="276"/>
            <ac:spMk id="7" creationId="{25C79999-8208-264A-8499-6F6471EB26E8}"/>
          </ac:spMkLst>
        </pc:spChg>
        <pc:spChg chg="mod">
          <ac:chgData name="Dominic Bellocchio" userId="S::db20fn@fsu.edu::72897a1d-d36e-4955-ac8f-d5e02d6e2286" providerId="AD" clId="Web-{11834E79-1DA7-40A0-9585-3B32BCFCFDE6}" dt="2022-10-06T19:00:43.426" v="244" actId="1076"/>
          <ac:spMkLst>
            <pc:docMk/>
            <pc:sldMk cId="2730253556" sldId="276"/>
            <ac:spMk id="8" creationId="{81EC3126-701B-BB44-A91C-B5D66AE31563}"/>
          </ac:spMkLst>
        </pc:spChg>
        <pc:spChg chg="add ord">
          <ac:chgData name="Dominic Bellocchio" userId="S::db20fn@fsu.edu::72897a1d-d36e-4955-ac8f-d5e02d6e2286" providerId="AD" clId="Web-{11834E79-1DA7-40A0-9585-3B32BCFCFDE6}" dt="2022-10-06T18:57:55.139" v="227"/>
          <ac:spMkLst>
            <pc:docMk/>
            <pc:sldMk cId="2730253556" sldId="276"/>
            <ac:spMk id="9" creationId="{3269D6D3-9618-50C8-5277-AD0F63A8B37D}"/>
          </ac:spMkLst>
        </pc:spChg>
        <pc:spChg chg="del mod">
          <ac:chgData name="Dominic Bellocchio" userId="S::db20fn@fsu.edu::72897a1d-d36e-4955-ac8f-d5e02d6e2286" providerId="AD" clId="Web-{11834E79-1DA7-40A0-9585-3B32BCFCFDE6}" dt="2022-10-06T18:56:57.590" v="216"/>
          <ac:spMkLst>
            <pc:docMk/>
            <pc:sldMk cId="2730253556" sldId="276"/>
            <ac:spMk id="10" creationId="{5F2B4E01-72A0-5C43-90D7-11C11C17DD18}"/>
          </ac:spMkLst>
        </pc:spChg>
        <pc:spChg chg="mod">
          <ac:chgData name="Dominic Bellocchio" userId="S::db20fn@fsu.edu::72897a1d-d36e-4955-ac8f-d5e02d6e2286" providerId="AD" clId="Web-{11834E79-1DA7-40A0-9585-3B32BCFCFDE6}" dt="2022-10-06T19:00:47.176" v="245" actId="1076"/>
          <ac:spMkLst>
            <pc:docMk/>
            <pc:sldMk cId="2730253556" sldId="276"/>
            <ac:spMk id="12" creationId="{58F88630-962E-C14E-8143-DFC193AF4925}"/>
          </ac:spMkLst>
        </pc:spChg>
        <pc:spChg chg="mod">
          <ac:chgData name="Dominic Bellocchio" userId="S::db20fn@fsu.edu::72897a1d-d36e-4955-ac8f-d5e02d6e2286" providerId="AD" clId="Web-{11834E79-1DA7-40A0-9585-3B32BCFCFDE6}" dt="2022-10-06T19:00:52.582" v="246" actId="1076"/>
          <ac:spMkLst>
            <pc:docMk/>
            <pc:sldMk cId="2730253556" sldId="276"/>
            <ac:spMk id="13" creationId="{23F94B13-80D1-F447-BBD3-67A89DCCE444}"/>
          </ac:spMkLst>
        </pc:spChg>
        <pc:spChg chg="mod">
          <ac:chgData name="Dominic Bellocchio" userId="S::db20fn@fsu.edu::72897a1d-d36e-4955-ac8f-d5e02d6e2286" providerId="AD" clId="Web-{11834E79-1DA7-40A0-9585-3B32BCFCFDE6}" dt="2022-10-06T19:01:01.832" v="247" actId="1076"/>
          <ac:spMkLst>
            <pc:docMk/>
            <pc:sldMk cId="2730253556" sldId="276"/>
            <ac:spMk id="14" creationId="{1F567875-F044-AD44-8858-EEB7DF01898E}"/>
          </ac:spMkLst>
        </pc:spChg>
        <pc:spChg chg="add ord">
          <ac:chgData name="Dominic Bellocchio" userId="S::db20fn@fsu.edu::72897a1d-d36e-4955-ac8f-d5e02d6e2286" providerId="AD" clId="Web-{11834E79-1DA7-40A0-9585-3B32BCFCFDE6}" dt="2022-10-06T18:57:04.684" v="218"/>
          <ac:spMkLst>
            <pc:docMk/>
            <pc:sldMk cId="2730253556" sldId="276"/>
            <ac:spMk id="17" creationId="{D617B07B-A5CB-8D98-013B-9FC8355603B8}"/>
          </ac:spMkLst>
        </pc:spChg>
        <pc:spChg chg="del mod">
          <ac:chgData name="Dominic Bellocchio" userId="S::db20fn@fsu.edu::72897a1d-d36e-4955-ac8f-d5e02d6e2286" providerId="AD" clId="Web-{11834E79-1DA7-40A0-9585-3B32BCFCFDE6}" dt="2022-10-06T19:01:42.427" v="251"/>
          <ac:spMkLst>
            <pc:docMk/>
            <pc:sldMk cId="2730253556" sldId="276"/>
            <ac:spMk id="28" creationId="{D20D8A87-D625-484C-855D-1C5135E26453}"/>
          </ac:spMkLst>
        </pc:spChg>
        <pc:picChg chg="del">
          <ac:chgData name="Dominic Bellocchio" userId="S::db20fn@fsu.edu::72897a1d-d36e-4955-ac8f-d5e02d6e2286" providerId="AD" clId="Web-{11834E79-1DA7-40A0-9585-3B32BCFCFDE6}" dt="2022-10-06T18:57:24.935" v="222"/>
          <ac:picMkLst>
            <pc:docMk/>
            <pc:sldMk cId="2730253556" sldId="276"/>
            <ac:picMk id="4" creationId="{E72316B1-C8A9-DD4A-9B7A-3A0206A553D0}"/>
          </ac:picMkLst>
        </pc:picChg>
        <pc:picChg chg="mod">
          <ac:chgData name="Dominic Bellocchio" userId="S::db20fn@fsu.edu::72897a1d-d36e-4955-ac8f-d5e02d6e2286" providerId="AD" clId="Web-{11834E79-1DA7-40A0-9585-3B32BCFCFDE6}" dt="2022-10-06T18:57:42.936" v="225" actId="1076"/>
          <ac:picMkLst>
            <pc:docMk/>
            <pc:sldMk cId="2730253556" sldId="276"/>
            <ac:picMk id="5" creationId="{4FE90848-62D2-264E-9CCE-25EB62E001DB}"/>
          </ac:picMkLst>
        </pc:picChg>
        <pc:picChg chg="del">
          <ac:chgData name="Dominic Bellocchio" userId="S::db20fn@fsu.edu::72897a1d-d36e-4955-ac8f-d5e02d6e2286" providerId="AD" clId="Web-{11834E79-1DA7-40A0-9585-3B32BCFCFDE6}" dt="2022-10-06T19:01:32.724" v="248"/>
          <ac:picMkLst>
            <pc:docMk/>
            <pc:sldMk cId="2730253556" sldId="276"/>
            <ac:picMk id="11" creationId="{FA6B9CC8-4242-7E44-8366-6880BD23C7AA}"/>
          </ac:picMkLst>
        </pc:picChg>
        <pc:picChg chg="mod">
          <ac:chgData name="Dominic Bellocchio" userId="S::db20fn@fsu.edu::72897a1d-d36e-4955-ac8f-d5e02d6e2286" providerId="AD" clId="Web-{11834E79-1DA7-40A0-9585-3B32BCFCFDE6}" dt="2022-10-06T19:00:24.863" v="240" actId="1076"/>
          <ac:picMkLst>
            <pc:docMk/>
            <pc:sldMk cId="2730253556" sldId="276"/>
            <ac:picMk id="16" creationId="{7C07DF19-6899-D341-98BF-68DD71F0404F}"/>
          </ac:picMkLst>
        </pc:picChg>
        <pc:picChg chg="mod">
          <ac:chgData name="Dominic Bellocchio" userId="S::db20fn@fsu.edu::72897a1d-d36e-4955-ac8f-d5e02d6e2286" providerId="AD" clId="Web-{11834E79-1DA7-40A0-9585-3B32BCFCFDE6}" dt="2022-10-06T19:00:30.285" v="241" actId="1076"/>
          <ac:picMkLst>
            <pc:docMk/>
            <pc:sldMk cId="2730253556" sldId="276"/>
            <ac:picMk id="18" creationId="{6319ACA4-8369-4A4D-9E3D-83CA9AA03783}"/>
          </ac:picMkLst>
        </pc:picChg>
        <pc:picChg chg="mod">
          <ac:chgData name="Dominic Bellocchio" userId="S::db20fn@fsu.edu::72897a1d-d36e-4955-ac8f-d5e02d6e2286" providerId="AD" clId="Web-{11834E79-1DA7-40A0-9585-3B32BCFCFDE6}" dt="2022-10-06T19:00:34.582" v="242" actId="1076"/>
          <ac:picMkLst>
            <pc:docMk/>
            <pc:sldMk cId="2730253556" sldId="276"/>
            <ac:picMk id="20" creationId="{A4077D13-DAD6-0A4E-9A9C-8E5AA7B2CACE}"/>
          </ac:picMkLst>
        </pc:picChg>
        <pc:picChg chg="mod ord">
          <ac:chgData name="Dominic Bellocchio" userId="S::db20fn@fsu.edu::72897a1d-d36e-4955-ac8f-d5e02d6e2286" providerId="AD" clId="Web-{11834E79-1DA7-40A0-9585-3B32BCFCFDE6}" dt="2022-10-06T19:00:37.925" v="243" actId="1076"/>
          <ac:picMkLst>
            <pc:docMk/>
            <pc:sldMk cId="2730253556" sldId="276"/>
            <ac:picMk id="26" creationId="{96D6826D-FFC5-1F49-9281-0E30D0768C63}"/>
          </ac:picMkLst>
        </pc:picChg>
      </pc:sldChg>
      <pc:sldMasterChg chg="modSldLayout">
        <pc:chgData name="Dominic Bellocchio" userId="S::db20fn@fsu.edu::72897a1d-d36e-4955-ac8f-d5e02d6e2286" providerId="AD" clId="Web-{11834E79-1DA7-40A0-9585-3B32BCFCFDE6}" dt="2022-10-06T18:53:48.178" v="193"/>
        <pc:sldMasterMkLst>
          <pc:docMk/>
          <pc:sldMasterMk cId="2460954070" sldId="2147483712"/>
        </pc:sldMasterMkLst>
        <pc:sldLayoutChg chg="replId">
          <pc:chgData name="Dominic Bellocchio" userId="S::db20fn@fsu.edu::72897a1d-d36e-4955-ac8f-d5e02d6e2286" providerId="AD" clId="Web-{11834E79-1DA7-40A0-9585-3B32BCFCFDE6}" dt="2022-10-06T18:53:48.178" v="193"/>
          <pc:sldLayoutMkLst>
            <pc:docMk/>
            <pc:sldMasterMk cId="2460954070" sldId="2147483712"/>
            <pc:sldLayoutMk cId="2385387890" sldId="2147483722"/>
          </pc:sldLayoutMkLst>
        </pc:sldLayoutChg>
        <pc:sldLayoutChg chg="replId">
          <pc:chgData name="Dominic Bellocchio" userId="S::db20fn@fsu.edu::72897a1d-d36e-4955-ac8f-d5e02d6e2286" providerId="AD" clId="Web-{11834E79-1DA7-40A0-9585-3B32BCFCFDE6}" dt="2022-10-06T18:53:48.178" v="193"/>
          <pc:sldLayoutMkLst>
            <pc:docMk/>
            <pc:sldMasterMk cId="2460954070" sldId="2147483712"/>
            <pc:sldLayoutMk cId="2591524520" sldId="2147483723"/>
          </pc:sldLayoutMkLst>
        </pc:sldLayoutChg>
        <pc:sldLayoutChg chg="replId">
          <pc:chgData name="Dominic Bellocchio" userId="S::db20fn@fsu.edu::72897a1d-d36e-4955-ac8f-d5e02d6e2286" providerId="AD" clId="Web-{11834E79-1DA7-40A0-9585-3B32BCFCFDE6}" dt="2022-10-06T18:53:48.178" v="193"/>
          <pc:sldLayoutMkLst>
            <pc:docMk/>
            <pc:sldMasterMk cId="2460954070" sldId="2147483712"/>
            <pc:sldLayoutMk cId="3146388984" sldId="2147483727"/>
          </pc:sldLayoutMkLst>
        </pc:sldLayoutChg>
      </pc:sldMasterChg>
      <pc:sldMasterChg chg="modSldLayout">
        <pc:chgData name="Dominic Bellocchio" userId="S::db20fn@fsu.edu::72897a1d-d36e-4955-ac8f-d5e02d6e2286" providerId="AD" clId="Web-{11834E79-1DA7-40A0-9585-3B32BCFCFDE6}" dt="2022-10-06T18:53:48.178" v="193"/>
        <pc:sldMasterMkLst>
          <pc:docMk/>
          <pc:sldMasterMk cId="2874921780" sldId="2147483719"/>
        </pc:sldMasterMkLst>
        <pc:sldLayoutChg chg="replId">
          <pc:chgData name="Dominic Bellocchio" userId="S::db20fn@fsu.edu::72897a1d-d36e-4955-ac8f-d5e02d6e2286" providerId="AD" clId="Web-{11834E79-1DA7-40A0-9585-3B32BCFCFDE6}" dt="2022-10-06T18:53:48.178" v="193"/>
          <pc:sldLayoutMkLst>
            <pc:docMk/>
            <pc:sldMasterMk cId="2874921780" sldId="2147483719"/>
            <pc:sldLayoutMk cId="819581207" sldId="2147483724"/>
          </pc:sldLayoutMkLst>
        </pc:sldLayoutChg>
        <pc:sldLayoutChg chg="replId">
          <pc:chgData name="Dominic Bellocchio" userId="S::db20fn@fsu.edu::72897a1d-d36e-4955-ac8f-d5e02d6e2286" providerId="AD" clId="Web-{11834E79-1DA7-40A0-9585-3B32BCFCFDE6}" dt="2022-10-06T18:53:48.178" v="193"/>
          <pc:sldLayoutMkLst>
            <pc:docMk/>
            <pc:sldMasterMk cId="2874921780" sldId="2147483719"/>
            <pc:sldLayoutMk cId="2835282909" sldId="2147483725"/>
          </pc:sldLayoutMkLst>
        </pc:sldLayoutChg>
        <pc:sldLayoutChg chg="replId">
          <pc:chgData name="Dominic Bellocchio" userId="S::db20fn@fsu.edu::72897a1d-d36e-4955-ac8f-d5e02d6e2286" providerId="AD" clId="Web-{11834E79-1DA7-40A0-9585-3B32BCFCFDE6}" dt="2022-10-06T18:53:48.178" v="193"/>
          <pc:sldLayoutMkLst>
            <pc:docMk/>
            <pc:sldMasterMk cId="2874921780" sldId="2147483719"/>
            <pc:sldLayoutMk cId="3612892234" sldId="2147483726"/>
          </pc:sldLayoutMkLst>
        </pc:sldLayoutChg>
        <pc:sldLayoutChg chg="replId">
          <pc:chgData name="Dominic Bellocchio" userId="S::db20fn@fsu.edu::72897a1d-d36e-4955-ac8f-d5e02d6e2286" providerId="AD" clId="Web-{11834E79-1DA7-40A0-9585-3B32BCFCFDE6}" dt="2022-10-06T18:53:48.178" v="193"/>
          <pc:sldLayoutMkLst>
            <pc:docMk/>
            <pc:sldMasterMk cId="2874921780" sldId="2147483719"/>
            <pc:sldLayoutMk cId="252714937" sldId="2147483728"/>
          </pc:sldLayoutMkLst>
        </pc:sldLayoutChg>
        <pc:sldLayoutChg chg="replId">
          <pc:chgData name="Dominic Bellocchio" userId="S::db20fn@fsu.edu::72897a1d-d36e-4955-ac8f-d5e02d6e2286" providerId="AD" clId="Web-{11834E79-1DA7-40A0-9585-3B32BCFCFDE6}" dt="2022-10-06T18:53:48.178" v="193"/>
          <pc:sldLayoutMkLst>
            <pc:docMk/>
            <pc:sldMasterMk cId="2874921780" sldId="2147483719"/>
            <pc:sldLayoutMk cId="3590523673" sldId="2147483729"/>
          </pc:sldLayoutMkLst>
        </pc:sldLayoutChg>
        <pc:sldLayoutChg chg="replId">
          <pc:chgData name="Dominic Bellocchio" userId="S::db20fn@fsu.edu::72897a1d-d36e-4955-ac8f-d5e02d6e2286" providerId="AD" clId="Web-{11834E79-1DA7-40A0-9585-3B32BCFCFDE6}" dt="2022-10-06T18:53:48.178" v="193"/>
          <pc:sldLayoutMkLst>
            <pc:docMk/>
            <pc:sldMasterMk cId="2874921780" sldId="2147483719"/>
            <pc:sldLayoutMk cId="1170225007" sldId="2147483730"/>
          </pc:sldLayoutMkLst>
        </pc:sldLayoutChg>
        <pc:sldLayoutChg chg="replId">
          <pc:chgData name="Dominic Bellocchio" userId="S::db20fn@fsu.edu::72897a1d-d36e-4955-ac8f-d5e02d6e2286" providerId="AD" clId="Web-{11834E79-1DA7-40A0-9585-3B32BCFCFDE6}" dt="2022-10-06T18:53:48.178" v="193"/>
          <pc:sldLayoutMkLst>
            <pc:docMk/>
            <pc:sldMasterMk cId="2874921780" sldId="2147483719"/>
            <pc:sldLayoutMk cId="1010965871" sldId="2147483731"/>
          </pc:sldLayoutMkLst>
        </pc:sldLayoutChg>
        <pc:sldLayoutChg chg="replId">
          <pc:chgData name="Dominic Bellocchio" userId="S::db20fn@fsu.edu::72897a1d-d36e-4955-ac8f-d5e02d6e2286" providerId="AD" clId="Web-{11834E79-1DA7-40A0-9585-3B32BCFCFDE6}" dt="2022-10-06T18:53:48.178" v="193"/>
          <pc:sldLayoutMkLst>
            <pc:docMk/>
            <pc:sldMasterMk cId="2874921780" sldId="2147483719"/>
            <pc:sldLayoutMk cId="940267581" sldId="2147483732"/>
          </pc:sldLayoutMkLst>
        </pc:sldLayoutChg>
      </pc:sldMasterChg>
      <pc:sldMasterChg chg="add addSldLayout">
        <pc:chgData name="Dominic Bellocchio" userId="S::db20fn@fsu.edu::72897a1d-d36e-4955-ac8f-d5e02d6e2286" providerId="AD" clId="Web-{11834E79-1DA7-40A0-9585-3B32BCFCFDE6}" dt="2022-10-06T18:53:48.178" v="193"/>
        <pc:sldMasterMkLst>
          <pc:docMk/>
          <pc:sldMasterMk cId="0" sldId="2147483733"/>
        </pc:sldMasterMkLst>
        <pc:sldLayoutChg chg="add">
          <pc:chgData name="Dominic Bellocchio" userId="S::db20fn@fsu.edu::72897a1d-d36e-4955-ac8f-d5e02d6e2286" providerId="AD" clId="Web-{11834E79-1DA7-40A0-9585-3B32BCFCFDE6}" dt="2022-10-06T18:53:48.178" v="193"/>
          <pc:sldLayoutMkLst>
            <pc:docMk/>
            <pc:sldMasterMk cId="0" sldId="2147483648"/>
            <pc:sldLayoutMk cId="0" sldId="2147483649"/>
          </pc:sldLayoutMkLst>
        </pc:sldLayoutChg>
        <pc:sldLayoutChg chg="add">
          <pc:chgData name="Dominic Bellocchio" userId="S::db20fn@fsu.edu::72897a1d-d36e-4955-ac8f-d5e02d6e2286" providerId="AD" clId="Web-{11834E79-1DA7-40A0-9585-3B32BCFCFDE6}" dt="2022-10-06T18:53:48.178" v="193"/>
          <pc:sldLayoutMkLst>
            <pc:docMk/>
            <pc:sldMasterMk cId="0" sldId="2147483648"/>
            <pc:sldLayoutMk cId="0" sldId="2147483650"/>
          </pc:sldLayoutMkLst>
        </pc:sldLayoutChg>
        <pc:sldLayoutChg chg="add">
          <pc:chgData name="Dominic Bellocchio" userId="S::db20fn@fsu.edu::72897a1d-d36e-4955-ac8f-d5e02d6e2286" providerId="AD" clId="Web-{11834E79-1DA7-40A0-9585-3B32BCFCFDE6}" dt="2022-10-06T18:53:48.178" v="193"/>
          <pc:sldLayoutMkLst>
            <pc:docMk/>
            <pc:sldMasterMk cId="0" sldId="2147483648"/>
            <pc:sldLayoutMk cId="0" sldId="2147483653"/>
          </pc:sldLayoutMkLst>
        </pc:sldLayoutChg>
        <pc:sldLayoutChg chg="add">
          <pc:chgData name="Dominic Bellocchio" userId="S::db20fn@fsu.edu::72897a1d-d36e-4955-ac8f-d5e02d6e2286" providerId="AD" clId="Web-{11834E79-1DA7-40A0-9585-3B32BCFCFDE6}" dt="2022-10-06T18:53:48.178" v="193"/>
          <pc:sldLayoutMkLst>
            <pc:docMk/>
            <pc:sldMasterMk cId="0" sldId="2147483648"/>
            <pc:sldLayoutMk cId="0" sldId="2147483654"/>
          </pc:sldLayoutMkLst>
        </pc:sldLayoutChg>
        <pc:sldLayoutChg chg="add">
          <pc:chgData name="Dominic Bellocchio" userId="S::db20fn@fsu.edu::72897a1d-d36e-4955-ac8f-d5e02d6e2286" providerId="AD" clId="Web-{11834E79-1DA7-40A0-9585-3B32BCFCFDE6}" dt="2022-10-06T18:53:48.178" v="193"/>
          <pc:sldLayoutMkLst>
            <pc:docMk/>
            <pc:sldMasterMk cId="0" sldId="2147483648"/>
            <pc:sldLayoutMk cId="0" sldId="2147483656"/>
          </pc:sldLayoutMkLst>
        </pc:sldLayoutChg>
        <pc:sldLayoutChg chg="add">
          <pc:chgData name="Dominic Bellocchio" userId="S::db20fn@fsu.edu::72897a1d-d36e-4955-ac8f-d5e02d6e2286" providerId="AD" clId="Web-{11834E79-1DA7-40A0-9585-3B32BCFCFDE6}" dt="2022-10-06T18:53:48.178" v="193"/>
          <pc:sldLayoutMkLst>
            <pc:docMk/>
            <pc:sldMasterMk cId="0" sldId="2147483648"/>
            <pc:sldLayoutMk cId="0" sldId="2147483657"/>
          </pc:sldLayoutMkLst>
        </pc:sldLayoutChg>
        <pc:sldLayoutChg chg="add">
          <pc:chgData name="Dominic Bellocchio" userId="S::db20fn@fsu.edu::72897a1d-d36e-4955-ac8f-d5e02d6e2286" providerId="AD" clId="Web-{11834E79-1DA7-40A0-9585-3B32BCFCFDE6}" dt="2022-10-06T18:53:48.178" v="193"/>
          <pc:sldLayoutMkLst>
            <pc:docMk/>
            <pc:sldMasterMk cId="0" sldId="2147483648"/>
            <pc:sldLayoutMk cId="0" sldId="2147483658"/>
          </pc:sldLayoutMkLst>
        </pc:sldLayoutChg>
        <pc:sldLayoutChg chg="add">
          <pc:chgData name="Dominic Bellocchio" userId="S::db20fn@fsu.edu::72897a1d-d36e-4955-ac8f-d5e02d6e2286" providerId="AD" clId="Web-{11834E79-1DA7-40A0-9585-3B32BCFCFDE6}" dt="2022-10-06T18:53:48.178" v="193"/>
          <pc:sldLayoutMkLst>
            <pc:docMk/>
            <pc:sldMasterMk cId="0" sldId="2147483648"/>
            <pc:sldLayoutMk cId="0" sldId="2147483659"/>
          </pc:sldLayoutMkLst>
        </pc:sldLayoutChg>
        <pc:sldLayoutChg chg="add">
          <pc:chgData name="Dominic Bellocchio" userId="S::db20fn@fsu.edu::72897a1d-d36e-4955-ac8f-d5e02d6e2286" providerId="AD" clId="Web-{11834E79-1DA7-40A0-9585-3B32BCFCFDE6}" dt="2022-10-06T18:53:48.178" v="193"/>
          <pc:sldLayoutMkLst>
            <pc:docMk/>
            <pc:sldMasterMk cId="0" sldId="2147483648"/>
            <pc:sldLayoutMk cId="0" sldId="2147483660"/>
          </pc:sldLayoutMkLst>
        </pc:sldLayoutChg>
        <pc:sldLayoutChg chg="add">
          <pc:chgData name="Dominic Bellocchio" userId="S::db20fn@fsu.edu::72897a1d-d36e-4955-ac8f-d5e02d6e2286" providerId="AD" clId="Web-{11834E79-1DA7-40A0-9585-3B32BCFCFDE6}" dt="2022-10-06T18:53:48.178" v="193"/>
          <pc:sldLayoutMkLst>
            <pc:docMk/>
            <pc:sldMasterMk cId="0" sldId="2147483648"/>
            <pc:sldLayoutMk cId="0" sldId="2147483661"/>
          </pc:sldLayoutMkLst>
        </pc:sldLayoutChg>
        <pc:sldLayoutChg chg="add">
          <pc:chgData name="Dominic Bellocchio" userId="S::db20fn@fsu.edu::72897a1d-d36e-4955-ac8f-d5e02d6e2286" providerId="AD" clId="Web-{11834E79-1DA7-40A0-9585-3B32BCFCFDE6}" dt="2022-10-06T18:53:48.178" v="193"/>
          <pc:sldLayoutMkLst>
            <pc:docMk/>
            <pc:sldMasterMk cId="0" sldId="2147483648"/>
            <pc:sldLayoutMk cId="0" sldId="2147483663"/>
          </pc:sldLayoutMkLst>
        </pc:sldLayoutChg>
        <pc:sldLayoutChg chg="add">
          <pc:chgData name="Dominic Bellocchio" userId="S::db20fn@fsu.edu::72897a1d-d36e-4955-ac8f-d5e02d6e2286" providerId="AD" clId="Web-{11834E79-1DA7-40A0-9585-3B32BCFCFDE6}" dt="2022-10-06T18:53:48.178" v="193"/>
          <pc:sldLayoutMkLst>
            <pc:docMk/>
            <pc:sldMasterMk cId="0" sldId="2147483648"/>
            <pc:sldLayoutMk cId="0" sldId="2147483664"/>
          </pc:sldLayoutMkLst>
        </pc:sldLayoutChg>
        <pc:sldLayoutChg chg="add">
          <pc:chgData name="Dominic Bellocchio" userId="S::db20fn@fsu.edu::72897a1d-d36e-4955-ac8f-d5e02d6e2286" providerId="AD" clId="Web-{11834E79-1DA7-40A0-9585-3B32BCFCFDE6}" dt="2022-10-06T18:53:48.178" v="193"/>
          <pc:sldLayoutMkLst>
            <pc:docMk/>
            <pc:sldMasterMk cId="0" sldId="2147483733"/>
            <pc:sldLayoutMk cId="0" sldId="2147483734"/>
          </pc:sldLayoutMkLst>
        </pc:sldLayoutChg>
        <pc:sldLayoutChg chg="add">
          <pc:chgData name="Dominic Bellocchio" userId="S::db20fn@fsu.edu::72897a1d-d36e-4955-ac8f-d5e02d6e2286" providerId="AD" clId="Web-{11834E79-1DA7-40A0-9585-3B32BCFCFDE6}" dt="2022-10-06T18:53:48.178" v="193"/>
          <pc:sldLayoutMkLst>
            <pc:docMk/>
            <pc:sldMasterMk cId="0" sldId="2147483733"/>
            <pc:sldLayoutMk cId="0" sldId="2147483735"/>
          </pc:sldLayoutMkLst>
        </pc:sldLayoutChg>
        <pc:sldLayoutChg chg="add">
          <pc:chgData name="Dominic Bellocchio" userId="S::db20fn@fsu.edu::72897a1d-d36e-4955-ac8f-d5e02d6e2286" providerId="AD" clId="Web-{11834E79-1DA7-40A0-9585-3B32BCFCFDE6}" dt="2022-10-06T18:53:48.178" v="193"/>
          <pc:sldLayoutMkLst>
            <pc:docMk/>
            <pc:sldMasterMk cId="0" sldId="2147483733"/>
            <pc:sldLayoutMk cId="0" sldId="2147483736"/>
          </pc:sldLayoutMkLst>
        </pc:sldLayoutChg>
        <pc:sldLayoutChg chg="add">
          <pc:chgData name="Dominic Bellocchio" userId="S::db20fn@fsu.edu::72897a1d-d36e-4955-ac8f-d5e02d6e2286" providerId="AD" clId="Web-{11834E79-1DA7-40A0-9585-3B32BCFCFDE6}" dt="2022-10-06T18:53:48.178" v="193"/>
          <pc:sldLayoutMkLst>
            <pc:docMk/>
            <pc:sldMasterMk cId="0" sldId="2147483733"/>
            <pc:sldLayoutMk cId="0" sldId="2147483737"/>
          </pc:sldLayoutMkLst>
        </pc:sldLayoutChg>
        <pc:sldLayoutChg chg="add">
          <pc:chgData name="Dominic Bellocchio" userId="S::db20fn@fsu.edu::72897a1d-d36e-4955-ac8f-d5e02d6e2286" providerId="AD" clId="Web-{11834E79-1DA7-40A0-9585-3B32BCFCFDE6}" dt="2022-10-06T18:53:48.178" v="193"/>
          <pc:sldLayoutMkLst>
            <pc:docMk/>
            <pc:sldMasterMk cId="0" sldId="2147483733"/>
            <pc:sldLayoutMk cId="0" sldId="2147483738"/>
          </pc:sldLayoutMkLst>
        </pc:sldLayoutChg>
        <pc:sldLayoutChg chg="add">
          <pc:chgData name="Dominic Bellocchio" userId="S::db20fn@fsu.edu::72897a1d-d36e-4955-ac8f-d5e02d6e2286" providerId="AD" clId="Web-{11834E79-1DA7-40A0-9585-3B32BCFCFDE6}" dt="2022-10-06T18:53:48.178" v="193"/>
          <pc:sldLayoutMkLst>
            <pc:docMk/>
            <pc:sldMasterMk cId="0" sldId="2147483733"/>
            <pc:sldLayoutMk cId="0" sldId="2147483739"/>
          </pc:sldLayoutMkLst>
        </pc:sldLayoutChg>
        <pc:sldLayoutChg chg="add">
          <pc:chgData name="Dominic Bellocchio" userId="S::db20fn@fsu.edu::72897a1d-d36e-4955-ac8f-d5e02d6e2286" providerId="AD" clId="Web-{11834E79-1DA7-40A0-9585-3B32BCFCFDE6}" dt="2022-10-06T18:53:48.178" v="193"/>
          <pc:sldLayoutMkLst>
            <pc:docMk/>
            <pc:sldMasterMk cId="0" sldId="2147483733"/>
            <pc:sldLayoutMk cId="0" sldId="2147483740"/>
          </pc:sldLayoutMkLst>
        </pc:sldLayoutChg>
        <pc:sldLayoutChg chg="add">
          <pc:chgData name="Dominic Bellocchio" userId="S::db20fn@fsu.edu::72897a1d-d36e-4955-ac8f-d5e02d6e2286" providerId="AD" clId="Web-{11834E79-1DA7-40A0-9585-3B32BCFCFDE6}" dt="2022-10-06T18:53:48.178" v="193"/>
          <pc:sldLayoutMkLst>
            <pc:docMk/>
            <pc:sldMasterMk cId="0" sldId="2147483733"/>
            <pc:sldLayoutMk cId="0" sldId="2147483741"/>
          </pc:sldLayoutMkLst>
        </pc:sldLayoutChg>
      </pc:sldMasterChg>
    </pc:docChg>
  </pc:docChgLst>
  <pc:docChgLst>
    <pc:chgData name="Dylan Ma" userId="S::dm19i@fsu.edu::d19f606a-f869-495f-a967-091fe7c6f588" providerId="AD" clId="Web-{DB902C02-2F80-4DEE-A39E-E81D3A5B77D8}"/>
    <pc:docChg chg="delSld modSld sldOrd">
      <pc:chgData name="Dylan Ma" userId="S::dm19i@fsu.edu::d19f606a-f869-495f-a967-091fe7c6f588" providerId="AD" clId="Web-{DB902C02-2F80-4DEE-A39E-E81D3A5B77D8}" dt="2022-11-01T22:46:52.465" v="13" actId="14100"/>
      <pc:docMkLst>
        <pc:docMk/>
      </pc:docMkLst>
      <pc:sldChg chg="del">
        <pc:chgData name="Dylan Ma" userId="S::dm19i@fsu.edu::d19f606a-f869-495f-a967-091fe7c6f588" providerId="AD" clId="Web-{DB902C02-2F80-4DEE-A39E-E81D3A5B77D8}" dt="2022-11-01T22:37:06.967" v="0"/>
        <pc:sldMkLst>
          <pc:docMk/>
          <pc:sldMk cId="2617518408" sldId="281"/>
        </pc:sldMkLst>
      </pc:sldChg>
      <pc:sldChg chg="ord">
        <pc:chgData name="Dylan Ma" userId="S::dm19i@fsu.edu::d19f606a-f869-495f-a967-091fe7c6f588" providerId="AD" clId="Web-{DB902C02-2F80-4DEE-A39E-E81D3A5B77D8}" dt="2022-11-01T22:42:50.897" v="1"/>
        <pc:sldMkLst>
          <pc:docMk/>
          <pc:sldMk cId="3741200988" sldId="325"/>
        </pc:sldMkLst>
      </pc:sldChg>
      <pc:sldChg chg="ord">
        <pc:chgData name="Dylan Ma" userId="S::dm19i@fsu.edu::d19f606a-f869-495f-a967-091fe7c6f588" providerId="AD" clId="Web-{DB902C02-2F80-4DEE-A39E-E81D3A5B77D8}" dt="2022-11-01T22:42:50.897" v="2"/>
        <pc:sldMkLst>
          <pc:docMk/>
          <pc:sldMk cId="1264057700" sldId="326"/>
        </pc:sldMkLst>
      </pc:sldChg>
      <pc:sldChg chg="delSp modSp">
        <pc:chgData name="Dylan Ma" userId="S::dm19i@fsu.edu::d19f606a-f869-495f-a967-091fe7c6f588" providerId="AD" clId="Web-{DB902C02-2F80-4DEE-A39E-E81D3A5B77D8}" dt="2022-11-01T22:46:52.465" v="13" actId="14100"/>
        <pc:sldMkLst>
          <pc:docMk/>
          <pc:sldMk cId="189405372" sldId="330"/>
        </pc:sldMkLst>
        <pc:spChg chg="del">
          <ac:chgData name="Dylan Ma" userId="S::dm19i@fsu.edu::d19f606a-f869-495f-a967-091fe7c6f588" providerId="AD" clId="Web-{DB902C02-2F80-4DEE-A39E-E81D3A5B77D8}" dt="2022-11-01T22:42:56.100" v="4"/>
          <ac:spMkLst>
            <pc:docMk/>
            <pc:sldMk cId="189405372" sldId="330"/>
            <ac:spMk id="12" creationId="{99675179-BA43-4AB6-AB90-19290A5314F8}"/>
          </ac:spMkLst>
        </pc:spChg>
        <pc:spChg chg="mod">
          <ac:chgData name="Dylan Ma" userId="S::dm19i@fsu.edu::d19f606a-f869-495f-a967-091fe7c6f588" providerId="AD" clId="Web-{DB902C02-2F80-4DEE-A39E-E81D3A5B77D8}" dt="2022-11-01T22:46:42.184" v="10" actId="14100"/>
          <ac:spMkLst>
            <pc:docMk/>
            <pc:sldMk cId="189405372" sldId="330"/>
            <ac:spMk id="17" creationId="{8C7D0110-CC52-4CFE-8A67-CE03E617D025}"/>
          </ac:spMkLst>
        </pc:spChg>
        <pc:spChg chg="del">
          <ac:chgData name="Dylan Ma" userId="S::dm19i@fsu.edu::d19f606a-f869-495f-a967-091fe7c6f588" providerId="AD" clId="Web-{DB902C02-2F80-4DEE-A39E-E81D3A5B77D8}" dt="2022-11-01T22:46:18.152" v="5"/>
          <ac:spMkLst>
            <pc:docMk/>
            <pc:sldMk cId="189405372" sldId="330"/>
            <ac:spMk id="21" creationId="{DA031012-912F-4F28-9DA9-E6476A0B2C9B}"/>
          </ac:spMkLst>
        </pc:spChg>
        <pc:spChg chg="mod">
          <ac:chgData name="Dylan Ma" userId="S::dm19i@fsu.edu::d19f606a-f869-495f-a967-091fe7c6f588" providerId="AD" clId="Web-{DB902C02-2F80-4DEE-A39E-E81D3A5B77D8}" dt="2022-11-01T22:46:52.465" v="13" actId="14100"/>
          <ac:spMkLst>
            <pc:docMk/>
            <pc:sldMk cId="189405372" sldId="330"/>
            <ac:spMk id="30" creationId="{7FC95AF5-2785-4B20-9B34-9B0A2028390E}"/>
          </ac:spMkLst>
        </pc:spChg>
        <pc:spChg chg="del mod">
          <ac:chgData name="Dylan Ma" userId="S::dm19i@fsu.edu::d19f606a-f869-495f-a967-091fe7c6f588" providerId="AD" clId="Web-{DB902C02-2F80-4DEE-A39E-E81D3A5B77D8}" dt="2022-11-01T22:46:23.527" v="7"/>
          <ac:spMkLst>
            <pc:docMk/>
            <pc:sldMk cId="189405372" sldId="330"/>
            <ac:spMk id="36" creationId="{E444E259-65C2-47FA-8635-A5C3245E25AC}"/>
          </ac:spMkLst>
        </pc:spChg>
        <pc:spChg chg="del">
          <ac:chgData name="Dylan Ma" userId="S::dm19i@fsu.edu::d19f606a-f869-495f-a967-091fe7c6f588" providerId="AD" clId="Web-{DB902C02-2F80-4DEE-A39E-E81D3A5B77D8}" dt="2022-11-01T22:46:25.965" v="8"/>
          <ac:spMkLst>
            <pc:docMk/>
            <pc:sldMk cId="189405372" sldId="330"/>
            <ac:spMk id="37" creationId="{825D00CC-48D6-41D0-A127-69019769D5CF}"/>
          </ac:spMkLst>
        </pc:spChg>
        <pc:picChg chg="del">
          <ac:chgData name="Dylan Ma" userId="S::dm19i@fsu.edu::d19f606a-f869-495f-a967-091fe7c6f588" providerId="AD" clId="Web-{DB902C02-2F80-4DEE-A39E-E81D3A5B77D8}" dt="2022-11-01T22:42:54.631" v="3"/>
          <ac:picMkLst>
            <pc:docMk/>
            <pc:sldMk cId="189405372" sldId="330"/>
            <ac:picMk id="4" creationId="{5C550680-8314-49F5-8046-E66EEE5B2987}"/>
          </ac:picMkLst>
        </pc:picChg>
      </pc:sldChg>
    </pc:docChg>
  </pc:docChgLst>
  <pc:docChgLst>
    <pc:chgData name="Roberto Lacasa" userId="S::rel18c@fsu.edu::56fd04ad-fbc8-419f-879a-4b0643511510" providerId="AD" clId="Web-{50F27291-1D0B-4624-8843-F5FD5F6AC704}"/>
    <pc:docChg chg="modSld">
      <pc:chgData name="Roberto Lacasa" userId="S::rel18c@fsu.edu::56fd04ad-fbc8-419f-879a-4b0643511510" providerId="AD" clId="Web-{50F27291-1D0B-4624-8843-F5FD5F6AC704}" dt="2022-10-12T20:58:37.231" v="19"/>
      <pc:docMkLst>
        <pc:docMk/>
      </pc:docMkLst>
      <pc:sldChg chg="modSp">
        <pc:chgData name="Roberto Lacasa" userId="S::rel18c@fsu.edu::56fd04ad-fbc8-419f-879a-4b0643511510" providerId="AD" clId="Web-{50F27291-1D0B-4624-8843-F5FD5F6AC704}" dt="2022-10-12T20:52:34.865" v="1" actId="1076"/>
        <pc:sldMkLst>
          <pc:docMk/>
          <pc:sldMk cId="137981455" sldId="289"/>
        </pc:sldMkLst>
        <pc:picChg chg="mod">
          <ac:chgData name="Roberto Lacasa" userId="S::rel18c@fsu.edu::56fd04ad-fbc8-419f-879a-4b0643511510" providerId="AD" clId="Web-{50F27291-1D0B-4624-8843-F5FD5F6AC704}" dt="2022-10-12T20:52:34.865" v="1" actId="1076"/>
          <ac:picMkLst>
            <pc:docMk/>
            <pc:sldMk cId="137981455" sldId="289"/>
            <ac:picMk id="6" creationId="{035FBFB7-F159-4ECB-B83D-43D92C2466FD}"/>
          </ac:picMkLst>
        </pc:picChg>
      </pc:sldChg>
      <pc:sldChg chg="modNotes">
        <pc:chgData name="Roberto Lacasa" userId="S::rel18c@fsu.edu::56fd04ad-fbc8-419f-879a-4b0643511510" providerId="AD" clId="Web-{50F27291-1D0B-4624-8843-F5FD5F6AC704}" dt="2022-10-12T20:58:37.231" v="19"/>
        <pc:sldMkLst>
          <pc:docMk/>
          <pc:sldMk cId="347474858" sldId="319"/>
        </pc:sldMkLst>
      </pc:sldChg>
    </pc:docChg>
  </pc:docChgLst>
  <pc:docChgLst>
    <pc:chgData name="Roberto Lacasa" userId="S::rel18c@fsu.edu::56fd04ad-fbc8-419f-879a-4b0643511510" providerId="AD" clId="Web-{CB81B994-E37D-4046-BE30-5CE3C82C2FCC}"/>
    <pc:docChg chg="modSld">
      <pc:chgData name="Roberto Lacasa" userId="S::rel18c@fsu.edu::56fd04ad-fbc8-419f-879a-4b0643511510" providerId="AD" clId="Web-{CB81B994-E37D-4046-BE30-5CE3C82C2FCC}" dt="2022-10-08T19:02:52.662" v="221"/>
      <pc:docMkLst>
        <pc:docMk/>
      </pc:docMkLst>
      <pc:sldChg chg="modNotes">
        <pc:chgData name="Roberto Lacasa" userId="S::rel18c@fsu.edu::56fd04ad-fbc8-419f-879a-4b0643511510" providerId="AD" clId="Web-{CB81B994-E37D-4046-BE30-5CE3C82C2FCC}" dt="2022-10-08T19:02:52.662" v="221"/>
        <pc:sldMkLst>
          <pc:docMk/>
          <pc:sldMk cId="1972839122" sldId="260"/>
        </pc:sldMkLst>
      </pc:sldChg>
    </pc:docChg>
  </pc:docChgLst>
  <pc:docChgLst>
    <pc:chgData name="Tauben Brenner" userId="S::tyb18b@fsu.edu::36cef9e0-fa1d-4eb2-971f-0eac36d8adf4" providerId="AD" clId="Web-{5EC4598C-4597-4105-BC65-E5CAA236DC16}"/>
    <pc:docChg chg="modSld">
      <pc:chgData name="Tauben Brenner" userId="S::tyb18b@fsu.edu::36cef9e0-fa1d-4eb2-971f-0eac36d8adf4" providerId="AD" clId="Web-{5EC4598C-4597-4105-BC65-E5CAA236DC16}" dt="2022-10-06T22:50:33.138" v="2"/>
      <pc:docMkLst>
        <pc:docMk/>
      </pc:docMkLst>
      <pc:sldChg chg="modAnim">
        <pc:chgData name="Tauben Brenner" userId="S::tyb18b@fsu.edu::36cef9e0-fa1d-4eb2-971f-0eac36d8adf4" providerId="AD" clId="Web-{5EC4598C-4597-4105-BC65-E5CAA236DC16}" dt="2022-10-06T22:50:33.138" v="2"/>
        <pc:sldMkLst>
          <pc:docMk/>
          <pc:sldMk cId="2617518408" sldId="281"/>
        </pc:sldMkLst>
      </pc:sldChg>
    </pc:docChg>
  </pc:docChgLst>
  <pc:docChgLst>
    <pc:chgData name="Dominic Bellocchio" userId="S::db20fn@fsu.edu::72897a1d-d36e-4955-ac8f-d5e02d6e2286" providerId="AD" clId="Web-{584F218F-B9BA-4A3A-AC74-FC878D1DCE16}"/>
    <pc:docChg chg="modSld">
      <pc:chgData name="Dominic Bellocchio" userId="S::db20fn@fsu.edu::72897a1d-d36e-4955-ac8f-d5e02d6e2286" providerId="AD" clId="Web-{584F218F-B9BA-4A3A-AC74-FC878D1DCE16}" dt="2022-10-10T18:22:37.605" v="105" actId="20577"/>
      <pc:docMkLst>
        <pc:docMk/>
      </pc:docMkLst>
      <pc:sldChg chg="modSp">
        <pc:chgData name="Dominic Bellocchio" userId="S::db20fn@fsu.edu::72897a1d-d36e-4955-ac8f-d5e02d6e2286" providerId="AD" clId="Web-{584F218F-B9BA-4A3A-AC74-FC878D1DCE16}" dt="2022-10-10T18:22:37.605" v="105" actId="20577"/>
        <pc:sldMkLst>
          <pc:docMk/>
          <pc:sldMk cId="3440299693" sldId="266"/>
        </pc:sldMkLst>
        <pc:spChg chg="mod">
          <ac:chgData name="Dominic Bellocchio" userId="S::db20fn@fsu.edu::72897a1d-d36e-4955-ac8f-d5e02d6e2286" providerId="AD" clId="Web-{584F218F-B9BA-4A3A-AC74-FC878D1DCE16}" dt="2022-10-10T18:18:35.627" v="39" actId="20577"/>
          <ac:spMkLst>
            <pc:docMk/>
            <pc:sldMk cId="3440299693" sldId="266"/>
            <ac:spMk id="2" creationId="{A7F7C30E-DA44-BBFA-F554-AF96694C1EBA}"/>
          </ac:spMkLst>
        </pc:spChg>
        <pc:spChg chg="mod">
          <ac:chgData name="Dominic Bellocchio" userId="S::db20fn@fsu.edu::72897a1d-d36e-4955-ac8f-d5e02d6e2286" providerId="AD" clId="Web-{584F218F-B9BA-4A3A-AC74-FC878D1DCE16}" dt="2022-10-10T18:22:37.605" v="105" actId="20577"/>
          <ac:spMkLst>
            <pc:docMk/>
            <pc:sldMk cId="3440299693" sldId="266"/>
            <ac:spMk id="4" creationId="{733ED7EE-5B9C-2DA5-637C-25F4FAAA6889}"/>
          </ac:spMkLst>
        </pc:spChg>
        <pc:spChg chg="mod">
          <ac:chgData name="Dominic Bellocchio" userId="S::db20fn@fsu.edu::72897a1d-d36e-4955-ac8f-d5e02d6e2286" providerId="AD" clId="Web-{584F218F-B9BA-4A3A-AC74-FC878D1DCE16}" dt="2022-10-10T18:19:11.363" v="60" actId="20577"/>
          <ac:spMkLst>
            <pc:docMk/>
            <pc:sldMk cId="3440299693" sldId="266"/>
            <ac:spMk id="15" creationId="{68BA5986-55FB-5031-4BC1-E89E1ED4151F}"/>
          </ac:spMkLst>
        </pc:spChg>
      </pc:sldChg>
    </pc:docChg>
  </pc:docChgLst>
  <pc:docChgLst>
    <pc:chgData name="Tauben Brenner" userId="S::tyb18b@fsu.edu::36cef9e0-fa1d-4eb2-971f-0eac36d8adf4" providerId="AD" clId="Web-{6E997CB9-7406-4223-ABAE-364275FE0DFB}"/>
    <pc:docChg chg="addSld modSld">
      <pc:chgData name="Tauben Brenner" userId="S::tyb18b@fsu.edu::36cef9e0-fa1d-4eb2-971f-0eac36d8adf4" providerId="AD" clId="Web-{6E997CB9-7406-4223-ABAE-364275FE0DFB}" dt="2022-11-02T21:56:26.683" v="32" actId="1076"/>
      <pc:docMkLst>
        <pc:docMk/>
      </pc:docMkLst>
      <pc:sldChg chg="addSp delSp modSp">
        <pc:chgData name="Tauben Brenner" userId="S::tyb18b@fsu.edu::36cef9e0-fa1d-4eb2-971f-0eac36d8adf4" providerId="AD" clId="Web-{6E997CB9-7406-4223-ABAE-364275FE0DFB}" dt="2022-11-02T21:53:35.397" v="11" actId="14100"/>
        <pc:sldMkLst>
          <pc:docMk/>
          <pc:sldMk cId="4198625401" sldId="333"/>
        </pc:sldMkLst>
        <pc:spChg chg="add mod">
          <ac:chgData name="Tauben Brenner" userId="S::tyb18b@fsu.edu::36cef9e0-fa1d-4eb2-971f-0eac36d8adf4" providerId="AD" clId="Web-{6E997CB9-7406-4223-ABAE-364275FE0DFB}" dt="2022-11-02T21:52:48.568" v="4"/>
          <ac:spMkLst>
            <pc:docMk/>
            <pc:sldMk cId="4198625401" sldId="333"/>
            <ac:spMk id="7" creationId="{A815CBF8-597E-BADC-8890-7D1897AFA346}"/>
          </ac:spMkLst>
        </pc:spChg>
        <pc:picChg chg="del">
          <ac:chgData name="Tauben Brenner" userId="S::tyb18b@fsu.edu::36cef9e0-fa1d-4eb2-971f-0eac36d8adf4" providerId="AD" clId="Web-{6E997CB9-7406-4223-ABAE-364275FE0DFB}" dt="2022-11-02T21:52:48.568" v="4"/>
          <ac:picMkLst>
            <pc:docMk/>
            <pc:sldMk cId="4198625401" sldId="333"/>
            <ac:picMk id="2" creationId="{9865279E-89B3-F3F8-1946-AD71B7F04A4D}"/>
          </ac:picMkLst>
        </pc:picChg>
        <pc:picChg chg="add mod">
          <ac:chgData name="Tauben Brenner" userId="S::tyb18b@fsu.edu::36cef9e0-fa1d-4eb2-971f-0eac36d8adf4" providerId="AD" clId="Web-{6E997CB9-7406-4223-ABAE-364275FE0DFB}" dt="2022-11-02T21:53:35.397" v="11" actId="14100"/>
          <ac:picMkLst>
            <pc:docMk/>
            <pc:sldMk cId="4198625401" sldId="333"/>
            <ac:picMk id="3" creationId="{0C540B49-A2F2-4714-293B-CF125643E2E7}"/>
          </ac:picMkLst>
        </pc:picChg>
        <pc:picChg chg="del">
          <ac:chgData name="Tauben Brenner" userId="S::tyb18b@fsu.edu::36cef9e0-fa1d-4eb2-971f-0eac36d8adf4" providerId="AD" clId="Web-{6E997CB9-7406-4223-ABAE-364275FE0DFB}" dt="2022-11-02T21:52:14.036" v="0"/>
          <ac:picMkLst>
            <pc:docMk/>
            <pc:sldMk cId="4198625401" sldId="333"/>
            <ac:picMk id="6" creationId="{509D768F-9D6C-F2AF-0EA8-8FFE7B4E3A34}"/>
          </ac:picMkLst>
        </pc:picChg>
      </pc:sldChg>
      <pc:sldChg chg="addSp delSp modSp">
        <pc:chgData name="Tauben Brenner" userId="S::tyb18b@fsu.edu::36cef9e0-fa1d-4eb2-971f-0eac36d8adf4" providerId="AD" clId="Web-{6E997CB9-7406-4223-ABAE-364275FE0DFB}" dt="2022-11-02T21:56:26.683" v="32" actId="1076"/>
        <pc:sldMkLst>
          <pc:docMk/>
          <pc:sldMk cId="342263457" sldId="348"/>
        </pc:sldMkLst>
        <pc:spChg chg="del mod">
          <ac:chgData name="Tauben Brenner" userId="S::tyb18b@fsu.edu::36cef9e0-fa1d-4eb2-971f-0eac36d8adf4" providerId="AD" clId="Web-{6E997CB9-7406-4223-ABAE-364275FE0DFB}" dt="2022-11-02T21:54:14.930" v="14"/>
          <ac:spMkLst>
            <pc:docMk/>
            <pc:sldMk cId="342263457" sldId="348"/>
            <ac:spMk id="13" creationId="{25085282-2A38-CF4C-3121-2E6091B77A7B}"/>
          </ac:spMkLst>
        </pc:spChg>
        <pc:picChg chg="mod">
          <ac:chgData name="Tauben Brenner" userId="S::tyb18b@fsu.edu::36cef9e0-fa1d-4eb2-971f-0eac36d8adf4" providerId="AD" clId="Web-{6E997CB9-7406-4223-ABAE-364275FE0DFB}" dt="2022-11-02T21:54:37.337" v="22" actId="1076"/>
          <ac:picMkLst>
            <pc:docMk/>
            <pc:sldMk cId="342263457" sldId="348"/>
            <ac:picMk id="5" creationId="{CD541BC5-1433-F68E-638D-4DA7F11AFD9F}"/>
          </ac:picMkLst>
        </pc:picChg>
        <pc:picChg chg="add del mod">
          <ac:chgData name="Tauben Brenner" userId="S::tyb18b@fsu.edu::36cef9e0-fa1d-4eb2-971f-0eac36d8adf4" providerId="AD" clId="Web-{6E997CB9-7406-4223-ABAE-364275FE0DFB}" dt="2022-11-02T21:56:26.683" v="32" actId="1076"/>
          <ac:picMkLst>
            <pc:docMk/>
            <pc:sldMk cId="342263457" sldId="348"/>
            <ac:picMk id="6" creationId="{359F79B6-F761-48F7-5C77-D340813A1DB3}"/>
          </ac:picMkLst>
        </pc:picChg>
      </pc:sldChg>
      <pc:sldChg chg="new">
        <pc:chgData name="Tauben Brenner" userId="S::tyb18b@fsu.edu::36cef9e0-fa1d-4eb2-971f-0eac36d8adf4" providerId="AD" clId="Web-{6E997CB9-7406-4223-ABAE-364275FE0DFB}" dt="2022-11-02T21:53:50.054" v="12"/>
        <pc:sldMkLst>
          <pc:docMk/>
          <pc:sldMk cId="3195193130" sldId="349"/>
        </pc:sldMkLst>
      </pc:sldChg>
    </pc:docChg>
  </pc:docChgLst>
  <pc:docChgLst>
    <pc:chgData name="Tauben Brenner" userId="S::tyb18b@fsu.edu::36cef9e0-fa1d-4eb2-971f-0eac36d8adf4" providerId="AD" clId="Web-{7A45008E-1A97-CF28-9B7D-2F4BBE3544B8}"/>
    <pc:docChg chg="addSld delSld modSld sldOrd">
      <pc:chgData name="Tauben Brenner" userId="S::tyb18b@fsu.edu::36cef9e0-fa1d-4eb2-971f-0eac36d8adf4" providerId="AD" clId="Web-{7A45008E-1A97-CF28-9B7D-2F4BBE3544B8}" dt="2022-11-06T16:25:43.458" v="662" actId="20577"/>
      <pc:docMkLst>
        <pc:docMk/>
      </pc:docMkLst>
      <pc:sldChg chg="modSp">
        <pc:chgData name="Tauben Brenner" userId="S::tyb18b@fsu.edu::36cef9e0-fa1d-4eb2-971f-0eac36d8adf4" providerId="AD" clId="Web-{7A45008E-1A97-CF28-9B7D-2F4BBE3544B8}" dt="2022-11-06T16:02:27.517" v="584" actId="20577"/>
        <pc:sldMkLst>
          <pc:docMk/>
          <pc:sldMk cId="2319345432" sldId="258"/>
        </pc:sldMkLst>
        <pc:spChg chg="mod">
          <ac:chgData name="Tauben Brenner" userId="S::tyb18b@fsu.edu::36cef9e0-fa1d-4eb2-971f-0eac36d8adf4" providerId="AD" clId="Web-{7A45008E-1A97-CF28-9B7D-2F4BBE3544B8}" dt="2022-11-06T16:02:27.517" v="584" actId="20577"/>
          <ac:spMkLst>
            <pc:docMk/>
            <pc:sldMk cId="2319345432" sldId="258"/>
            <ac:spMk id="17" creationId="{E1772451-3CA8-019E-9183-E0EB74F5796B}"/>
          </ac:spMkLst>
        </pc:spChg>
      </pc:sldChg>
      <pc:sldChg chg="addSp delSp modSp add ord replId">
        <pc:chgData name="Tauben Brenner" userId="S::tyb18b@fsu.edu::36cef9e0-fa1d-4eb2-971f-0eac36d8adf4" providerId="AD" clId="Web-{7A45008E-1A97-CF28-9B7D-2F4BBE3544B8}" dt="2022-11-06T16:10:54.841" v="640"/>
        <pc:sldMkLst>
          <pc:docMk/>
          <pc:sldMk cId="652660925" sldId="402"/>
        </pc:sldMkLst>
        <pc:spChg chg="mod">
          <ac:chgData name="Tauben Brenner" userId="S::tyb18b@fsu.edu::36cef9e0-fa1d-4eb2-971f-0eac36d8adf4" providerId="AD" clId="Web-{7A45008E-1A97-CF28-9B7D-2F4BBE3544B8}" dt="2022-11-06T16:09:54.871" v="636"/>
          <ac:spMkLst>
            <pc:docMk/>
            <pc:sldMk cId="652660925" sldId="402"/>
            <ac:spMk id="2" creationId="{9F595561-0AC5-24B6-DD57-3E1871973960}"/>
          </ac:spMkLst>
        </pc:spChg>
        <pc:spChg chg="add del mod">
          <ac:chgData name="Tauben Brenner" userId="S::tyb18b@fsu.edu::36cef9e0-fa1d-4eb2-971f-0eac36d8adf4" providerId="AD" clId="Web-{7A45008E-1A97-CF28-9B7D-2F4BBE3544B8}" dt="2022-11-06T15:33:40.834" v="27"/>
          <ac:spMkLst>
            <pc:docMk/>
            <pc:sldMk cId="652660925" sldId="402"/>
            <ac:spMk id="4" creationId="{3E10C444-6876-142C-2BA2-ADD6EB82F56F}"/>
          </ac:spMkLst>
        </pc:spChg>
        <pc:spChg chg="mod">
          <ac:chgData name="Tauben Brenner" userId="S::tyb18b@fsu.edu::36cef9e0-fa1d-4eb2-971f-0eac36d8adf4" providerId="AD" clId="Web-{7A45008E-1A97-CF28-9B7D-2F4BBE3544B8}" dt="2022-11-06T16:10:54.841" v="640"/>
          <ac:spMkLst>
            <pc:docMk/>
            <pc:sldMk cId="652660925" sldId="402"/>
            <ac:spMk id="4" creationId="{692EB558-C8ED-38EC-63BC-2BF34FB5107A}"/>
          </ac:spMkLst>
        </pc:spChg>
        <pc:spChg chg="add del mod">
          <ac:chgData name="Tauben Brenner" userId="S::tyb18b@fsu.edu::36cef9e0-fa1d-4eb2-971f-0eac36d8adf4" providerId="AD" clId="Web-{7A45008E-1A97-CF28-9B7D-2F4BBE3544B8}" dt="2022-11-06T15:33:54.678" v="43"/>
          <ac:spMkLst>
            <pc:docMk/>
            <pc:sldMk cId="652660925" sldId="402"/>
            <ac:spMk id="5" creationId="{0B87F730-C830-720E-F6C7-CD8AAF43988A}"/>
          </ac:spMkLst>
        </pc:spChg>
        <pc:spChg chg="mod">
          <ac:chgData name="Tauben Brenner" userId="S::tyb18b@fsu.edu::36cef9e0-fa1d-4eb2-971f-0eac36d8adf4" providerId="AD" clId="Web-{7A45008E-1A97-CF28-9B7D-2F4BBE3544B8}" dt="2022-11-06T16:10:24.169" v="639"/>
          <ac:spMkLst>
            <pc:docMk/>
            <pc:sldMk cId="652660925" sldId="402"/>
            <ac:spMk id="5" creationId="{6523E8EA-7043-AC37-C1D4-F0B943AA337A}"/>
          </ac:spMkLst>
        </pc:spChg>
        <pc:spChg chg="add del mod">
          <ac:chgData name="Tauben Brenner" userId="S::tyb18b@fsu.edu::36cef9e0-fa1d-4eb2-971f-0eac36d8adf4" providerId="AD" clId="Web-{7A45008E-1A97-CF28-9B7D-2F4BBE3544B8}" dt="2022-11-06T15:54:39.351" v="379"/>
          <ac:spMkLst>
            <pc:docMk/>
            <pc:sldMk cId="652660925" sldId="402"/>
            <ac:spMk id="7" creationId="{287DD49F-3536-9BC1-6924-9D8E1FA5F894}"/>
          </ac:spMkLst>
        </pc:spChg>
        <pc:spChg chg="add del mod">
          <ac:chgData name="Tauben Brenner" userId="S::tyb18b@fsu.edu::36cef9e0-fa1d-4eb2-971f-0eac36d8adf4" providerId="AD" clId="Web-{7A45008E-1A97-CF28-9B7D-2F4BBE3544B8}" dt="2022-11-06T15:35:22.133" v="107"/>
          <ac:spMkLst>
            <pc:docMk/>
            <pc:sldMk cId="652660925" sldId="402"/>
            <ac:spMk id="8" creationId="{B6CFCCB0-A47E-E197-218F-C708D0DD7313}"/>
          </ac:spMkLst>
        </pc:spChg>
        <pc:spChg chg="add del">
          <ac:chgData name="Tauben Brenner" userId="S::tyb18b@fsu.edu::36cef9e0-fa1d-4eb2-971f-0eac36d8adf4" providerId="AD" clId="Web-{7A45008E-1A97-CF28-9B7D-2F4BBE3544B8}" dt="2022-11-06T15:33:55.491" v="44"/>
          <ac:spMkLst>
            <pc:docMk/>
            <pc:sldMk cId="652660925" sldId="402"/>
            <ac:spMk id="9" creationId="{913E89DB-D8D9-2E10-B51A-4C420A36D447}"/>
          </ac:spMkLst>
        </pc:spChg>
        <pc:spChg chg="add del">
          <ac:chgData name="Tauben Brenner" userId="S::tyb18b@fsu.edu::36cef9e0-fa1d-4eb2-971f-0eac36d8adf4" providerId="AD" clId="Web-{7A45008E-1A97-CF28-9B7D-2F4BBE3544B8}" dt="2022-11-06T15:33:56.131" v="45"/>
          <ac:spMkLst>
            <pc:docMk/>
            <pc:sldMk cId="652660925" sldId="402"/>
            <ac:spMk id="13" creationId="{11F5E842-0A27-5F9D-7C9B-49571CDA6D04}"/>
          </ac:spMkLst>
        </pc:spChg>
        <pc:spChg chg="add del mod">
          <ac:chgData name="Tauben Brenner" userId="S::tyb18b@fsu.edu::36cef9e0-fa1d-4eb2-971f-0eac36d8adf4" providerId="AD" clId="Web-{7A45008E-1A97-CF28-9B7D-2F4BBE3544B8}" dt="2022-11-06T15:54:40.804" v="380"/>
          <ac:spMkLst>
            <pc:docMk/>
            <pc:sldMk cId="652660925" sldId="402"/>
            <ac:spMk id="14" creationId="{779E37FD-C9AE-05F2-DA59-D8BAFFE0668C}"/>
          </ac:spMkLst>
        </pc:spChg>
        <pc:spChg chg="add del mod">
          <ac:chgData name="Tauben Brenner" userId="S::tyb18b@fsu.edu::36cef9e0-fa1d-4eb2-971f-0eac36d8adf4" providerId="AD" clId="Web-{7A45008E-1A97-CF28-9B7D-2F4BBE3544B8}" dt="2022-11-06T15:54:41.429" v="381"/>
          <ac:spMkLst>
            <pc:docMk/>
            <pc:sldMk cId="652660925" sldId="402"/>
            <ac:spMk id="15" creationId="{980D0EA6-8EB8-36AA-595A-10AEB8FCF61D}"/>
          </ac:spMkLst>
        </pc:spChg>
        <pc:spChg chg="add del mod">
          <ac:chgData name="Tauben Brenner" userId="S::tyb18b@fsu.edu::36cef9e0-fa1d-4eb2-971f-0eac36d8adf4" providerId="AD" clId="Web-{7A45008E-1A97-CF28-9B7D-2F4BBE3544B8}" dt="2022-11-06T15:56:29.666" v="395"/>
          <ac:spMkLst>
            <pc:docMk/>
            <pc:sldMk cId="652660925" sldId="402"/>
            <ac:spMk id="18" creationId="{945703F4-2761-C97C-D268-A4E921AFD6B0}"/>
          </ac:spMkLst>
        </pc:spChg>
        <pc:spChg chg="add mod">
          <ac:chgData name="Tauben Brenner" userId="S::tyb18b@fsu.edu::36cef9e0-fa1d-4eb2-971f-0eac36d8adf4" providerId="AD" clId="Web-{7A45008E-1A97-CF28-9B7D-2F4BBE3544B8}" dt="2022-11-06T15:53:22.271" v="366" actId="14100"/>
          <ac:spMkLst>
            <pc:docMk/>
            <pc:sldMk cId="652660925" sldId="402"/>
            <ac:spMk id="20" creationId="{ADC745EA-4199-3E89-700A-7C770576B8DC}"/>
          </ac:spMkLst>
        </pc:spChg>
        <pc:spChg chg="add mod">
          <ac:chgData name="Tauben Brenner" userId="S::tyb18b@fsu.edu::36cef9e0-fa1d-4eb2-971f-0eac36d8adf4" providerId="AD" clId="Web-{7A45008E-1A97-CF28-9B7D-2F4BBE3544B8}" dt="2022-11-06T15:53:39.834" v="372" actId="14100"/>
          <ac:spMkLst>
            <pc:docMk/>
            <pc:sldMk cId="652660925" sldId="402"/>
            <ac:spMk id="22" creationId="{EFD075D4-9F59-A4C2-9383-ED1DDD17F1A4}"/>
          </ac:spMkLst>
        </pc:spChg>
        <pc:spChg chg="add del mod">
          <ac:chgData name="Tauben Brenner" userId="S::tyb18b@fsu.edu::36cef9e0-fa1d-4eb2-971f-0eac36d8adf4" providerId="AD" clId="Web-{7A45008E-1A97-CF28-9B7D-2F4BBE3544B8}" dt="2022-11-06T15:33:53.928" v="42"/>
          <ac:spMkLst>
            <pc:docMk/>
            <pc:sldMk cId="652660925" sldId="402"/>
            <ac:spMk id="25" creationId="{F02360B4-447D-8B14-B69D-B184C45913CE}"/>
          </ac:spMkLst>
        </pc:spChg>
        <pc:spChg chg="add del">
          <ac:chgData name="Tauben Brenner" userId="S::tyb18b@fsu.edu::36cef9e0-fa1d-4eb2-971f-0eac36d8adf4" providerId="AD" clId="Web-{7A45008E-1A97-CF28-9B7D-2F4BBE3544B8}" dt="2022-11-06T15:35:34.212" v="110"/>
          <ac:spMkLst>
            <pc:docMk/>
            <pc:sldMk cId="652660925" sldId="402"/>
            <ac:spMk id="28" creationId="{398B4CD3-0CCA-D0D7-32B5-1AAB7D18D4E4}"/>
          </ac:spMkLst>
        </pc:spChg>
        <pc:spChg chg="add del mod">
          <ac:chgData name="Tauben Brenner" userId="S::tyb18b@fsu.edu::36cef9e0-fa1d-4eb2-971f-0eac36d8adf4" providerId="AD" clId="Web-{7A45008E-1A97-CF28-9B7D-2F4BBE3544B8}" dt="2022-11-06T15:49:42.183" v="297"/>
          <ac:spMkLst>
            <pc:docMk/>
            <pc:sldMk cId="652660925" sldId="402"/>
            <ac:spMk id="29" creationId="{06A1560A-B684-28F2-33AF-F893FBDDAE85}"/>
          </ac:spMkLst>
        </pc:spChg>
        <pc:spChg chg="add del mod">
          <ac:chgData name="Tauben Brenner" userId="S::tyb18b@fsu.edu::36cef9e0-fa1d-4eb2-971f-0eac36d8adf4" providerId="AD" clId="Web-{7A45008E-1A97-CF28-9B7D-2F4BBE3544B8}" dt="2022-11-06T15:56:24.884" v="392"/>
          <ac:spMkLst>
            <pc:docMk/>
            <pc:sldMk cId="652660925" sldId="402"/>
            <ac:spMk id="30" creationId="{A5CCDB3B-2963-A265-BF11-A3522E79C4E4}"/>
          </ac:spMkLst>
        </pc:spChg>
        <pc:spChg chg="add mod">
          <ac:chgData name="Tauben Brenner" userId="S::tyb18b@fsu.edu::36cef9e0-fa1d-4eb2-971f-0eac36d8adf4" providerId="AD" clId="Web-{7A45008E-1A97-CF28-9B7D-2F4BBE3544B8}" dt="2022-11-06T16:02:01.454" v="582" actId="20577"/>
          <ac:spMkLst>
            <pc:docMk/>
            <pc:sldMk cId="652660925" sldId="402"/>
            <ac:spMk id="31" creationId="{B6904344-0DD5-EDC1-D193-86493D47F497}"/>
          </ac:spMkLst>
        </pc:spChg>
        <pc:spChg chg="add mod">
          <ac:chgData name="Tauben Brenner" userId="S::tyb18b@fsu.edu::36cef9e0-fa1d-4eb2-971f-0eac36d8adf4" providerId="AD" clId="Web-{7A45008E-1A97-CF28-9B7D-2F4BBE3544B8}" dt="2022-11-06T16:01:59.298" v="580" actId="20577"/>
          <ac:spMkLst>
            <pc:docMk/>
            <pc:sldMk cId="652660925" sldId="402"/>
            <ac:spMk id="34" creationId="{BF63902D-80D8-3BF0-97A4-6C55A2EB9FE3}"/>
          </ac:spMkLst>
        </pc:spChg>
        <pc:spChg chg="add mod">
          <ac:chgData name="Tauben Brenner" userId="S::tyb18b@fsu.edu::36cef9e0-fa1d-4eb2-971f-0eac36d8adf4" providerId="AD" clId="Web-{7A45008E-1A97-CF28-9B7D-2F4BBE3544B8}" dt="2022-11-06T16:00:12.655" v="558" actId="20577"/>
          <ac:spMkLst>
            <pc:docMk/>
            <pc:sldMk cId="652660925" sldId="402"/>
            <ac:spMk id="37" creationId="{03D7FC92-DC8D-2C04-E742-2B8F763E4C70}"/>
          </ac:spMkLst>
        </pc:spChg>
        <pc:picChg chg="mod">
          <ac:chgData name="Tauben Brenner" userId="S::tyb18b@fsu.edu::36cef9e0-fa1d-4eb2-971f-0eac36d8adf4" providerId="AD" clId="Web-{7A45008E-1A97-CF28-9B7D-2F4BBE3544B8}" dt="2022-11-06T16:07:42.603" v="632" actId="1076"/>
          <ac:picMkLst>
            <pc:docMk/>
            <pc:sldMk cId="652660925" sldId="402"/>
            <ac:picMk id="13" creationId="{7FE8B001-9436-68BE-5F5B-295593BA09AD}"/>
          </ac:picMkLst>
        </pc:picChg>
        <pc:picChg chg="add del mod">
          <ac:chgData name="Tauben Brenner" userId="S::tyb18b@fsu.edu::36cef9e0-fa1d-4eb2-971f-0eac36d8adf4" providerId="AD" clId="Web-{7A45008E-1A97-CF28-9B7D-2F4BBE3544B8}" dt="2022-11-06T15:38:28.606" v="152"/>
          <ac:picMkLst>
            <pc:docMk/>
            <pc:sldMk cId="652660925" sldId="402"/>
            <ac:picMk id="16" creationId="{1214ED63-5719-8883-B872-27F47F4DD2FC}"/>
          </ac:picMkLst>
        </pc:picChg>
        <pc:picChg chg="add mod ord">
          <ac:chgData name="Tauben Brenner" userId="S::tyb18b@fsu.edu::36cef9e0-fa1d-4eb2-971f-0eac36d8adf4" providerId="AD" clId="Web-{7A45008E-1A97-CF28-9B7D-2F4BBE3544B8}" dt="2022-11-06T15:54:30.351" v="378"/>
          <ac:picMkLst>
            <pc:docMk/>
            <pc:sldMk cId="652660925" sldId="402"/>
            <ac:picMk id="17" creationId="{CB7C4EBA-10F8-8D5B-244F-7C1EC45A2F6E}"/>
          </ac:picMkLst>
        </pc:picChg>
        <pc:picChg chg="add del">
          <ac:chgData name="Tauben Brenner" userId="S::tyb18b@fsu.edu::36cef9e0-fa1d-4eb2-971f-0eac36d8adf4" providerId="AD" clId="Web-{7A45008E-1A97-CF28-9B7D-2F4BBE3544B8}" dt="2022-11-06T15:33:58.272" v="49"/>
          <ac:picMkLst>
            <pc:docMk/>
            <pc:sldMk cId="652660925" sldId="402"/>
            <ac:picMk id="27" creationId="{A142CAB5-A775-7987-84D2-F6BF5D242E81}"/>
          </ac:picMkLst>
        </pc:picChg>
        <pc:picChg chg="add del">
          <ac:chgData name="Tauben Brenner" userId="S::tyb18b@fsu.edu::36cef9e0-fa1d-4eb2-971f-0eac36d8adf4" providerId="AD" clId="Web-{7A45008E-1A97-CF28-9B7D-2F4BBE3544B8}" dt="2022-11-06T15:33:57.819" v="48"/>
          <ac:picMkLst>
            <pc:docMk/>
            <pc:sldMk cId="652660925" sldId="402"/>
            <ac:picMk id="32" creationId="{88AC225A-AED3-E7DE-5B8A-8304B89358B4}"/>
          </ac:picMkLst>
        </pc:picChg>
        <pc:picChg chg="add del">
          <ac:chgData name="Tauben Brenner" userId="S::tyb18b@fsu.edu::36cef9e0-fa1d-4eb2-971f-0eac36d8adf4" providerId="AD" clId="Web-{7A45008E-1A97-CF28-9B7D-2F4BBE3544B8}" dt="2022-11-06T15:33:57.397" v="47"/>
          <ac:picMkLst>
            <pc:docMk/>
            <pc:sldMk cId="652660925" sldId="402"/>
            <ac:picMk id="35" creationId="{83254F98-6E23-D960-2650-88F3479A7C3F}"/>
          </ac:picMkLst>
        </pc:picChg>
        <pc:picChg chg="add del">
          <ac:chgData name="Tauben Brenner" userId="S::tyb18b@fsu.edu::36cef9e0-fa1d-4eb2-971f-0eac36d8adf4" providerId="AD" clId="Web-{7A45008E-1A97-CF28-9B7D-2F4BBE3544B8}" dt="2022-11-06T15:33:56.756" v="46"/>
          <ac:picMkLst>
            <pc:docMk/>
            <pc:sldMk cId="652660925" sldId="402"/>
            <ac:picMk id="41" creationId="{A856F33B-32D9-DD8F-D3A1-C9D03EF907DC}"/>
          </ac:picMkLst>
        </pc:picChg>
      </pc:sldChg>
      <pc:sldChg chg="modSp">
        <pc:chgData name="Tauben Brenner" userId="S::tyb18b@fsu.edu::36cef9e0-fa1d-4eb2-971f-0eac36d8adf4" providerId="AD" clId="Web-{7A45008E-1A97-CF28-9B7D-2F4BBE3544B8}" dt="2022-11-06T16:25:43.458" v="662" actId="20577"/>
        <pc:sldMkLst>
          <pc:docMk/>
          <pc:sldMk cId="1432526949" sldId="403"/>
        </pc:sldMkLst>
        <pc:spChg chg="mod">
          <ac:chgData name="Tauben Brenner" userId="S::tyb18b@fsu.edu::36cef9e0-fa1d-4eb2-971f-0eac36d8adf4" providerId="AD" clId="Web-{7A45008E-1A97-CF28-9B7D-2F4BBE3544B8}" dt="2022-11-06T16:12:59.219" v="643"/>
          <ac:spMkLst>
            <pc:docMk/>
            <pc:sldMk cId="1432526949" sldId="403"/>
            <ac:spMk id="2" creationId="{6A156C5F-689C-303E-B6D0-B37AFFB0C9E1}"/>
          </ac:spMkLst>
        </pc:spChg>
        <pc:spChg chg="mod">
          <ac:chgData name="Tauben Brenner" userId="S::tyb18b@fsu.edu::36cef9e0-fa1d-4eb2-971f-0eac36d8adf4" providerId="AD" clId="Web-{7A45008E-1A97-CF28-9B7D-2F4BBE3544B8}" dt="2022-11-06T16:25:43.458" v="662" actId="20577"/>
          <ac:spMkLst>
            <pc:docMk/>
            <pc:sldMk cId="1432526949" sldId="403"/>
            <ac:spMk id="10" creationId="{947FE8F6-4609-BB23-8B81-CEC9BE617EC9}"/>
          </ac:spMkLst>
        </pc:spChg>
        <pc:spChg chg="mod">
          <ac:chgData name="Tauben Brenner" userId="S::tyb18b@fsu.edu::36cef9e0-fa1d-4eb2-971f-0eac36d8adf4" providerId="AD" clId="Web-{7A45008E-1A97-CF28-9B7D-2F4BBE3544B8}" dt="2022-11-06T15:48:29.760" v="248" actId="1076"/>
          <ac:spMkLst>
            <pc:docMk/>
            <pc:sldMk cId="1432526949" sldId="403"/>
            <ac:spMk id="23" creationId="{4A906BCB-CDF5-4C9B-93FA-3B42AAB1A082}"/>
          </ac:spMkLst>
        </pc:spChg>
      </pc:sldChg>
      <pc:sldChg chg="new del">
        <pc:chgData name="Tauben Brenner" userId="S::tyb18b@fsu.edu::36cef9e0-fa1d-4eb2-971f-0eac36d8adf4" providerId="AD" clId="Web-{7A45008E-1A97-CF28-9B7D-2F4BBE3544B8}" dt="2022-11-06T15:40:40.515" v="174"/>
        <pc:sldMkLst>
          <pc:docMk/>
          <pc:sldMk cId="1207543057" sldId="404"/>
        </pc:sldMkLst>
      </pc:sldChg>
      <pc:sldChg chg="addSp delSp modSp add ord replId">
        <pc:chgData name="Tauben Brenner" userId="S::tyb18b@fsu.edu::36cef9e0-fa1d-4eb2-971f-0eac36d8adf4" providerId="AD" clId="Web-{7A45008E-1A97-CF28-9B7D-2F4BBE3544B8}" dt="2022-11-06T16:14:44.612" v="645"/>
        <pc:sldMkLst>
          <pc:docMk/>
          <pc:sldMk cId="2245971712" sldId="404"/>
        </pc:sldMkLst>
        <pc:spChg chg="add mod">
          <ac:chgData name="Tauben Brenner" userId="S::tyb18b@fsu.edu::36cef9e0-fa1d-4eb2-971f-0eac36d8adf4" providerId="AD" clId="Web-{7A45008E-1A97-CF28-9B7D-2F4BBE3544B8}" dt="2022-11-06T16:01:26.563" v="572" actId="20577"/>
          <ac:spMkLst>
            <pc:docMk/>
            <pc:sldMk cId="2245971712" sldId="404"/>
            <ac:spMk id="2" creationId="{C2FCE2B0-43C0-72F9-CE1C-77C8A37D7B4A}"/>
          </ac:spMkLst>
        </pc:spChg>
        <pc:spChg chg="add mod">
          <ac:chgData name="Tauben Brenner" userId="S::tyb18b@fsu.edu::36cef9e0-fa1d-4eb2-971f-0eac36d8adf4" providerId="AD" clId="Web-{7A45008E-1A97-CF28-9B7D-2F4BBE3544B8}" dt="2022-11-06T15:48:58.885" v="267" actId="1076"/>
          <ac:spMkLst>
            <pc:docMk/>
            <pc:sldMk cId="2245971712" sldId="404"/>
            <ac:spMk id="5" creationId="{30926A51-579A-D921-50A4-00212465C395}"/>
          </ac:spMkLst>
        </pc:spChg>
        <pc:spChg chg="mod">
          <ac:chgData name="Tauben Brenner" userId="S::tyb18b@fsu.edu::36cef9e0-fa1d-4eb2-971f-0eac36d8adf4" providerId="AD" clId="Web-{7A45008E-1A97-CF28-9B7D-2F4BBE3544B8}" dt="2022-11-06T16:01:22.953" v="570" actId="20577"/>
          <ac:spMkLst>
            <pc:docMk/>
            <pc:sldMk cId="2245971712" sldId="404"/>
            <ac:spMk id="7" creationId="{287DD49F-3536-9BC1-6924-9D8E1FA5F894}"/>
          </ac:spMkLst>
        </pc:spChg>
        <pc:spChg chg="add mod">
          <ac:chgData name="Tauben Brenner" userId="S::tyb18b@fsu.edu::36cef9e0-fa1d-4eb2-971f-0eac36d8adf4" providerId="AD" clId="Web-{7A45008E-1A97-CF28-9B7D-2F4BBE3544B8}" dt="2022-11-06T15:49:16.480" v="293" actId="20577"/>
          <ac:spMkLst>
            <pc:docMk/>
            <pc:sldMk cId="2245971712" sldId="404"/>
            <ac:spMk id="9" creationId="{3848B22A-ECAC-D2E7-DFF4-41D08DF16937}"/>
          </ac:spMkLst>
        </pc:spChg>
        <pc:spChg chg="add mod">
          <ac:chgData name="Tauben Brenner" userId="S::tyb18b@fsu.edu::36cef9e0-fa1d-4eb2-971f-0eac36d8adf4" providerId="AD" clId="Web-{7A45008E-1A97-CF28-9B7D-2F4BBE3544B8}" dt="2022-11-06T15:58:45.262" v="439" actId="20577"/>
          <ac:spMkLst>
            <pc:docMk/>
            <pc:sldMk cId="2245971712" sldId="404"/>
            <ac:spMk id="13" creationId="{0CD9F066-CCD5-4CAE-0A23-F6AE84B0806C}"/>
          </ac:spMkLst>
        </pc:spChg>
        <pc:spChg chg="del mod">
          <ac:chgData name="Tauben Brenner" userId="S::tyb18b@fsu.edu::36cef9e0-fa1d-4eb2-971f-0eac36d8adf4" providerId="AD" clId="Web-{7A45008E-1A97-CF28-9B7D-2F4BBE3544B8}" dt="2022-11-06T15:46:44.273" v="191"/>
          <ac:spMkLst>
            <pc:docMk/>
            <pc:sldMk cId="2245971712" sldId="404"/>
            <ac:spMk id="14" creationId="{779E37FD-C9AE-05F2-DA59-D8BAFFE0668C}"/>
          </ac:spMkLst>
        </pc:spChg>
        <pc:spChg chg="del mod ord">
          <ac:chgData name="Tauben Brenner" userId="S::tyb18b@fsu.edu::36cef9e0-fa1d-4eb2-971f-0eac36d8adf4" providerId="AD" clId="Web-{7A45008E-1A97-CF28-9B7D-2F4BBE3544B8}" dt="2022-11-06T15:46:45.273" v="192"/>
          <ac:spMkLst>
            <pc:docMk/>
            <pc:sldMk cId="2245971712" sldId="404"/>
            <ac:spMk id="15" creationId="{980D0EA6-8EB8-36AA-595A-10AEB8FCF61D}"/>
          </ac:spMkLst>
        </pc:spChg>
        <pc:spChg chg="del">
          <ac:chgData name="Tauben Brenner" userId="S::tyb18b@fsu.edu::36cef9e0-fa1d-4eb2-971f-0eac36d8adf4" providerId="AD" clId="Web-{7A45008E-1A97-CF28-9B7D-2F4BBE3544B8}" dt="2022-11-06T15:46:46.633" v="193"/>
          <ac:spMkLst>
            <pc:docMk/>
            <pc:sldMk cId="2245971712" sldId="404"/>
            <ac:spMk id="18" creationId="{945703F4-2761-C97C-D268-A4E921AFD6B0}"/>
          </ac:spMkLst>
        </pc:spChg>
        <pc:spChg chg="mod">
          <ac:chgData name="Tauben Brenner" userId="S::tyb18b@fsu.edu::36cef9e0-fa1d-4eb2-971f-0eac36d8adf4" providerId="AD" clId="Web-{7A45008E-1A97-CF28-9B7D-2F4BBE3544B8}" dt="2022-11-06T16:14:44.612" v="645"/>
          <ac:spMkLst>
            <pc:docMk/>
            <pc:sldMk cId="2245971712" sldId="404"/>
            <ac:spMk id="21" creationId="{9A7D1594-5EAF-5F6D-6BDF-E6922AACD58D}"/>
          </ac:spMkLst>
        </pc:spChg>
        <pc:spChg chg="mod">
          <ac:chgData name="Tauben Brenner" userId="S::tyb18b@fsu.edu::36cef9e0-fa1d-4eb2-971f-0eac36d8adf4" providerId="AD" clId="Web-{7A45008E-1A97-CF28-9B7D-2F4BBE3544B8}" dt="2022-11-06T15:49:00.120" v="270" actId="1076"/>
          <ac:spMkLst>
            <pc:docMk/>
            <pc:sldMk cId="2245971712" sldId="404"/>
            <ac:spMk id="23" creationId="{4A906BCB-CDF5-4C9B-93FA-3B42AAB1A082}"/>
          </ac:spMkLst>
        </pc:spChg>
        <pc:spChg chg="del mod">
          <ac:chgData name="Tauben Brenner" userId="S::tyb18b@fsu.edu::36cef9e0-fa1d-4eb2-971f-0eac36d8adf4" providerId="AD" clId="Web-{7A45008E-1A97-CF28-9B7D-2F4BBE3544B8}" dt="2022-11-06T15:48:25.119" v="246"/>
          <ac:spMkLst>
            <pc:docMk/>
            <pc:sldMk cId="2245971712" sldId="404"/>
            <ac:spMk id="29" creationId="{06A1560A-B684-28F2-33AF-F893FBDDAE85}"/>
          </ac:spMkLst>
        </pc:spChg>
        <pc:spChg chg="del">
          <ac:chgData name="Tauben Brenner" userId="S::tyb18b@fsu.edu::36cef9e0-fa1d-4eb2-971f-0eac36d8adf4" providerId="AD" clId="Web-{7A45008E-1A97-CF28-9B7D-2F4BBE3544B8}" dt="2022-11-06T15:56:21.666" v="391"/>
          <ac:spMkLst>
            <pc:docMk/>
            <pc:sldMk cId="2245971712" sldId="404"/>
            <ac:spMk id="30" creationId="{A5CCDB3B-2963-A265-BF11-A3522E79C4E4}"/>
          </ac:spMkLst>
        </pc:spChg>
        <pc:picChg chg="mod ord">
          <ac:chgData name="Tauben Brenner" userId="S::tyb18b@fsu.edu::36cef9e0-fa1d-4eb2-971f-0eac36d8adf4" providerId="AD" clId="Web-{7A45008E-1A97-CF28-9B7D-2F4BBE3544B8}" dt="2022-11-06T15:50:40.950" v="324"/>
          <ac:picMkLst>
            <pc:docMk/>
            <pc:sldMk cId="2245971712" sldId="404"/>
            <ac:picMk id="17" creationId="{CB7C4EBA-10F8-8D5B-244F-7C1EC45A2F6E}"/>
          </ac:picMkLst>
        </pc:picChg>
        <pc:picChg chg="mod">
          <ac:chgData name="Tauben Brenner" userId="S::tyb18b@fsu.edu::36cef9e0-fa1d-4eb2-971f-0eac36d8adf4" providerId="AD" clId="Web-{7A45008E-1A97-CF28-9B7D-2F4BBE3544B8}" dt="2022-11-06T16:07:25.602" v="626" actId="1076"/>
          <ac:picMkLst>
            <pc:docMk/>
            <pc:sldMk cId="2245971712" sldId="404"/>
            <ac:picMk id="19" creationId="{AE4C932A-2FB4-AA8B-D872-FE507CD761A3}"/>
          </ac:picMkLst>
        </pc:picChg>
      </pc:sldChg>
      <pc:sldChg chg="addSp delSp modSp add replId">
        <pc:chgData name="Tauben Brenner" userId="S::tyb18b@fsu.edu::36cef9e0-fa1d-4eb2-971f-0eac36d8adf4" providerId="AD" clId="Web-{7A45008E-1A97-CF28-9B7D-2F4BBE3544B8}" dt="2022-11-06T16:09:50.215" v="635"/>
        <pc:sldMkLst>
          <pc:docMk/>
          <pc:sldMk cId="4202237229" sldId="405"/>
        </pc:sldMkLst>
        <pc:spChg chg="del mod">
          <ac:chgData name="Tauben Brenner" userId="S::tyb18b@fsu.edu::36cef9e0-fa1d-4eb2-971f-0eac36d8adf4" providerId="AD" clId="Web-{7A45008E-1A97-CF28-9B7D-2F4BBE3544B8}" dt="2022-11-06T16:03:36.253" v="588"/>
          <ac:spMkLst>
            <pc:docMk/>
            <pc:sldMk cId="4202237229" sldId="405"/>
            <ac:spMk id="2" creationId="{C2FCE2B0-43C0-72F9-CE1C-77C8A37D7B4A}"/>
          </ac:spMkLst>
        </pc:spChg>
        <pc:spChg chg="del mod">
          <ac:chgData name="Tauben Brenner" userId="S::tyb18b@fsu.edu::36cef9e0-fa1d-4eb2-971f-0eac36d8adf4" providerId="AD" clId="Web-{7A45008E-1A97-CF28-9B7D-2F4BBE3544B8}" dt="2022-11-06T16:03:34.316" v="587"/>
          <ac:spMkLst>
            <pc:docMk/>
            <pc:sldMk cId="4202237229" sldId="405"/>
            <ac:spMk id="7" creationId="{287DD49F-3536-9BC1-6924-9D8E1FA5F894}"/>
          </ac:spMkLst>
        </pc:spChg>
        <pc:spChg chg="add mod">
          <ac:chgData name="Tauben Brenner" userId="S::tyb18b@fsu.edu::36cef9e0-fa1d-4eb2-971f-0eac36d8adf4" providerId="AD" clId="Web-{7A45008E-1A97-CF28-9B7D-2F4BBE3544B8}" dt="2022-11-06T16:09:50.215" v="635"/>
          <ac:spMkLst>
            <pc:docMk/>
            <pc:sldMk cId="4202237229" sldId="405"/>
            <ac:spMk id="8" creationId="{80A94035-6B52-5DF2-C9CB-692AA7302709}"/>
          </ac:spMkLst>
        </pc:spChg>
        <pc:spChg chg="mod">
          <ac:chgData name="Tauben Brenner" userId="S::tyb18b@fsu.edu::36cef9e0-fa1d-4eb2-971f-0eac36d8adf4" providerId="AD" clId="Web-{7A45008E-1A97-CF28-9B7D-2F4BBE3544B8}" dt="2022-11-06T16:01:48.798" v="578" actId="20577"/>
          <ac:spMkLst>
            <pc:docMk/>
            <pc:sldMk cId="4202237229" sldId="405"/>
            <ac:spMk id="9" creationId="{3848B22A-ECAC-D2E7-DFF4-41D08DF16937}"/>
          </ac:spMkLst>
        </pc:spChg>
        <pc:spChg chg="add mod">
          <ac:chgData name="Tauben Brenner" userId="S::tyb18b@fsu.edu::36cef9e0-fa1d-4eb2-971f-0eac36d8adf4" providerId="AD" clId="Web-{7A45008E-1A97-CF28-9B7D-2F4BBE3544B8}" dt="2022-11-06T16:03:44.550" v="594" actId="20577"/>
          <ac:spMkLst>
            <pc:docMk/>
            <pc:sldMk cId="4202237229" sldId="405"/>
            <ac:spMk id="19" creationId="{BF8865AD-2241-A1E5-1305-F585A09B3BE7}"/>
          </ac:spMkLst>
        </pc:spChg>
        <pc:spChg chg="add mod">
          <ac:chgData name="Tauben Brenner" userId="S::tyb18b@fsu.edu::36cef9e0-fa1d-4eb2-971f-0eac36d8adf4" providerId="AD" clId="Web-{7A45008E-1A97-CF28-9B7D-2F4BBE3544B8}" dt="2022-11-06T16:03:55.238" v="614" actId="20577"/>
          <ac:spMkLst>
            <pc:docMk/>
            <pc:sldMk cId="4202237229" sldId="405"/>
            <ac:spMk id="21" creationId="{12CE4E8B-7B61-5B62-1001-C2A125321EB6}"/>
          </ac:spMkLst>
        </pc:spChg>
        <pc:spChg chg="mod">
          <ac:chgData name="Tauben Brenner" userId="S::tyb18b@fsu.edu::36cef9e0-fa1d-4eb2-971f-0eac36d8adf4" providerId="AD" clId="Web-{7A45008E-1A97-CF28-9B7D-2F4BBE3544B8}" dt="2022-11-06T15:58:24.637" v="422" actId="1076"/>
          <ac:spMkLst>
            <pc:docMk/>
            <pc:sldMk cId="4202237229" sldId="405"/>
            <ac:spMk id="23" creationId="{4A906BCB-CDF5-4C9B-93FA-3B42AAB1A082}"/>
          </ac:spMkLst>
        </pc:spChg>
        <pc:spChg chg="del">
          <ac:chgData name="Tauben Brenner" userId="S::tyb18b@fsu.edu::36cef9e0-fa1d-4eb2-971f-0eac36d8adf4" providerId="AD" clId="Web-{7A45008E-1A97-CF28-9B7D-2F4BBE3544B8}" dt="2022-11-06T15:56:13.431" v="389"/>
          <ac:spMkLst>
            <pc:docMk/>
            <pc:sldMk cId="4202237229" sldId="405"/>
            <ac:spMk id="30" creationId="{A5CCDB3B-2963-A265-BF11-A3522E79C4E4}"/>
          </ac:spMkLst>
        </pc:spChg>
        <pc:picChg chg="mod">
          <ac:chgData name="Tauben Brenner" userId="S::tyb18b@fsu.edu::36cef9e0-fa1d-4eb2-971f-0eac36d8adf4" providerId="AD" clId="Web-{7A45008E-1A97-CF28-9B7D-2F4BBE3544B8}" dt="2022-11-06T16:07:34.977" v="630" actId="1076"/>
          <ac:picMkLst>
            <pc:docMk/>
            <pc:sldMk cId="4202237229" sldId="405"/>
            <ac:picMk id="14" creationId="{F59FA06D-842B-8D5C-40B0-2BFC1EDD79E4}"/>
          </ac:picMkLst>
        </pc:picChg>
        <pc:picChg chg="mod">
          <ac:chgData name="Tauben Brenner" userId="S::tyb18b@fsu.edu::36cef9e0-fa1d-4eb2-971f-0eac36d8adf4" providerId="AD" clId="Web-{7A45008E-1A97-CF28-9B7D-2F4BBE3544B8}" dt="2022-11-06T15:51:26.420" v="329"/>
          <ac:picMkLst>
            <pc:docMk/>
            <pc:sldMk cId="4202237229" sldId="405"/>
            <ac:picMk id="17" creationId="{CB7C4EBA-10F8-8D5B-244F-7C1EC45A2F6E}"/>
          </ac:picMkLst>
        </pc:picChg>
      </pc:sldChg>
    </pc:docChg>
  </pc:docChgLst>
  <pc:docChgLst>
    <pc:chgData name="Dominic Bellocchio" userId="S::db20fn@fsu.edu::72897a1d-d36e-4955-ac8f-d5e02d6e2286" providerId="AD" clId="Web-{8D9C9421-1D3E-422A-81C6-E3BD7DB5AC4B}"/>
    <pc:docChg chg="modSld">
      <pc:chgData name="Dominic Bellocchio" userId="S::db20fn@fsu.edu::72897a1d-d36e-4955-ac8f-d5e02d6e2286" providerId="AD" clId="Web-{8D9C9421-1D3E-422A-81C6-E3BD7DB5AC4B}" dt="2022-11-06T17:02:12.204" v="2" actId="20577"/>
      <pc:docMkLst>
        <pc:docMk/>
      </pc:docMkLst>
      <pc:sldChg chg="modSp">
        <pc:chgData name="Dominic Bellocchio" userId="S::db20fn@fsu.edu::72897a1d-d36e-4955-ac8f-d5e02d6e2286" providerId="AD" clId="Web-{8D9C9421-1D3E-422A-81C6-E3BD7DB5AC4B}" dt="2022-11-06T17:02:12.204" v="2" actId="20577"/>
        <pc:sldMkLst>
          <pc:docMk/>
          <pc:sldMk cId="2537063674" sldId="269"/>
        </pc:sldMkLst>
        <pc:spChg chg="mod">
          <ac:chgData name="Dominic Bellocchio" userId="S::db20fn@fsu.edu::72897a1d-d36e-4955-ac8f-d5e02d6e2286" providerId="AD" clId="Web-{8D9C9421-1D3E-422A-81C6-E3BD7DB5AC4B}" dt="2022-11-06T17:02:02.657" v="0" actId="20577"/>
          <ac:spMkLst>
            <pc:docMk/>
            <pc:sldMk cId="2537063674" sldId="269"/>
            <ac:spMk id="17" creationId="{8C7D0110-CC52-4CFE-8A67-CE03E617D025}"/>
          </ac:spMkLst>
        </pc:spChg>
        <pc:spChg chg="mod">
          <ac:chgData name="Dominic Bellocchio" userId="S::db20fn@fsu.edu::72897a1d-d36e-4955-ac8f-d5e02d6e2286" providerId="AD" clId="Web-{8D9C9421-1D3E-422A-81C6-E3BD7DB5AC4B}" dt="2022-11-06T17:02:07.220" v="1" actId="20577"/>
          <ac:spMkLst>
            <pc:docMk/>
            <pc:sldMk cId="2537063674" sldId="269"/>
            <ac:spMk id="30" creationId="{7FC95AF5-2785-4B20-9B34-9B0A2028390E}"/>
          </ac:spMkLst>
        </pc:spChg>
        <pc:spChg chg="mod">
          <ac:chgData name="Dominic Bellocchio" userId="S::db20fn@fsu.edu::72897a1d-d36e-4955-ac8f-d5e02d6e2286" providerId="AD" clId="Web-{8D9C9421-1D3E-422A-81C6-E3BD7DB5AC4B}" dt="2022-11-06T17:02:12.204" v="2" actId="20577"/>
          <ac:spMkLst>
            <pc:docMk/>
            <pc:sldMk cId="2537063674" sldId="269"/>
            <ac:spMk id="34" creationId="{62E45B93-96D4-4AF7-B58C-62E120D4B9D5}"/>
          </ac:spMkLst>
        </pc:spChg>
      </pc:sldChg>
    </pc:docChg>
  </pc:docChgLst>
  <pc:docChgLst>
    <pc:chgData name="Roberto Lacasa" userId="S::rel18c@fsu.edu::56fd04ad-fbc8-419f-879a-4b0643511510" providerId="AD" clId="Web-{4FD148E9-174E-4C06-90F5-2A3A336BD191}"/>
    <pc:docChg chg="modSld">
      <pc:chgData name="Roberto Lacasa" userId="S::rel18c@fsu.edu::56fd04ad-fbc8-419f-879a-4b0643511510" providerId="AD" clId="Web-{4FD148E9-174E-4C06-90F5-2A3A336BD191}" dt="2022-10-10T16:25:13.882" v="816"/>
      <pc:docMkLst>
        <pc:docMk/>
      </pc:docMkLst>
      <pc:sldChg chg="modNotes">
        <pc:chgData name="Roberto Lacasa" userId="S::rel18c@fsu.edu::56fd04ad-fbc8-419f-879a-4b0643511510" providerId="AD" clId="Web-{4FD148E9-174E-4C06-90F5-2A3A336BD191}" dt="2022-10-10T16:25:13.882" v="816"/>
        <pc:sldMkLst>
          <pc:docMk/>
          <pc:sldMk cId="4284621764" sldId="278"/>
        </pc:sldMkLst>
      </pc:sldChg>
      <pc:sldChg chg="modNotes">
        <pc:chgData name="Roberto Lacasa" userId="S::rel18c@fsu.edu::56fd04ad-fbc8-419f-879a-4b0643511510" providerId="AD" clId="Web-{4FD148E9-174E-4C06-90F5-2A3A336BD191}" dt="2022-10-10T16:08:06.862" v="7"/>
        <pc:sldMkLst>
          <pc:docMk/>
          <pc:sldMk cId="2419948932" sldId="279"/>
        </pc:sldMkLst>
      </pc:sldChg>
      <pc:sldChg chg="modNotes">
        <pc:chgData name="Roberto Lacasa" userId="S::rel18c@fsu.edu::56fd04ad-fbc8-419f-879a-4b0643511510" providerId="AD" clId="Web-{4FD148E9-174E-4C06-90F5-2A3A336BD191}" dt="2022-10-10T16:17:24.607" v="116"/>
        <pc:sldMkLst>
          <pc:docMk/>
          <pc:sldMk cId="347474858" sldId="319"/>
        </pc:sldMkLst>
      </pc:sldChg>
      <pc:sldChg chg="modNotes">
        <pc:chgData name="Roberto Lacasa" userId="S::rel18c@fsu.edu::56fd04ad-fbc8-419f-879a-4b0643511510" providerId="AD" clId="Web-{4FD148E9-174E-4C06-90F5-2A3A336BD191}" dt="2022-10-10T16:21:47.347" v="538"/>
        <pc:sldMkLst>
          <pc:docMk/>
          <pc:sldMk cId="82553588" sldId="322"/>
        </pc:sldMkLst>
      </pc:sldChg>
    </pc:docChg>
  </pc:docChgLst>
  <pc:docChgLst>
    <pc:chgData name="Roberto Lacasa" userId="S::rel18c@fsu.edu::56fd04ad-fbc8-419f-879a-4b0643511510" providerId="AD" clId="Web-{6D5555DA-096E-4DF9-89B2-040DB1CBFB68}"/>
    <pc:docChg chg="modSld">
      <pc:chgData name="Roberto Lacasa" userId="S::rel18c@fsu.edu::56fd04ad-fbc8-419f-879a-4b0643511510" providerId="AD" clId="Web-{6D5555DA-096E-4DF9-89B2-040DB1CBFB68}" dt="2022-11-04T17:25:41.344" v="26"/>
      <pc:docMkLst>
        <pc:docMk/>
      </pc:docMkLst>
      <pc:sldChg chg="modNotes">
        <pc:chgData name="Roberto Lacasa" userId="S::rel18c@fsu.edu::56fd04ad-fbc8-419f-879a-4b0643511510" providerId="AD" clId="Web-{6D5555DA-096E-4DF9-89B2-040DB1CBFB68}" dt="2022-11-04T17:25:41.344" v="26"/>
        <pc:sldMkLst>
          <pc:docMk/>
          <pc:sldMk cId="1829407569" sldId="361"/>
        </pc:sldMkLst>
      </pc:sldChg>
    </pc:docChg>
  </pc:docChgLst>
  <pc:docChgLst>
    <pc:chgData name="Dominic Bellocchio" userId="S::db20fn@fsu.edu::72897a1d-d36e-4955-ac8f-d5e02d6e2286" providerId="AD" clId="Web-{DE285577-7217-456D-84F9-B40C225A7530}"/>
    <pc:docChg chg="addSld delSld modSld sldOrd">
      <pc:chgData name="Dominic Bellocchio" userId="S::db20fn@fsu.edu::72897a1d-d36e-4955-ac8f-d5e02d6e2286" providerId="AD" clId="Web-{DE285577-7217-456D-84F9-B40C225A7530}" dt="2022-10-10T17:53:04.101" v="1248"/>
      <pc:docMkLst>
        <pc:docMk/>
      </pc:docMkLst>
      <pc:sldChg chg="modSp">
        <pc:chgData name="Dominic Bellocchio" userId="S::db20fn@fsu.edu::72897a1d-d36e-4955-ac8f-d5e02d6e2286" providerId="AD" clId="Web-{DE285577-7217-456D-84F9-B40C225A7530}" dt="2022-10-10T16:08:56.154" v="183" actId="20577"/>
        <pc:sldMkLst>
          <pc:docMk/>
          <pc:sldMk cId="1972839122" sldId="260"/>
        </pc:sldMkLst>
        <pc:spChg chg="mod">
          <ac:chgData name="Dominic Bellocchio" userId="S::db20fn@fsu.edu::72897a1d-d36e-4955-ac8f-d5e02d6e2286" providerId="AD" clId="Web-{DE285577-7217-456D-84F9-B40C225A7530}" dt="2022-10-10T16:08:56.154" v="183" actId="20577"/>
          <ac:spMkLst>
            <pc:docMk/>
            <pc:sldMk cId="1972839122" sldId="260"/>
            <ac:spMk id="4" creationId="{443DEA3C-84F8-49F2-AF73-78A49BAB6FF2}"/>
          </ac:spMkLst>
        </pc:spChg>
      </pc:sldChg>
      <pc:sldChg chg="ord">
        <pc:chgData name="Dominic Bellocchio" userId="S::db20fn@fsu.edu::72897a1d-d36e-4955-ac8f-d5e02d6e2286" providerId="AD" clId="Web-{DE285577-7217-456D-84F9-B40C225A7530}" dt="2022-10-10T16:05:37.688" v="172"/>
        <pc:sldMkLst>
          <pc:docMk/>
          <pc:sldMk cId="2766291481" sldId="265"/>
        </pc:sldMkLst>
      </pc:sldChg>
      <pc:sldChg chg="addSp delSp modSp">
        <pc:chgData name="Dominic Bellocchio" userId="S::db20fn@fsu.edu::72897a1d-d36e-4955-ac8f-d5e02d6e2286" providerId="AD" clId="Web-{DE285577-7217-456D-84F9-B40C225A7530}" dt="2022-10-10T16:44:04.404" v="515"/>
        <pc:sldMkLst>
          <pc:docMk/>
          <pc:sldMk cId="2537063674" sldId="269"/>
        </pc:sldMkLst>
        <pc:spChg chg="add del mod">
          <ac:chgData name="Dominic Bellocchio" userId="S::db20fn@fsu.edu::72897a1d-d36e-4955-ac8f-d5e02d6e2286" providerId="AD" clId="Web-{DE285577-7217-456D-84F9-B40C225A7530}" dt="2022-10-10T16:24:31.013" v="262"/>
          <ac:spMkLst>
            <pc:docMk/>
            <pc:sldMk cId="2537063674" sldId="269"/>
            <ac:spMk id="7" creationId="{7D5CA24F-A006-D65F-38D5-1164FA56CAA9}"/>
          </ac:spMkLst>
        </pc:spChg>
        <pc:spChg chg="del mod">
          <ac:chgData name="Dominic Bellocchio" userId="S::db20fn@fsu.edu::72897a1d-d36e-4955-ac8f-d5e02d6e2286" providerId="AD" clId="Web-{DE285577-7217-456D-84F9-B40C225A7530}" dt="2022-10-10T16:24:39.811" v="263"/>
          <ac:spMkLst>
            <pc:docMk/>
            <pc:sldMk cId="2537063674" sldId="269"/>
            <ac:spMk id="9" creationId="{DFEF719F-7AAA-A4F7-6E7F-66B1DC96F62F}"/>
          </ac:spMkLst>
        </pc:spChg>
        <pc:spChg chg="mod">
          <ac:chgData name="Dominic Bellocchio" userId="S::db20fn@fsu.edu::72897a1d-d36e-4955-ac8f-d5e02d6e2286" providerId="AD" clId="Web-{DE285577-7217-456D-84F9-B40C225A7530}" dt="2022-10-10T16:39:10.588" v="506" actId="1076"/>
          <ac:spMkLst>
            <pc:docMk/>
            <pc:sldMk cId="2537063674" sldId="269"/>
            <ac:spMk id="13" creationId="{5EE59DC7-0599-40D8-B21B-A330FBEBF801}"/>
          </ac:spMkLst>
        </pc:spChg>
        <pc:spChg chg="mod">
          <ac:chgData name="Dominic Bellocchio" userId="S::db20fn@fsu.edu::72897a1d-d36e-4955-ac8f-d5e02d6e2286" providerId="AD" clId="Web-{DE285577-7217-456D-84F9-B40C225A7530}" dt="2022-10-10T16:43:55.060" v="512" actId="1076"/>
          <ac:spMkLst>
            <pc:docMk/>
            <pc:sldMk cId="2537063674" sldId="269"/>
            <ac:spMk id="14" creationId="{EE354C64-4798-4319-AC29-2C4B5A68CE72}"/>
          </ac:spMkLst>
        </pc:spChg>
        <pc:spChg chg="mod">
          <ac:chgData name="Dominic Bellocchio" userId="S::db20fn@fsu.edu::72897a1d-d36e-4955-ac8f-d5e02d6e2286" providerId="AD" clId="Web-{DE285577-7217-456D-84F9-B40C225A7530}" dt="2022-10-10T16:25:16.126" v="281" actId="1076"/>
          <ac:spMkLst>
            <pc:docMk/>
            <pc:sldMk cId="2537063674" sldId="269"/>
            <ac:spMk id="15" creationId="{E7F5F872-9538-4C81-A7AF-15B33FAF9193}"/>
          </ac:spMkLst>
        </pc:spChg>
        <pc:spChg chg="add mod ord">
          <ac:chgData name="Dominic Bellocchio" userId="S::db20fn@fsu.edu::72897a1d-d36e-4955-ac8f-d5e02d6e2286" providerId="AD" clId="Web-{DE285577-7217-456D-84F9-B40C225A7530}" dt="2022-10-10T16:25:11.219" v="279" actId="1076"/>
          <ac:spMkLst>
            <pc:docMk/>
            <pc:sldMk cId="2537063674" sldId="269"/>
            <ac:spMk id="16" creationId="{2E6005FC-1C56-2C25-7640-D92D49EEFFC4}"/>
          </ac:spMkLst>
        </pc:spChg>
        <pc:spChg chg="mod">
          <ac:chgData name="Dominic Bellocchio" userId="S::db20fn@fsu.edu::72897a1d-d36e-4955-ac8f-d5e02d6e2286" providerId="AD" clId="Web-{DE285577-7217-456D-84F9-B40C225A7530}" dt="2022-10-10T16:43:55.060" v="513" actId="1076"/>
          <ac:spMkLst>
            <pc:docMk/>
            <pc:sldMk cId="2537063674" sldId="269"/>
            <ac:spMk id="17" creationId="{8C7D0110-CC52-4CFE-8A67-CE03E617D025}"/>
          </ac:spMkLst>
        </pc:spChg>
        <pc:spChg chg="mod">
          <ac:chgData name="Dominic Bellocchio" userId="S::db20fn@fsu.edu::72897a1d-d36e-4955-ac8f-d5e02d6e2286" providerId="AD" clId="Web-{DE285577-7217-456D-84F9-B40C225A7530}" dt="2022-10-10T16:38:37.210" v="499" actId="1076"/>
          <ac:spMkLst>
            <pc:docMk/>
            <pc:sldMk cId="2537063674" sldId="269"/>
            <ac:spMk id="18" creationId="{24FE98BE-DCE2-4535-AC8A-38580B640504}"/>
          </ac:spMkLst>
        </pc:spChg>
        <pc:spChg chg="add">
          <ac:chgData name="Dominic Bellocchio" userId="S::db20fn@fsu.edu::72897a1d-d36e-4955-ac8f-d5e02d6e2286" providerId="AD" clId="Web-{DE285577-7217-456D-84F9-B40C225A7530}" dt="2022-10-10T16:42:33.695" v="507"/>
          <ac:spMkLst>
            <pc:docMk/>
            <pc:sldMk cId="2537063674" sldId="269"/>
            <ac:spMk id="22" creationId="{B3018AF1-4E5A-E116-18CF-C3E2DFDC23A8}"/>
          </ac:spMkLst>
        </pc:spChg>
        <pc:spChg chg="add del mod">
          <ac:chgData name="Dominic Bellocchio" userId="S::db20fn@fsu.edu::72897a1d-d36e-4955-ac8f-d5e02d6e2286" providerId="AD" clId="Web-{DE285577-7217-456D-84F9-B40C225A7530}" dt="2022-10-10T16:44:04.404" v="515"/>
          <ac:spMkLst>
            <pc:docMk/>
            <pc:sldMk cId="2537063674" sldId="269"/>
            <ac:spMk id="23" creationId="{9FDE83F3-FB47-CA95-FC57-15FA8F6CF947}"/>
          </ac:spMkLst>
        </pc:spChg>
        <pc:spChg chg="add del mod">
          <ac:chgData name="Dominic Bellocchio" userId="S::db20fn@fsu.edu::72897a1d-d36e-4955-ac8f-d5e02d6e2286" providerId="AD" clId="Web-{DE285577-7217-456D-84F9-B40C225A7530}" dt="2022-10-10T16:44:04.404" v="514"/>
          <ac:spMkLst>
            <pc:docMk/>
            <pc:sldMk cId="2537063674" sldId="269"/>
            <ac:spMk id="24" creationId="{6BC49FC9-2898-0984-489D-704F4A53E9B8}"/>
          </ac:spMkLst>
        </pc:spChg>
      </pc:sldChg>
      <pc:sldChg chg="addSp modSp modNotes">
        <pc:chgData name="Dominic Bellocchio" userId="S::db20fn@fsu.edu::72897a1d-d36e-4955-ac8f-d5e02d6e2286" providerId="AD" clId="Web-{DE285577-7217-456D-84F9-B40C225A7530}" dt="2022-10-10T17:38:11.011" v="1168" actId="1076"/>
        <pc:sldMkLst>
          <pc:docMk/>
          <pc:sldMk cId="358661293" sldId="270"/>
        </pc:sldMkLst>
        <pc:spChg chg="add mod">
          <ac:chgData name="Dominic Bellocchio" userId="S::db20fn@fsu.edu::72897a1d-d36e-4955-ac8f-d5e02d6e2286" providerId="AD" clId="Web-{DE285577-7217-456D-84F9-B40C225A7530}" dt="2022-10-10T17:38:11.011" v="1168" actId="1076"/>
          <ac:spMkLst>
            <pc:docMk/>
            <pc:sldMk cId="358661293" sldId="270"/>
            <ac:spMk id="4" creationId="{22B828F5-7B10-8AB9-FF45-3F5B386CF924}"/>
          </ac:spMkLst>
        </pc:spChg>
        <pc:spChg chg="mod">
          <ac:chgData name="Dominic Bellocchio" userId="S::db20fn@fsu.edu::72897a1d-d36e-4955-ac8f-d5e02d6e2286" providerId="AD" clId="Web-{DE285577-7217-456D-84F9-B40C225A7530}" dt="2022-10-10T16:25:44.815" v="283" actId="20577"/>
          <ac:spMkLst>
            <pc:docMk/>
            <pc:sldMk cId="358661293" sldId="270"/>
            <ac:spMk id="6" creationId="{C7EB0E4B-F714-D63E-ED55-0B54C6486109}"/>
          </ac:spMkLst>
        </pc:spChg>
      </pc:sldChg>
      <pc:sldChg chg="modNotes">
        <pc:chgData name="Dominic Bellocchio" userId="S::db20fn@fsu.edu::72897a1d-d36e-4955-ac8f-d5e02d6e2286" providerId="AD" clId="Web-{DE285577-7217-456D-84F9-B40C225A7530}" dt="2022-10-10T15:41:41.436" v="169"/>
        <pc:sldMkLst>
          <pc:docMk/>
          <pc:sldMk cId="761491810" sldId="273"/>
        </pc:sldMkLst>
      </pc:sldChg>
      <pc:sldChg chg="mod ord modShow">
        <pc:chgData name="Dominic Bellocchio" userId="S::db20fn@fsu.edu::72897a1d-d36e-4955-ac8f-d5e02d6e2286" providerId="AD" clId="Web-{DE285577-7217-456D-84F9-B40C225A7530}" dt="2022-10-10T16:50:15.585" v="544"/>
        <pc:sldMkLst>
          <pc:docMk/>
          <pc:sldMk cId="2730253556" sldId="276"/>
        </pc:sldMkLst>
      </pc:sldChg>
      <pc:sldChg chg="addSp delSp modSp addAnim delAnim modAnim modNotes">
        <pc:chgData name="Dominic Bellocchio" userId="S::db20fn@fsu.edu::72897a1d-d36e-4955-ac8f-d5e02d6e2286" providerId="AD" clId="Web-{DE285577-7217-456D-84F9-B40C225A7530}" dt="2022-10-10T17:42:33.184" v="1170"/>
        <pc:sldMkLst>
          <pc:docMk/>
          <pc:sldMk cId="2617518408" sldId="281"/>
        </pc:sldMkLst>
        <pc:spChg chg="del mod">
          <ac:chgData name="Dominic Bellocchio" userId="S::db20fn@fsu.edu::72897a1d-d36e-4955-ac8f-d5e02d6e2286" providerId="AD" clId="Web-{DE285577-7217-456D-84F9-B40C225A7530}" dt="2022-10-10T16:09:38.454" v="188"/>
          <ac:spMkLst>
            <pc:docMk/>
            <pc:sldMk cId="2617518408" sldId="281"/>
            <ac:spMk id="10" creationId="{9344BFAE-F366-108C-DC1E-49251A734A72}"/>
          </ac:spMkLst>
        </pc:spChg>
        <pc:spChg chg="add">
          <ac:chgData name="Dominic Bellocchio" userId="S::db20fn@fsu.edu::72897a1d-d36e-4955-ac8f-d5e02d6e2286" providerId="AD" clId="Web-{DE285577-7217-456D-84F9-B40C225A7530}" dt="2022-10-10T16:10:23.004" v="219"/>
          <ac:spMkLst>
            <pc:docMk/>
            <pc:sldMk cId="2617518408" sldId="281"/>
            <ac:spMk id="22" creationId="{FAAF5C4E-533E-BDDD-F1BA-52ED5A423FE4}"/>
          </ac:spMkLst>
        </pc:spChg>
        <pc:picChg chg="mod">
          <ac:chgData name="Dominic Bellocchio" userId="S::db20fn@fsu.edu::72897a1d-d36e-4955-ac8f-d5e02d6e2286" providerId="AD" clId="Web-{DE285577-7217-456D-84F9-B40C225A7530}" dt="2022-10-10T15:51:12.896" v="170" actId="1076"/>
          <ac:picMkLst>
            <pc:docMk/>
            <pc:sldMk cId="2617518408" sldId="281"/>
            <ac:picMk id="21" creationId="{646D6F3B-C070-3491-8168-4F2EB75EB800}"/>
          </ac:picMkLst>
        </pc:picChg>
      </pc:sldChg>
      <pc:sldChg chg="addSp delSp addAnim delAnim modAnim">
        <pc:chgData name="Dominic Bellocchio" userId="S::db20fn@fsu.edu::72897a1d-d36e-4955-ac8f-d5e02d6e2286" providerId="AD" clId="Web-{DE285577-7217-456D-84F9-B40C225A7530}" dt="2022-10-10T17:42:52.233" v="1172"/>
        <pc:sldMkLst>
          <pc:docMk/>
          <pc:sldMk cId="563724442" sldId="291"/>
        </pc:sldMkLst>
        <pc:spChg chg="add">
          <ac:chgData name="Dominic Bellocchio" userId="S::db20fn@fsu.edu::72897a1d-d36e-4955-ac8f-d5e02d6e2286" providerId="AD" clId="Web-{DE285577-7217-456D-84F9-B40C225A7530}" dt="2022-10-10T16:09:43.611" v="190"/>
          <ac:spMkLst>
            <pc:docMk/>
            <pc:sldMk cId="563724442" sldId="291"/>
            <ac:spMk id="2" creationId="{FAAF5C4E-533E-BDDD-F1BA-52ED5A423FE4}"/>
          </ac:spMkLst>
        </pc:spChg>
        <pc:spChg chg="del">
          <ac:chgData name="Dominic Bellocchio" userId="S::db20fn@fsu.edu::72897a1d-d36e-4955-ac8f-d5e02d6e2286" providerId="AD" clId="Web-{DE285577-7217-456D-84F9-B40C225A7530}" dt="2022-10-10T16:09:41.392" v="189"/>
          <ac:spMkLst>
            <pc:docMk/>
            <pc:sldMk cId="563724442" sldId="291"/>
            <ac:spMk id="21" creationId="{96E4B6FB-4B95-E859-220D-F7450015BC99}"/>
          </ac:spMkLst>
        </pc:spChg>
      </pc:sldChg>
      <pc:sldChg chg="addSp modSp ord modNotes">
        <pc:chgData name="Dominic Bellocchio" userId="S::db20fn@fsu.edu::72897a1d-d36e-4955-ac8f-d5e02d6e2286" providerId="AD" clId="Web-{DE285577-7217-456D-84F9-B40C225A7530}" dt="2022-10-10T17:37:36.258" v="1166" actId="20577"/>
        <pc:sldMkLst>
          <pc:docMk/>
          <pc:sldMk cId="1951717614" sldId="292"/>
        </pc:sldMkLst>
        <pc:spChg chg="add mod">
          <ac:chgData name="Dominic Bellocchio" userId="S::db20fn@fsu.edu::72897a1d-d36e-4955-ac8f-d5e02d6e2286" providerId="AD" clId="Web-{DE285577-7217-456D-84F9-B40C225A7530}" dt="2022-10-10T17:37:36.258" v="1166" actId="20577"/>
          <ac:spMkLst>
            <pc:docMk/>
            <pc:sldMk cId="1951717614" sldId="292"/>
            <ac:spMk id="4" creationId="{5CEAB75F-2A9A-8669-BF5B-1758AEC9A7C1}"/>
          </ac:spMkLst>
        </pc:spChg>
      </pc:sldChg>
      <pc:sldChg chg="ord modNotes">
        <pc:chgData name="Dominic Bellocchio" userId="S::db20fn@fsu.edu::72897a1d-d36e-4955-ac8f-d5e02d6e2286" providerId="AD" clId="Web-{DE285577-7217-456D-84F9-B40C225A7530}" dt="2022-10-10T17:53:04.101" v="1248"/>
        <pc:sldMkLst>
          <pc:docMk/>
          <pc:sldMk cId="1939762520" sldId="293"/>
        </pc:sldMkLst>
      </pc:sldChg>
      <pc:sldChg chg="modNotes">
        <pc:chgData name="Dominic Bellocchio" userId="S::db20fn@fsu.edu::72897a1d-d36e-4955-ac8f-d5e02d6e2286" providerId="AD" clId="Web-{DE285577-7217-456D-84F9-B40C225A7530}" dt="2022-10-10T17:49:34.494" v="1173"/>
        <pc:sldMkLst>
          <pc:docMk/>
          <pc:sldMk cId="2569823007" sldId="295"/>
        </pc:sldMkLst>
      </pc:sldChg>
      <pc:sldChg chg="addSp delSp modSp add del mod replId delAnim modShow">
        <pc:chgData name="Dominic Bellocchio" userId="S::db20fn@fsu.edu::72897a1d-d36e-4955-ac8f-d5e02d6e2286" providerId="AD" clId="Web-{DE285577-7217-456D-84F9-B40C225A7530}" dt="2022-10-10T16:09:07.968" v="184"/>
        <pc:sldMkLst>
          <pc:docMk/>
          <pc:sldMk cId="1497484883" sldId="323"/>
        </pc:sldMkLst>
        <pc:spChg chg="del">
          <ac:chgData name="Dominic Bellocchio" userId="S::db20fn@fsu.edu::72897a1d-d36e-4955-ac8f-d5e02d6e2286" providerId="AD" clId="Web-{DE285577-7217-456D-84F9-B40C225A7530}" dt="2022-10-10T15:11:51.379" v="3"/>
          <ac:spMkLst>
            <pc:docMk/>
            <pc:sldMk cId="1497484883" sldId="323"/>
            <ac:spMk id="10" creationId="{9344BFAE-F366-108C-DC1E-49251A734A72}"/>
          </ac:spMkLst>
        </pc:spChg>
        <pc:picChg chg="add mod">
          <ac:chgData name="Dominic Bellocchio" userId="S::db20fn@fsu.edu::72897a1d-d36e-4955-ac8f-d5e02d6e2286" providerId="AD" clId="Web-{DE285577-7217-456D-84F9-B40C225A7530}" dt="2022-10-10T15:13:38.683" v="17" actId="1076"/>
          <ac:picMkLst>
            <pc:docMk/>
            <pc:sldMk cId="1497484883" sldId="323"/>
            <ac:picMk id="22" creationId="{B3FD17AA-C7B8-CEAD-1841-D36D89D8F724}"/>
          </ac:picMkLst>
        </pc:picChg>
        <pc:cxnChg chg="add mod">
          <ac:chgData name="Dominic Bellocchio" userId="S::db20fn@fsu.edu::72897a1d-d36e-4955-ac8f-d5e02d6e2286" providerId="AD" clId="Web-{DE285577-7217-456D-84F9-B40C225A7530}" dt="2022-10-10T15:14:36.593" v="22" actId="14100"/>
          <ac:cxnSpMkLst>
            <pc:docMk/>
            <pc:sldMk cId="1497484883" sldId="323"/>
            <ac:cxnSpMk id="23" creationId="{FA17294C-CC16-F5B7-218C-F3BD3B426085}"/>
          </ac:cxnSpMkLst>
        </pc:cxnChg>
        <pc:cxnChg chg="del">
          <ac:chgData name="Dominic Bellocchio" userId="S::db20fn@fsu.edu::72897a1d-d36e-4955-ac8f-d5e02d6e2286" providerId="AD" clId="Web-{DE285577-7217-456D-84F9-B40C225A7530}" dt="2022-10-10T15:12:17.256" v="4"/>
          <ac:cxnSpMkLst>
            <pc:docMk/>
            <pc:sldMk cId="1497484883" sldId="323"/>
            <ac:cxnSpMk id="24" creationId="{30100BA4-AF8F-6644-8EA7-C53C4601940D}"/>
          </ac:cxnSpMkLst>
        </pc:cxnChg>
      </pc:sldChg>
    </pc:docChg>
  </pc:docChgLst>
  <pc:docChgLst>
    <pc:chgData name="Dylan Ma" userId="S::dm19i@fsu.edu::d19f606a-f869-495f-a967-091fe7c6f588" providerId="AD" clId="Web-{7506DA71-648F-4805-A14B-3CEE55C54E99}"/>
    <pc:docChg chg="modSld">
      <pc:chgData name="Dylan Ma" userId="S::dm19i@fsu.edu::d19f606a-f869-495f-a967-091fe7c6f588" providerId="AD" clId="Web-{7506DA71-648F-4805-A14B-3CEE55C54E99}" dt="2022-11-04T13:54:58.193" v="7" actId="1076"/>
      <pc:docMkLst>
        <pc:docMk/>
      </pc:docMkLst>
      <pc:sldChg chg="modSp">
        <pc:chgData name="Dylan Ma" userId="S::dm19i@fsu.edu::d19f606a-f869-495f-a967-091fe7c6f588" providerId="AD" clId="Web-{7506DA71-648F-4805-A14B-3CEE55C54E99}" dt="2022-11-04T13:54:58.193" v="7" actId="1076"/>
        <pc:sldMkLst>
          <pc:docMk/>
          <pc:sldMk cId="1261495375" sldId="347"/>
        </pc:sldMkLst>
        <pc:spChg chg="mod">
          <ac:chgData name="Dylan Ma" userId="S::dm19i@fsu.edu::d19f606a-f869-495f-a967-091fe7c6f588" providerId="AD" clId="Web-{7506DA71-648F-4805-A14B-3CEE55C54E99}" dt="2022-11-04T13:54:58.193" v="7" actId="1076"/>
          <ac:spMkLst>
            <pc:docMk/>
            <pc:sldMk cId="1261495375" sldId="347"/>
            <ac:spMk id="2" creationId="{D5D6AA6E-7178-E6A3-9336-CB47551FAE4D}"/>
          </ac:spMkLst>
        </pc:spChg>
      </pc:sldChg>
    </pc:docChg>
  </pc:docChgLst>
  <pc:docChgLst>
    <pc:chgData name="Roberto Lacasa" userId="S::rel18c@fsu.edu::56fd04ad-fbc8-419f-879a-4b0643511510" providerId="AD" clId="Web-{A469793F-7A81-447D-BCF4-6FF1B993D1BD}"/>
    <pc:docChg chg="modSld">
      <pc:chgData name="Roberto Lacasa" userId="S::rel18c@fsu.edu::56fd04ad-fbc8-419f-879a-4b0643511510" providerId="AD" clId="Web-{A469793F-7A81-447D-BCF4-6FF1B993D1BD}" dt="2022-10-10T15:20:00.316" v="3313"/>
      <pc:docMkLst>
        <pc:docMk/>
      </pc:docMkLst>
      <pc:sldChg chg="modNotes">
        <pc:chgData name="Roberto Lacasa" userId="S::rel18c@fsu.edu::56fd04ad-fbc8-419f-879a-4b0643511510" providerId="AD" clId="Web-{A469793F-7A81-447D-BCF4-6FF1B993D1BD}" dt="2022-10-10T13:39:49.624" v="256"/>
        <pc:sldMkLst>
          <pc:docMk/>
          <pc:sldMk cId="2419948932" sldId="279"/>
        </pc:sldMkLst>
      </pc:sldChg>
      <pc:sldChg chg="modNotes">
        <pc:chgData name="Roberto Lacasa" userId="S::rel18c@fsu.edu::56fd04ad-fbc8-419f-879a-4b0643511510" providerId="AD" clId="Web-{A469793F-7A81-447D-BCF4-6FF1B993D1BD}" dt="2022-10-10T13:43:11.600" v="520"/>
        <pc:sldMkLst>
          <pc:docMk/>
          <pc:sldMk cId="3224341621" sldId="282"/>
        </pc:sldMkLst>
      </pc:sldChg>
      <pc:sldChg chg="modNotes">
        <pc:chgData name="Roberto Lacasa" userId="S::rel18c@fsu.edu::56fd04ad-fbc8-419f-879a-4b0643511510" providerId="AD" clId="Web-{A469793F-7A81-447D-BCF4-6FF1B993D1BD}" dt="2022-10-10T13:50:56.648" v="663"/>
        <pc:sldMkLst>
          <pc:docMk/>
          <pc:sldMk cId="85211900" sldId="283"/>
        </pc:sldMkLst>
      </pc:sldChg>
      <pc:sldChg chg="modNotes">
        <pc:chgData name="Roberto Lacasa" userId="S::rel18c@fsu.edu::56fd04ad-fbc8-419f-879a-4b0643511510" providerId="AD" clId="Web-{A469793F-7A81-447D-BCF4-6FF1B993D1BD}" dt="2022-10-10T13:59:09.399" v="1341"/>
        <pc:sldMkLst>
          <pc:docMk/>
          <pc:sldMk cId="1322123521" sldId="284"/>
        </pc:sldMkLst>
      </pc:sldChg>
      <pc:sldChg chg="modNotes">
        <pc:chgData name="Roberto Lacasa" userId="S::rel18c@fsu.edu::56fd04ad-fbc8-419f-879a-4b0643511510" providerId="AD" clId="Web-{A469793F-7A81-447D-BCF4-6FF1B993D1BD}" dt="2022-10-10T14:04:00.332" v="1564"/>
        <pc:sldMkLst>
          <pc:docMk/>
          <pc:sldMk cId="1438651269" sldId="285"/>
        </pc:sldMkLst>
      </pc:sldChg>
      <pc:sldChg chg="modNotes">
        <pc:chgData name="Roberto Lacasa" userId="S::rel18c@fsu.edu::56fd04ad-fbc8-419f-879a-4b0643511510" providerId="AD" clId="Web-{A469793F-7A81-447D-BCF4-6FF1B993D1BD}" dt="2022-10-10T14:05:10.522" v="1612"/>
        <pc:sldMkLst>
          <pc:docMk/>
          <pc:sldMk cId="2924019642" sldId="286"/>
        </pc:sldMkLst>
      </pc:sldChg>
      <pc:sldChg chg="modNotes">
        <pc:chgData name="Roberto Lacasa" userId="S::rel18c@fsu.edu::56fd04ad-fbc8-419f-879a-4b0643511510" providerId="AD" clId="Web-{A469793F-7A81-447D-BCF4-6FF1B993D1BD}" dt="2022-10-10T14:10:34.564" v="1897"/>
        <pc:sldMkLst>
          <pc:docMk/>
          <pc:sldMk cId="1512818451" sldId="287"/>
        </pc:sldMkLst>
      </pc:sldChg>
      <pc:sldChg chg="modNotes">
        <pc:chgData name="Roberto Lacasa" userId="S::rel18c@fsu.edu::56fd04ad-fbc8-419f-879a-4b0643511510" providerId="AD" clId="Web-{A469793F-7A81-447D-BCF4-6FF1B993D1BD}" dt="2022-10-10T14:15:08.871" v="2236"/>
        <pc:sldMkLst>
          <pc:docMk/>
          <pc:sldMk cId="2055911418" sldId="288"/>
        </pc:sldMkLst>
      </pc:sldChg>
      <pc:sldChg chg="modNotes">
        <pc:chgData name="Roberto Lacasa" userId="S::rel18c@fsu.edu::56fd04ad-fbc8-419f-879a-4b0643511510" providerId="AD" clId="Web-{A469793F-7A81-447D-BCF4-6FF1B993D1BD}" dt="2022-10-10T14:15:58.935" v="2290"/>
        <pc:sldMkLst>
          <pc:docMk/>
          <pc:sldMk cId="137981455" sldId="289"/>
        </pc:sldMkLst>
      </pc:sldChg>
      <pc:sldChg chg="modNotes">
        <pc:chgData name="Roberto Lacasa" userId="S::rel18c@fsu.edu::56fd04ad-fbc8-419f-879a-4b0643511510" providerId="AD" clId="Web-{A469793F-7A81-447D-BCF4-6FF1B993D1BD}" dt="2022-10-10T14:59:04.941" v="2500"/>
        <pc:sldMkLst>
          <pc:docMk/>
          <pc:sldMk cId="347474858" sldId="319"/>
        </pc:sldMkLst>
      </pc:sldChg>
      <pc:sldChg chg="modNotes">
        <pc:chgData name="Roberto Lacasa" userId="S::rel18c@fsu.edu::56fd04ad-fbc8-419f-879a-4b0643511510" providerId="AD" clId="Web-{A469793F-7A81-447D-BCF4-6FF1B993D1BD}" dt="2022-10-10T15:03:52.292" v="2809"/>
        <pc:sldMkLst>
          <pc:docMk/>
          <pc:sldMk cId="1270771383" sldId="320"/>
        </pc:sldMkLst>
      </pc:sldChg>
      <pc:sldChg chg="modNotes">
        <pc:chgData name="Roberto Lacasa" userId="S::rel18c@fsu.edu::56fd04ad-fbc8-419f-879a-4b0643511510" providerId="AD" clId="Web-{A469793F-7A81-447D-BCF4-6FF1B993D1BD}" dt="2022-10-10T15:20:00.316" v="3313"/>
        <pc:sldMkLst>
          <pc:docMk/>
          <pc:sldMk cId="721717677" sldId="321"/>
        </pc:sldMkLst>
      </pc:sldChg>
    </pc:docChg>
  </pc:docChgLst>
  <pc:docChgLst>
    <pc:chgData name="Tauben Brenner" userId="S::tyb18b@fsu.edu::36cef9e0-fa1d-4eb2-971f-0eac36d8adf4" providerId="AD" clId="Web-{408DEDD5-906F-2F1C-62F4-F4DF91DD00F7}"/>
    <pc:docChg chg="modSld">
      <pc:chgData name="Tauben Brenner" userId="S::tyb18b@fsu.edu::36cef9e0-fa1d-4eb2-971f-0eac36d8adf4" providerId="AD" clId="Web-{408DEDD5-906F-2F1C-62F4-F4DF91DD00F7}" dt="2022-11-09T13:55:42.521" v="414"/>
      <pc:docMkLst>
        <pc:docMk/>
      </pc:docMkLst>
      <pc:sldChg chg="modNotes">
        <pc:chgData name="Tauben Brenner" userId="S::tyb18b@fsu.edu::36cef9e0-fa1d-4eb2-971f-0eac36d8adf4" providerId="AD" clId="Web-{408DEDD5-906F-2F1C-62F4-F4DF91DD00F7}" dt="2022-11-09T13:52:49.892" v="95"/>
        <pc:sldMkLst>
          <pc:docMk/>
          <pc:sldMk cId="1432526949" sldId="403"/>
        </pc:sldMkLst>
      </pc:sldChg>
      <pc:sldChg chg="modNotes">
        <pc:chgData name="Tauben Brenner" userId="S::tyb18b@fsu.edu::36cef9e0-fa1d-4eb2-971f-0eac36d8adf4" providerId="AD" clId="Web-{408DEDD5-906F-2F1C-62F4-F4DF91DD00F7}" dt="2022-11-09T13:53:49.628" v="253"/>
        <pc:sldMkLst>
          <pc:docMk/>
          <pc:sldMk cId="2245971712" sldId="404"/>
        </pc:sldMkLst>
      </pc:sldChg>
      <pc:sldChg chg="modNotes">
        <pc:chgData name="Tauben Brenner" userId="S::tyb18b@fsu.edu::36cef9e0-fa1d-4eb2-971f-0eac36d8adf4" providerId="AD" clId="Web-{408DEDD5-906F-2F1C-62F4-F4DF91DD00F7}" dt="2022-11-09T13:55:42.521" v="414"/>
        <pc:sldMkLst>
          <pc:docMk/>
          <pc:sldMk cId="4202237229" sldId="405"/>
        </pc:sldMkLst>
      </pc:sldChg>
    </pc:docChg>
  </pc:docChgLst>
  <pc:docChgLst>
    <pc:chgData name="Dylan Ma" userId="S::dm19i@fsu.edu::d19f606a-f869-495f-a967-091fe7c6f588" providerId="AD" clId="Web-{07597497-0B77-4F8F-8B20-ADF4CB0703A0}"/>
    <pc:docChg chg="modSld">
      <pc:chgData name="Dylan Ma" userId="S::dm19i@fsu.edu::d19f606a-f869-495f-a967-091fe7c6f588" providerId="AD" clId="Web-{07597497-0B77-4F8F-8B20-ADF4CB0703A0}" dt="2022-10-10T20:02:40.756" v="15" actId="1076"/>
      <pc:docMkLst>
        <pc:docMk/>
      </pc:docMkLst>
      <pc:sldChg chg="delSp modSp">
        <pc:chgData name="Dylan Ma" userId="S::dm19i@fsu.edu::d19f606a-f869-495f-a967-091fe7c6f588" providerId="AD" clId="Web-{07597497-0B77-4F8F-8B20-ADF4CB0703A0}" dt="2022-10-10T19:57:22.309" v="1"/>
        <pc:sldMkLst>
          <pc:docMk/>
          <pc:sldMk cId="109857222" sldId="256"/>
        </pc:sldMkLst>
        <pc:spChg chg="del mod">
          <ac:chgData name="Dylan Ma" userId="S::dm19i@fsu.edu::d19f606a-f869-495f-a967-091fe7c6f588" providerId="AD" clId="Web-{07597497-0B77-4F8F-8B20-ADF4CB0703A0}" dt="2022-10-10T19:57:22.309" v="1"/>
          <ac:spMkLst>
            <pc:docMk/>
            <pc:sldMk cId="109857222" sldId="256"/>
            <ac:spMk id="4" creationId="{9EB2B614-7484-CE46-B9C2-9BAFBF4FAFF5}"/>
          </ac:spMkLst>
        </pc:spChg>
      </pc:sldChg>
      <pc:sldChg chg="modSp">
        <pc:chgData name="Dylan Ma" userId="S::dm19i@fsu.edu::d19f606a-f869-495f-a967-091fe7c6f588" providerId="AD" clId="Web-{07597497-0B77-4F8F-8B20-ADF4CB0703A0}" dt="2022-10-10T20:02:40.756" v="15" actId="1076"/>
        <pc:sldMkLst>
          <pc:docMk/>
          <pc:sldMk cId="2319345432" sldId="258"/>
        </pc:sldMkLst>
        <pc:picChg chg="mod">
          <ac:chgData name="Dylan Ma" userId="S::dm19i@fsu.edu::d19f606a-f869-495f-a967-091fe7c6f588" providerId="AD" clId="Web-{07597497-0B77-4F8F-8B20-ADF4CB0703A0}" dt="2022-10-10T20:02:22.787" v="11" actId="1076"/>
          <ac:picMkLst>
            <pc:docMk/>
            <pc:sldMk cId="2319345432" sldId="258"/>
            <ac:picMk id="2" creationId="{BFB898DB-7FDE-53AD-673D-6BA94EEADBC0}"/>
          </ac:picMkLst>
        </pc:picChg>
        <pc:picChg chg="mod">
          <ac:chgData name="Dylan Ma" userId="S::dm19i@fsu.edu::d19f606a-f869-495f-a967-091fe7c6f588" providerId="AD" clId="Web-{07597497-0B77-4F8F-8B20-ADF4CB0703A0}" dt="2022-10-10T20:02:33.990" v="14" actId="1076"/>
          <ac:picMkLst>
            <pc:docMk/>
            <pc:sldMk cId="2319345432" sldId="258"/>
            <ac:picMk id="6" creationId="{D78F6E71-5FE8-2E2A-410E-1038FEAC5E4F}"/>
          </ac:picMkLst>
        </pc:picChg>
        <pc:picChg chg="mod">
          <ac:chgData name="Dylan Ma" userId="S::dm19i@fsu.edu::d19f606a-f869-495f-a967-091fe7c6f588" providerId="AD" clId="Web-{07597497-0B77-4F8F-8B20-ADF4CB0703A0}" dt="2022-10-10T20:02:40.756" v="15" actId="1076"/>
          <ac:picMkLst>
            <pc:docMk/>
            <pc:sldMk cId="2319345432" sldId="258"/>
            <ac:picMk id="7" creationId="{B57FB9F3-ECB8-4039-48ED-AC335C498165}"/>
          </ac:picMkLst>
        </pc:picChg>
        <pc:picChg chg="mod">
          <ac:chgData name="Dylan Ma" userId="S::dm19i@fsu.edu::d19f606a-f869-495f-a967-091fe7c6f588" providerId="AD" clId="Web-{07597497-0B77-4F8F-8B20-ADF4CB0703A0}" dt="2022-10-10T20:02:20.115" v="10" actId="1076"/>
          <ac:picMkLst>
            <pc:docMk/>
            <pc:sldMk cId="2319345432" sldId="258"/>
            <ac:picMk id="11" creationId="{A9A502B0-C448-90FE-7C91-9C8367523569}"/>
          </ac:picMkLst>
        </pc:picChg>
      </pc:sldChg>
      <pc:sldChg chg="modSp">
        <pc:chgData name="Dylan Ma" userId="S::dm19i@fsu.edu::d19f606a-f869-495f-a967-091fe7c6f588" providerId="AD" clId="Web-{07597497-0B77-4F8F-8B20-ADF4CB0703A0}" dt="2022-10-10T19:59:11.781" v="9" actId="1076"/>
        <pc:sldMkLst>
          <pc:docMk/>
          <pc:sldMk cId="3440299693" sldId="266"/>
        </pc:sldMkLst>
        <pc:spChg chg="mod">
          <ac:chgData name="Dylan Ma" userId="S::dm19i@fsu.edu::d19f606a-f869-495f-a967-091fe7c6f588" providerId="AD" clId="Web-{07597497-0B77-4F8F-8B20-ADF4CB0703A0}" dt="2022-10-10T19:59:11.781" v="9" actId="1076"/>
          <ac:spMkLst>
            <pc:docMk/>
            <pc:sldMk cId="3440299693" sldId="266"/>
            <ac:spMk id="2" creationId="{A7F7C30E-DA44-BBFA-F554-AF96694C1EBA}"/>
          </ac:spMkLst>
        </pc:spChg>
      </pc:sldChg>
      <pc:sldChg chg="modSp">
        <pc:chgData name="Dylan Ma" userId="S::dm19i@fsu.edu::d19f606a-f869-495f-a967-091fe7c6f588" providerId="AD" clId="Web-{07597497-0B77-4F8F-8B20-ADF4CB0703A0}" dt="2022-10-10T19:58:49.265" v="4" actId="1076"/>
        <pc:sldMkLst>
          <pc:docMk/>
          <pc:sldMk cId="2617518408" sldId="281"/>
        </pc:sldMkLst>
        <pc:picChg chg="mod">
          <ac:chgData name="Dylan Ma" userId="S::dm19i@fsu.edu::d19f606a-f869-495f-a967-091fe7c6f588" providerId="AD" clId="Web-{07597497-0B77-4F8F-8B20-ADF4CB0703A0}" dt="2022-10-10T19:58:49.265" v="4" actId="1076"/>
          <ac:picMkLst>
            <pc:docMk/>
            <pc:sldMk cId="2617518408" sldId="281"/>
            <ac:picMk id="21" creationId="{646D6F3B-C070-3491-8168-4F2EB75EB800}"/>
          </ac:picMkLst>
        </pc:picChg>
      </pc:sldChg>
      <pc:sldChg chg="modSp">
        <pc:chgData name="Dylan Ma" userId="S::dm19i@fsu.edu::d19f606a-f869-495f-a967-091fe7c6f588" providerId="AD" clId="Web-{07597497-0B77-4F8F-8B20-ADF4CB0703A0}" dt="2022-10-10T19:58:43.608" v="3" actId="1076"/>
        <pc:sldMkLst>
          <pc:docMk/>
          <pc:sldMk cId="563724442" sldId="291"/>
        </pc:sldMkLst>
        <pc:picChg chg="mod">
          <ac:chgData name="Dylan Ma" userId="S::dm19i@fsu.edu::d19f606a-f869-495f-a967-091fe7c6f588" providerId="AD" clId="Web-{07597497-0B77-4F8F-8B20-ADF4CB0703A0}" dt="2022-10-10T19:58:43.608" v="3" actId="1076"/>
          <ac:picMkLst>
            <pc:docMk/>
            <pc:sldMk cId="563724442" sldId="291"/>
            <ac:picMk id="36" creationId="{DC91C1BB-6B07-DCA8-6F91-58AB9154FB3F}"/>
          </ac:picMkLst>
        </pc:picChg>
      </pc:sldChg>
    </pc:docChg>
  </pc:docChgLst>
  <pc:docChgLst>
    <pc:chgData name="Dylan Ma" userId="S::dm19i@fsu.edu::d19f606a-f869-495f-a967-091fe7c6f588" providerId="AD" clId="Web-{011076CC-4B71-4951-BBBB-13713E59BD3A}"/>
    <pc:docChg chg="modSld">
      <pc:chgData name="Dylan Ma" userId="S::dm19i@fsu.edu::d19f606a-f869-495f-a967-091fe7c6f588" providerId="AD" clId="Web-{011076CC-4B71-4951-BBBB-13713E59BD3A}" dt="2022-11-04T15:26:53.057" v="2" actId="1076"/>
      <pc:docMkLst>
        <pc:docMk/>
      </pc:docMkLst>
      <pc:sldChg chg="modSp">
        <pc:chgData name="Dylan Ma" userId="S::dm19i@fsu.edu::d19f606a-f869-495f-a967-091fe7c6f588" providerId="AD" clId="Web-{011076CC-4B71-4951-BBBB-13713E59BD3A}" dt="2022-11-04T15:26:53.057" v="2" actId="1076"/>
        <pc:sldMkLst>
          <pc:docMk/>
          <pc:sldMk cId="1193112368" sldId="324"/>
        </pc:sldMkLst>
        <pc:spChg chg="mod">
          <ac:chgData name="Dylan Ma" userId="S::dm19i@fsu.edu::d19f606a-f869-495f-a967-091fe7c6f588" providerId="AD" clId="Web-{011076CC-4B71-4951-BBBB-13713E59BD3A}" dt="2022-11-04T15:26:53.057" v="2" actId="1076"/>
          <ac:spMkLst>
            <pc:docMk/>
            <pc:sldMk cId="1193112368" sldId="324"/>
            <ac:spMk id="2" creationId="{1E492F6D-B108-9657-3623-C20FAD52150D}"/>
          </ac:spMkLst>
        </pc:spChg>
        <pc:picChg chg="mod">
          <ac:chgData name="Dylan Ma" userId="S::dm19i@fsu.edu::d19f606a-f869-495f-a967-091fe7c6f588" providerId="AD" clId="Web-{011076CC-4B71-4951-BBBB-13713E59BD3A}" dt="2022-11-04T15:26:44.791" v="1" actId="1076"/>
          <ac:picMkLst>
            <pc:docMk/>
            <pc:sldMk cId="1193112368" sldId="324"/>
            <ac:picMk id="1034" creationId="{3958CCCA-6200-49CE-D901-910F45FB9D32}"/>
          </ac:picMkLst>
        </pc:picChg>
      </pc:sldChg>
    </pc:docChg>
  </pc:docChgLst>
  <pc:docChgLst>
    <pc:chgData name="Roberto Lacasa" userId="S::rel18c@fsu.edu::56fd04ad-fbc8-419f-879a-4b0643511510" providerId="AD" clId="Web-{F9B7BA60-AD5E-46F2-9A61-F0DAE5DAF8D6}"/>
    <pc:docChg chg="addSld delSld modSld">
      <pc:chgData name="Roberto Lacasa" userId="S::rel18c@fsu.edu::56fd04ad-fbc8-419f-879a-4b0643511510" providerId="AD" clId="Web-{F9B7BA60-AD5E-46F2-9A61-F0DAE5DAF8D6}" dt="2022-11-02T00:05:39.228" v="190"/>
      <pc:docMkLst>
        <pc:docMk/>
      </pc:docMkLst>
      <pc:sldChg chg="delSp modSp">
        <pc:chgData name="Roberto Lacasa" userId="S::rel18c@fsu.edu::56fd04ad-fbc8-419f-879a-4b0643511510" providerId="AD" clId="Web-{F9B7BA60-AD5E-46F2-9A61-F0DAE5DAF8D6}" dt="2022-11-01T22:51:47.096" v="26"/>
        <pc:sldMkLst>
          <pc:docMk/>
          <pc:sldMk cId="4071624604" sldId="331"/>
        </pc:sldMkLst>
        <pc:spChg chg="mod">
          <ac:chgData name="Roberto Lacasa" userId="S::rel18c@fsu.edu::56fd04ad-fbc8-419f-879a-4b0643511510" providerId="AD" clId="Web-{F9B7BA60-AD5E-46F2-9A61-F0DAE5DAF8D6}" dt="2022-11-01T22:51:21.767" v="19" actId="20577"/>
          <ac:spMkLst>
            <pc:docMk/>
            <pc:sldMk cId="4071624604" sldId="331"/>
            <ac:spMk id="12" creationId="{99675179-BA43-4AB6-AB90-19290A5314F8}"/>
          </ac:spMkLst>
        </pc:spChg>
        <pc:spChg chg="del">
          <ac:chgData name="Roberto Lacasa" userId="S::rel18c@fsu.edu::56fd04ad-fbc8-419f-879a-4b0643511510" providerId="AD" clId="Web-{F9B7BA60-AD5E-46F2-9A61-F0DAE5DAF8D6}" dt="2022-11-01T22:51:32.377" v="20"/>
          <ac:spMkLst>
            <pc:docMk/>
            <pc:sldMk cId="4071624604" sldId="331"/>
            <ac:spMk id="17" creationId="{8C7D0110-CC52-4CFE-8A67-CE03E617D025}"/>
          </ac:spMkLst>
        </pc:spChg>
        <pc:spChg chg="mod">
          <ac:chgData name="Roberto Lacasa" userId="S::rel18c@fsu.edu::56fd04ad-fbc8-419f-879a-4b0643511510" providerId="AD" clId="Web-{F9B7BA60-AD5E-46F2-9A61-F0DAE5DAF8D6}" dt="2022-11-01T22:51:34.767" v="21" actId="20577"/>
          <ac:spMkLst>
            <pc:docMk/>
            <pc:sldMk cId="4071624604" sldId="331"/>
            <ac:spMk id="21" creationId="{DA031012-912F-4F28-9DA9-E6476A0B2C9B}"/>
          </ac:spMkLst>
        </pc:spChg>
        <pc:spChg chg="del">
          <ac:chgData name="Roberto Lacasa" userId="S::rel18c@fsu.edu::56fd04ad-fbc8-419f-879a-4b0643511510" providerId="AD" clId="Web-{F9B7BA60-AD5E-46F2-9A61-F0DAE5DAF8D6}" dt="2022-11-01T22:51:36.471" v="22"/>
          <ac:spMkLst>
            <pc:docMk/>
            <pc:sldMk cId="4071624604" sldId="331"/>
            <ac:spMk id="30" creationId="{7FC95AF5-2785-4B20-9B34-9B0A2028390E}"/>
          </ac:spMkLst>
        </pc:spChg>
        <pc:spChg chg="del">
          <ac:chgData name="Roberto Lacasa" userId="S::rel18c@fsu.edu::56fd04ad-fbc8-419f-879a-4b0643511510" providerId="AD" clId="Web-{F9B7BA60-AD5E-46F2-9A61-F0DAE5DAF8D6}" dt="2022-11-01T22:51:47.096" v="26"/>
          <ac:spMkLst>
            <pc:docMk/>
            <pc:sldMk cId="4071624604" sldId="331"/>
            <ac:spMk id="34" creationId="{62E45B93-96D4-4AF7-B58C-62E120D4B9D5}"/>
          </ac:spMkLst>
        </pc:spChg>
        <pc:spChg chg="mod">
          <ac:chgData name="Roberto Lacasa" userId="S::rel18c@fsu.edu::56fd04ad-fbc8-419f-879a-4b0643511510" providerId="AD" clId="Web-{F9B7BA60-AD5E-46F2-9A61-F0DAE5DAF8D6}" dt="2022-11-01T22:51:39.033" v="23" actId="20577"/>
          <ac:spMkLst>
            <pc:docMk/>
            <pc:sldMk cId="4071624604" sldId="331"/>
            <ac:spMk id="36" creationId="{E444E259-65C2-47FA-8635-A5C3245E25AC}"/>
          </ac:spMkLst>
        </pc:spChg>
        <pc:spChg chg="mod">
          <ac:chgData name="Roberto Lacasa" userId="S::rel18c@fsu.edu::56fd04ad-fbc8-419f-879a-4b0643511510" providerId="AD" clId="Web-{F9B7BA60-AD5E-46F2-9A61-F0DAE5DAF8D6}" dt="2022-11-01T22:51:45.893" v="25" actId="20577"/>
          <ac:spMkLst>
            <pc:docMk/>
            <pc:sldMk cId="4071624604" sldId="331"/>
            <ac:spMk id="37" creationId="{825D00CC-48D6-41D0-A127-69019769D5CF}"/>
          </ac:spMkLst>
        </pc:spChg>
        <pc:picChg chg="del">
          <ac:chgData name="Roberto Lacasa" userId="S::rel18c@fsu.edu::56fd04ad-fbc8-419f-879a-4b0643511510" providerId="AD" clId="Web-{F9B7BA60-AD5E-46F2-9A61-F0DAE5DAF8D6}" dt="2022-11-01T22:51:16.689" v="15"/>
          <ac:picMkLst>
            <pc:docMk/>
            <pc:sldMk cId="4071624604" sldId="331"/>
            <ac:picMk id="4" creationId="{5C550680-8314-49F5-8046-E66EEE5B2987}"/>
          </ac:picMkLst>
        </pc:picChg>
      </pc:sldChg>
      <pc:sldChg chg="addSp delSp modSp new mod modClrScheme chgLayout">
        <pc:chgData name="Roberto Lacasa" userId="S::rel18c@fsu.edu::56fd04ad-fbc8-419f-879a-4b0643511510" providerId="AD" clId="Web-{F9B7BA60-AD5E-46F2-9A61-F0DAE5DAF8D6}" dt="2022-11-01T22:47:20.462" v="14" actId="20577"/>
        <pc:sldMkLst>
          <pc:docMk/>
          <pc:sldMk cId="4198625401" sldId="333"/>
        </pc:sldMkLst>
        <pc:spChg chg="add del">
          <ac:chgData name="Roberto Lacasa" userId="S::rel18c@fsu.edu::56fd04ad-fbc8-419f-879a-4b0643511510" providerId="AD" clId="Web-{F9B7BA60-AD5E-46F2-9A61-F0DAE5DAF8D6}" dt="2022-11-01T22:47:04.884" v="4"/>
          <ac:spMkLst>
            <pc:docMk/>
            <pc:sldMk cId="4198625401" sldId="333"/>
            <ac:spMk id="2" creationId="{502AF0CB-3C3C-95C4-3AC1-50DCF91BF636}"/>
          </ac:spMkLst>
        </pc:spChg>
        <pc:spChg chg="add del">
          <ac:chgData name="Roberto Lacasa" userId="S::rel18c@fsu.edu::56fd04ad-fbc8-419f-879a-4b0643511510" providerId="AD" clId="Web-{F9B7BA60-AD5E-46F2-9A61-F0DAE5DAF8D6}" dt="2022-11-01T22:47:04.884" v="4"/>
          <ac:spMkLst>
            <pc:docMk/>
            <pc:sldMk cId="4198625401" sldId="333"/>
            <ac:spMk id="3" creationId="{84165495-CF72-AEFA-4779-791D09CD809F}"/>
          </ac:spMkLst>
        </pc:spChg>
        <pc:spChg chg="mod ord">
          <ac:chgData name="Roberto Lacasa" userId="S::rel18c@fsu.edu::56fd04ad-fbc8-419f-879a-4b0643511510" providerId="AD" clId="Web-{F9B7BA60-AD5E-46F2-9A61-F0DAE5DAF8D6}" dt="2022-11-01T22:47:04.884" v="4"/>
          <ac:spMkLst>
            <pc:docMk/>
            <pc:sldMk cId="4198625401" sldId="333"/>
            <ac:spMk id="4" creationId="{0881F5F8-4A4F-80B1-1323-FAFF4BC16E51}"/>
          </ac:spMkLst>
        </pc:spChg>
        <pc:spChg chg="add del mod">
          <ac:chgData name="Roberto Lacasa" userId="S::rel18c@fsu.edu::56fd04ad-fbc8-419f-879a-4b0643511510" providerId="AD" clId="Web-{F9B7BA60-AD5E-46F2-9A61-F0DAE5DAF8D6}" dt="2022-11-01T22:47:04.884" v="3"/>
          <ac:spMkLst>
            <pc:docMk/>
            <pc:sldMk cId="4198625401" sldId="333"/>
            <ac:spMk id="10" creationId="{C557B0BB-7ACA-D65E-21A0-73E5C2CDF598}"/>
          </ac:spMkLst>
        </pc:spChg>
        <pc:spChg chg="add mod">
          <ac:chgData name="Roberto Lacasa" userId="S::rel18c@fsu.edu::56fd04ad-fbc8-419f-879a-4b0643511510" providerId="AD" clId="Web-{F9B7BA60-AD5E-46F2-9A61-F0DAE5DAF8D6}" dt="2022-11-01T22:47:04.884" v="4"/>
          <ac:spMkLst>
            <pc:docMk/>
            <pc:sldMk cId="4198625401" sldId="333"/>
            <ac:spMk id="12" creationId="{114DA137-AD63-38DE-949C-0183EC34CDE2}"/>
          </ac:spMkLst>
        </pc:spChg>
        <pc:spChg chg="add mod">
          <ac:chgData name="Roberto Lacasa" userId="S::rel18c@fsu.edu::56fd04ad-fbc8-419f-879a-4b0643511510" providerId="AD" clId="Web-{F9B7BA60-AD5E-46F2-9A61-F0DAE5DAF8D6}" dt="2022-11-01T22:47:20.462" v="14" actId="20577"/>
          <ac:spMkLst>
            <pc:docMk/>
            <pc:sldMk cId="4198625401" sldId="333"/>
            <ac:spMk id="13" creationId="{25085282-2A38-CF4C-3121-2E6091B77A7B}"/>
          </ac:spMkLst>
        </pc:spChg>
        <pc:picChg chg="add mod">
          <ac:chgData name="Roberto Lacasa" userId="S::rel18c@fsu.edu::56fd04ad-fbc8-419f-879a-4b0643511510" providerId="AD" clId="Web-{F9B7BA60-AD5E-46F2-9A61-F0DAE5DAF8D6}" dt="2022-11-01T22:47:04.884" v="4"/>
          <ac:picMkLst>
            <pc:docMk/>
            <pc:sldMk cId="4198625401" sldId="333"/>
            <ac:picMk id="5" creationId="{C206FE7C-8E17-F2D6-709D-05432056318E}"/>
          </ac:picMkLst>
        </pc:picChg>
      </pc:sldChg>
      <pc:sldChg chg="addSp delSp modSp add replId delAnim">
        <pc:chgData name="Roberto Lacasa" userId="S::rel18c@fsu.edu::56fd04ad-fbc8-419f-879a-4b0643511510" providerId="AD" clId="Web-{F9B7BA60-AD5E-46F2-9A61-F0DAE5DAF8D6}" dt="2022-11-02T00:05:39.228" v="190"/>
        <pc:sldMkLst>
          <pc:docMk/>
          <pc:sldMk cId="3444680202" sldId="339"/>
        </pc:sldMkLst>
        <pc:spChg chg="del mod">
          <ac:chgData name="Roberto Lacasa" userId="S::rel18c@fsu.edu::56fd04ad-fbc8-419f-879a-4b0643511510" providerId="AD" clId="Web-{F9B7BA60-AD5E-46F2-9A61-F0DAE5DAF8D6}" dt="2022-11-01T23:16:17.479" v="84"/>
          <ac:spMkLst>
            <pc:docMk/>
            <pc:sldMk cId="3444680202" sldId="339"/>
            <ac:spMk id="2" creationId="{FAAF5C4E-533E-BDDD-F1BA-52ED5A423FE4}"/>
          </ac:spMkLst>
        </pc:spChg>
        <pc:spChg chg="del topLvl">
          <ac:chgData name="Roberto Lacasa" userId="S::rel18c@fsu.edu::56fd04ad-fbc8-419f-879a-4b0643511510" providerId="AD" clId="Web-{F9B7BA60-AD5E-46F2-9A61-F0DAE5DAF8D6}" dt="2022-11-01T23:18:28.280" v="95"/>
          <ac:spMkLst>
            <pc:docMk/>
            <pc:sldMk cId="3444680202" sldId="339"/>
            <ac:spMk id="6" creationId="{BC1651E3-85D7-6C1E-54F1-DE23444210FA}"/>
          </ac:spMkLst>
        </pc:spChg>
        <pc:spChg chg="add del mod">
          <ac:chgData name="Roberto Lacasa" userId="S::rel18c@fsu.edu::56fd04ad-fbc8-419f-879a-4b0643511510" providerId="AD" clId="Web-{F9B7BA60-AD5E-46F2-9A61-F0DAE5DAF8D6}" dt="2022-11-01T23:59:59.925" v="142"/>
          <ac:spMkLst>
            <pc:docMk/>
            <pc:sldMk cId="3444680202" sldId="339"/>
            <ac:spMk id="6" creationId="{D5010E8C-23FD-0248-1BF9-F2E0F6EBC056}"/>
          </ac:spMkLst>
        </pc:spChg>
        <pc:spChg chg="add mod topLvl">
          <ac:chgData name="Roberto Lacasa" userId="S::rel18c@fsu.edu::56fd04ad-fbc8-419f-879a-4b0643511510" providerId="AD" clId="Web-{F9B7BA60-AD5E-46F2-9A61-F0DAE5DAF8D6}" dt="2022-11-02T00:04:54.881" v="189"/>
          <ac:spMkLst>
            <pc:docMk/>
            <pc:sldMk cId="3444680202" sldId="339"/>
            <ac:spMk id="8" creationId="{1D39214F-42E5-7A40-05F3-B9FFB6370F55}"/>
          </ac:spMkLst>
        </pc:spChg>
        <pc:spChg chg="del">
          <ac:chgData name="Roberto Lacasa" userId="S::rel18c@fsu.edu::56fd04ad-fbc8-419f-879a-4b0643511510" providerId="AD" clId="Web-{F9B7BA60-AD5E-46F2-9A61-F0DAE5DAF8D6}" dt="2022-11-01T23:18:25.780" v="94"/>
          <ac:spMkLst>
            <pc:docMk/>
            <pc:sldMk cId="3444680202" sldId="339"/>
            <ac:spMk id="8" creationId="{D7D0E792-A486-FD62-23B0-5E9A022CA801}"/>
          </ac:spMkLst>
        </pc:spChg>
        <pc:spChg chg="add mod ord topLvl">
          <ac:chgData name="Roberto Lacasa" userId="S::rel18c@fsu.edu::56fd04ad-fbc8-419f-879a-4b0643511510" providerId="AD" clId="Web-{F9B7BA60-AD5E-46F2-9A61-F0DAE5DAF8D6}" dt="2022-11-02T00:04:54.881" v="189"/>
          <ac:spMkLst>
            <pc:docMk/>
            <pc:sldMk cId="3444680202" sldId="339"/>
            <ac:spMk id="10" creationId="{2C2F9FBC-B11A-7F23-20AB-3C05063BA7FD}"/>
          </ac:spMkLst>
        </pc:spChg>
        <pc:spChg chg="del">
          <ac:chgData name="Roberto Lacasa" userId="S::rel18c@fsu.edu::56fd04ad-fbc8-419f-879a-4b0643511510" providerId="AD" clId="Web-{F9B7BA60-AD5E-46F2-9A61-F0DAE5DAF8D6}" dt="2022-11-01T23:09:50.732" v="31"/>
          <ac:spMkLst>
            <pc:docMk/>
            <pc:sldMk cId="3444680202" sldId="339"/>
            <ac:spMk id="10" creationId="{54CA4001-7A1A-BCB9-4F4E-6116300221FE}"/>
          </ac:spMkLst>
        </pc:spChg>
        <pc:spChg chg="del">
          <ac:chgData name="Roberto Lacasa" userId="S::rel18c@fsu.edu::56fd04ad-fbc8-419f-879a-4b0643511510" providerId="AD" clId="Web-{F9B7BA60-AD5E-46F2-9A61-F0DAE5DAF8D6}" dt="2022-11-01T23:16:47.355" v="88"/>
          <ac:spMkLst>
            <pc:docMk/>
            <pc:sldMk cId="3444680202" sldId="339"/>
            <ac:spMk id="18" creationId="{E7083466-A8FF-1D6D-2332-7203A736E03F}"/>
          </ac:spMkLst>
        </pc:spChg>
        <pc:spChg chg="add mod ord topLvl">
          <ac:chgData name="Roberto Lacasa" userId="S::rel18c@fsu.edu::56fd04ad-fbc8-419f-879a-4b0643511510" providerId="AD" clId="Web-{F9B7BA60-AD5E-46F2-9A61-F0DAE5DAF8D6}" dt="2022-11-02T00:04:54.881" v="189"/>
          <ac:spMkLst>
            <pc:docMk/>
            <pc:sldMk cId="3444680202" sldId="339"/>
            <ac:spMk id="21" creationId="{B3B2BC66-E56C-3629-6595-062CE645E938}"/>
          </ac:spMkLst>
        </pc:spChg>
        <pc:spChg chg="add del">
          <ac:chgData name="Roberto Lacasa" userId="S::rel18c@fsu.edu::56fd04ad-fbc8-419f-879a-4b0643511510" providerId="AD" clId="Web-{F9B7BA60-AD5E-46F2-9A61-F0DAE5DAF8D6}" dt="2022-11-01T23:10:21.264" v="42"/>
          <ac:spMkLst>
            <pc:docMk/>
            <pc:sldMk cId="3444680202" sldId="339"/>
            <ac:spMk id="21" creationId="{D2507FA6-8B0B-F696-8060-650779E81A7E}"/>
          </ac:spMkLst>
        </pc:spChg>
        <pc:spChg chg="add del">
          <ac:chgData name="Roberto Lacasa" userId="S::rel18c@fsu.edu::56fd04ad-fbc8-419f-879a-4b0643511510" providerId="AD" clId="Web-{F9B7BA60-AD5E-46F2-9A61-F0DAE5DAF8D6}" dt="2022-11-01T23:10:43.265" v="44"/>
          <ac:spMkLst>
            <pc:docMk/>
            <pc:sldMk cId="3444680202" sldId="339"/>
            <ac:spMk id="23" creationId="{6DDCE1AA-ACA5-C1A3-7AF7-99FA7D733B8B}"/>
          </ac:spMkLst>
        </pc:spChg>
        <pc:spChg chg="add">
          <ac:chgData name="Roberto Lacasa" userId="S::rel18c@fsu.edu::56fd04ad-fbc8-419f-879a-4b0643511510" providerId="AD" clId="Web-{F9B7BA60-AD5E-46F2-9A61-F0DAE5DAF8D6}" dt="2022-11-02T00:02:14.402" v="164"/>
          <ac:spMkLst>
            <pc:docMk/>
            <pc:sldMk cId="3444680202" sldId="339"/>
            <ac:spMk id="26" creationId="{6B8C0D4A-DEFD-393B-0C08-FBA2C7365536}"/>
          </ac:spMkLst>
        </pc:spChg>
        <pc:spChg chg="add mod">
          <ac:chgData name="Roberto Lacasa" userId="S::rel18c@fsu.edu::56fd04ad-fbc8-419f-879a-4b0643511510" providerId="AD" clId="Web-{F9B7BA60-AD5E-46F2-9A61-F0DAE5DAF8D6}" dt="2022-11-02T00:04:42.505" v="186" actId="1076"/>
          <ac:spMkLst>
            <pc:docMk/>
            <pc:sldMk cId="3444680202" sldId="339"/>
            <ac:spMk id="31" creationId="{0382456B-7EF9-94CE-9590-780F904F104E}"/>
          </ac:spMkLst>
        </pc:spChg>
        <pc:grpChg chg="topLvl">
          <ac:chgData name="Roberto Lacasa" userId="S::rel18c@fsu.edu::56fd04ad-fbc8-419f-879a-4b0643511510" providerId="AD" clId="Web-{F9B7BA60-AD5E-46F2-9A61-F0DAE5DAF8D6}" dt="2022-11-02T00:04:54.881" v="189"/>
          <ac:grpSpMkLst>
            <pc:docMk/>
            <pc:sldMk cId="3444680202" sldId="339"/>
            <ac:grpSpMk id="7" creationId="{E3828688-C00B-48BE-949B-8D4466175A17}"/>
          </ac:grpSpMkLst>
        </pc:grpChg>
        <pc:grpChg chg="del mod">
          <ac:chgData name="Roberto Lacasa" userId="S::rel18c@fsu.edu::56fd04ad-fbc8-419f-879a-4b0643511510" providerId="AD" clId="Web-{F9B7BA60-AD5E-46F2-9A61-F0DAE5DAF8D6}" dt="2022-11-01T23:18:28.280" v="95"/>
          <ac:grpSpMkLst>
            <pc:docMk/>
            <pc:sldMk cId="3444680202" sldId="339"/>
            <ac:grpSpMk id="19" creationId="{8C35C7C4-FC31-0E5D-73AC-2C6D3093BAD1}"/>
          </ac:grpSpMkLst>
        </pc:grpChg>
        <pc:grpChg chg="add del mod">
          <ac:chgData name="Roberto Lacasa" userId="S::rel18c@fsu.edu::56fd04ad-fbc8-419f-879a-4b0643511510" providerId="AD" clId="Web-{F9B7BA60-AD5E-46F2-9A61-F0DAE5DAF8D6}" dt="2022-11-02T00:04:54.881" v="189"/>
          <ac:grpSpMkLst>
            <pc:docMk/>
            <pc:sldMk cId="3444680202" sldId="339"/>
            <ac:grpSpMk id="32" creationId="{8F3C1F88-B322-D614-48F9-9FA6B25B02D0}"/>
          </ac:grpSpMkLst>
        </pc:grpChg>
        <pc:grpChg chg="add">
          <ac:chgData name="Roberto Lacasa" userId="S::rel18c@fsu.edu::56fd04ad-fbc8-419f-879a-4b0643511510" providerId="AD" clId="Web-{F9B7BA60-AD5E-46F2-9A61-F0DAE5DAF8D6}" dt="2022-11-02T00:05:39.228" v="190"/>
          <ac:grpSpMkLst>
            <pc:docMk/>
            <pc:sldMk cId="3444680202" sldId="339"/>
            <ac:grpSpMk id="33" creationId="{8911D55A-C62E-36A3-5440-AA1F0FF33275}"/>
          </ac:grpSpMkLst>
        </pc:grpChg>
        <pc:picChg chg="add del mod">
          <ac:chgData name="Roberto Lacasa" userId="S::rel18c@fsu.edu::56fd04ad-fbc8-419f-879a-4b0643511510" providerId="AD" clId="Web-{F9B7BA60-AD5E-46F2-9A61-F0DAE5DAF8D6}" dt="2022-11-01T23:56:57.632" v="112"/>
          <ac:picMkLst>
            <pc:docMk/>
            <pc:sldMk cId="3444680202" sldId="339"/>
            <ac:picMk id="2" creationId="{D91ED538-388F-4027-79C5-14700A96A177}"/>
          </ac:picMkLst>
        </pc:picChg>
        <pc:picChg chg="del">
          <ac:chgData name="Roberto Lacasa" userId="S::rel18c@fsu.edu::56fd04ad-fbc8-419f-879a-4b0643511510" providerId="AD" clId="Web-{F9B7BA60-AD5E-46F2-9A61-F0DAE5DAF8D6}" dt="2022-11-01T23:09:50.701" v="30"/>
          <ac:picMkLst>
            <pc:docMk/>
            <pc:sldMk cId="3444680202" sldId="339"/>
            <ac:picMk id="3" creationId="{AEC26B44-8C2B-08E4-32F3-CA0D51A0AE65}"/>
          </ac:picMkLst>
        </pc:picChg>
        <pc:picChg chg="add mod topLvl">
          <ac:chgData name="Roberto Lacasa" userId="S::rel18c@fsu.edu::56fd04ad-fbc8-419f-879a-4b0643511510" providerId="AD" clId="Web-{F9B7BA60-AD5E-46F2-9A61-F0DAE5DAF8D6}" dt="2022-11-02T00:04:54.881" v="189"/>
          <ac:picMkLst>
            <pc:docMk/>
            <pc:sldMk cId="3444680202" sldId="339"/>
            <ac:picMk id="3" creationId="{F65BF286-12CE-FEE7-EF28-D8F94D17CCCE}"/>
          </ac:picMkLst>
        </pc:picChg>
        <pc:picChg chg="del">
          <ac:chgData name="Roberto Lacasa" userId="S::rel18c@fsu.edu::56fd04ad-fbc8-419f-879a-4b0643511510" providerId="AD" clId="Web-{F9B7BA60-AD5E-46F2-9A61-F0DAE5DAF8D6}" dt="2022-11-01T23:09:50.654" v="28"/>
          <ac:picMkLst>
            <pc:docMk/>
            <pc:sldMk cId="3444680202" sldId="339"/>
            <ac:picMk id="36" creationId="{DC91C1BB-6B07-DCA8-6F91-58AB9154FB3F}"/>
          </ac:picMkLst>
        </pc:picChg>
        <pc:picChg chg="del">
          <ac:chgData name="Roberto Lacasa" userId="S::rel18c@fsu.edu::56fd04ad-fbc8-419f-879a-4b0643511510" providerId="AD" clId="Web-{F9B7BA60-AD5E-46F2-9A61-F0DAE5DAF8D6}" dt="2022-11-01T23:09:50.685" v="29"/>
          <ac:picMkLst>
            <pc:docMk/>
            <pc:sldMk cId="3444680202" sldId="339"/>
            <ac:picMk id="68" creationId="{98797386-7225-7E13-E59F-9DE69BBA5FD7}"/>
          </ac:picMkLst>
        </pc:picChg>
        <pc:inkChg chg="add topLvl">
          <ac:chgData name="Roberto Lacasa" userId="S::rel18c@fsu.edu::56fd04ad-fbc8-419f-879a-4b0643511510" providerId="AD" clId="Web-{F9B7BA60-AD5E-46F2-9A61-F0DAE5DAF8D6}" dt="2022-11-02T00:04:54.881" v="189"/>
          <ac:inkMkLst>
            <pc:docMk/>
            <pc:sldMk cId="3444680202" sldId="339"/>
            <ac:inkMk id="19" creationId="{BD67F7FD-A0DF-D1AD-57D0-6BF0CADA4056}"/>
          </ac:inkMkLst>
        </pc:inkChg>
        <pc:inkChg chg="add topLvl">
          <ac:chgData name="Roberto Lacasa" userId="S::rel18c@fsu.edu::56fd04ad-fbc8-419f-879a-4b0643511510" providerId="AD" clId="Web-{F9B7BA60-AD5E-46F2-9A61-F0DAE5DAF8D6}" dt="2022-11-02T00:04:54.881" v="189"/>
          <ac:inkMkLst>
            <pc:docMk/>
            <pc:sldMk cId="3444680202" sldId="339"/>
            <ac:inkMk id="20" creationId="{E2118F8E-8F42-DE55-F82B-09BBE72A9960}"/>
          </ac:inkMkLst>
        </pc:inkChg>
        <pc:inkChg chg="add del">
          <ac:chgData name="Roberto Lacasa" userId="S::rel18c@fsu.edu::56fd04ad-fbc8-419f-879a-4b0643511510" providerId="AD" clId="Web-{F9B7BA60-AD5E-46F2-9A61-F0DAE5DAF8D6}" dt="2022-11-02T00:01:52.135" v="161"/>
          <ac:inkMkLst>
            <pc:docMk/>
            <pc:sldMk cId="3444680202" sldId="339"/>
            <ac:inkMk id="22" creationId="{A5BF0A1C-5978-CC8C-F7D0-5C0908B22D99}"/>
          </ac:inkMkLst>
        </pc:inkChg>
        <pc:inkChg chg="add del">
          <ac:chgData name="Roberto Lacasa" userId="S::rel18c@fsu.edu::56fd04ad-fbc8-419f-879a-4b0643511510" providerId="AD" clId="Web-{F9B7BA60-AD5E-46F2-9A61-F0DAE5DAF8D6}" dt="2022-11-02T00:01:51.073" v="160"/>
          <ac:inkMkLst>
            <pc:docMk/>
            <pc:sldMk cId="3444680202" sldId="339"/>
            <ac:inkMk id="23" creationId="{00F4E12F-40B1-DD12-B20A-0F3AF1CBD4F3}"/>
          </ac:inkMkLst>
        </pc:inkChg>
        <pc:inkChg chg="add topLvl">
          <ac:chgData name="Roberto Lacasa" userId="S::rel18c@fsu.edu::56fd04ad-fbc8-419f-879a-4b0643511510" providerId="AD" clId="Web-{F9B7BA60-AD5E-46F2-9A61-F0DAE5DAF8D6}" dt="2022-11-02T00:04:54.881" v="189"/>
          <ac:inkMkLst>
            <pc:docMk/>
            <pc:sldMk cId="3444680202" sldId="339"/>
            <ac:inkMk id="24" creationId="{5F2251CF-341E-A61C-AEF3-78BA589AE575}"/>
          </ac:inkMkLst>
        </pc:inkChg>
        <pc:inkChg chg="add topLvl">
          <ac:chgData name="Roberto Lacasa" userId="S::rel18c@fsu.edu::56fd04ad-fbc8-419f-879a-4b0643511510" providerId="AD" clId="Web-{F9B7BA60-AD5E-46F2-9A61-F0DAE5DAF8D6}" dt="2022-11-02T00:04:54.881" v="189"/>
          <ac:inkMkLst>
            <pc:docMk/>
            <pc:sldMk cId="3444680202" sldId="339"/>
            <ac:inkMk id="25" creationId="{00F80EBA-8D3F-5523-DCA7-31354BFDFE97}"/>
          </ac:inkMkLst>
        </pc:inkChg>
        <pc:inkChg chg="add del">
          <ac:chgData name="Roberto Lacasa" userId="S::rel18c@fsu.edu::56fd04ad-fbc8-419f-879a-4b0643511510" providerId="AD" clId="Web-{F9B7BA60-AD5E-46F2-9A61-F0DAE5DAF8D6}" dt="2022-11-02T00:02:17.981" v="166"/>
          <ac:inkMkLst>
            <pc:docMk/>
            <pc:sldMk cId="3444680202" sldId="339"/>
            <ac:inkMk id="29" creationId="{319EF63E-B24A-9160-1C75-4D81644B9111}"/>
          </ac:inkMkLst>
        </pc:inkChg>
        <pc:inkChg chg="add del">
          <ac:chgData name="Roberto Lacasa" userId="S::rel18c@fsu.edu::56fd04ad-fbc8-419f-879a-4b0643511510" providerId="AD" clId="Web-{F9B7BA60-AD5E-46F2-9A61-F0DAE5DAF8D6}" dt="2022-11-02T00:02:36.872" v="168"/>
          <ac:inkMkLst>
            <pc:docMk/>
            <pc:sldMk cId="3444680202" sldId="339"/>
            <ac:inkMk id="30" creationId="{731BB355-F158-62DF-5A05-034592275278}"/>
          </ac:inkMkLst>
        </pc:inkChg>
        <pc:cxnChg chg="add del mod">
          <ac:chgData name="Roberto Lacasa" userId="S::rel18c@fsu.edu::56fd04ad-fbc8-419f-879a-4b0643511510" providerId="AD" clId="Web-{F9B7BA60-AD5E-46F2-9A61-F0DAE5DAF8D6}" dt="2022-11-02T00:00:42.818" v="151"/>
          <ac:cxnSpMkLst>
            <pc:docMk/>
            <pc:sldMk cId="3444680202" sldId="339"/>
            <ac:cxnSpMk id="18" creationId="{6C2B6232-38FA-2069-C2E1-F6FA50B72FE6}"/>
          </ac:cxnSpMkLst>
        </pc:cxnChg>
        <pc:cxnChg chg="add del mod">
          <ac:chgData name="Roberto Lacasa" userId="S::rel18c@fsu.edu::56fd04ad-fbc8-419f-879a-4b0643511510" providerId="AD" clId="Web-{F9B7BA60-AD5E-46F2-9A61-F0DAE5DAF8D6}" dt="2022-11-01T23:21:09.816" v="106"/>
          <ac:cxnSpMkLst>
            <pc:docMk/>
            <pc:sldMk cId="3444680202" sldId="339"/>
            <ac:cxnSpMk id="22" creationId="{4ADF8B8D-D4E1-8C86-D06B-25F58349172F}"/>
          </ac:cxnSpMkLst>
        </pc:cxnChg>
        <pc:cxnChg chg="add del mod">
          <ac:chgData name="Roberto Lacasa" userId="S::rel18c@fsu.edu::56fd04ad-fbc8-419f-879a-4b0643511510" providerId="AD" clId="Web-{F9B7BA60-AD5E-46F2-9A61-F0DAE5DAF8D6}" dt="2022-11-01T23:21:21.410" v="107"/>
          <ac:cxnSpMkLst>
            <pc:docMk/>
            <pc:sldMk cId="3444680202" sldId="339"/>
            <ac:cxnSpMk id="23" creationId="{D84CA513-6FBC-0F2D-E7C7-7463831AB8BD}"/>
          </ac:cxnSpMkLst>
        </pc:cxnChg>
        <pc:cxnChg chg="del mod">
          <ac:chgData name="Roberto Lacasa" userId="S::rel18c@fsu.edu::56fd04ad-fbc8-419f-879a-4b0643511510" providerId="AD" clId="Web-{F9B7BA60-AD5E-46F2-9A61-F0DAE5DAF8D6}" dt="2022-11-01T23:16:15.885" v="83"/>
          <ac:cxnSpMkLst>
            <pc:docMk/>
            <pc:sldMk cId="3444680202" sldId="339"/>
            <ac:cxnSpMk id="66" creationId="{2BF03458-86A1-E25A-31A9-5C06A4B0EB0A}"/>
          </ac:cxnSpMkLst>
        </pc:cxnChg>
      </pc:sldChg>
      <pc:sldChg chg="modSp add del replId">
        <pc:chgData name="Roberto Lacasa" userId="S::rel18c@fsu.edu::56fd04ad-fbc8-419f-879a-4b0643511510" providerId="AD" clId="Web-{F9B7BA60-AD5E-46F2-9A61-F0DAE5DAF8D6}" dt="2022-11-01T23:17:19.106" v="89"/>
        <pc:sldMkLst>
          <pc:docMk/>
          <pc:sldMk cId="999748248" sldId="340"/>
        </pc:sldMkLst>
        <pc:spChg chg="mod">
          <ac:chgData name="Roberto Lacasa" userId="S::rel18c@fsu.edu::56fd04ad-fbc8-419f-879a-4b0643511510" providerId="AD" clId="Web-{F9B7BA60-AD5E-46F2-9A61-F0DAE5DAF8D6}" dt="2022-11-01T23:12:22.034" v="47" actId="1076"/>
          <ac:spMkLst>
            <pc:docMk/>
            <pc:sldMk cId="999748248" sldId="340"/>
            <ac:spMk id="2" creationId="{FAAF5C4E-533E-BDDD-F1BA-52ED5A423FE4}"/>
          </ac:spMkLst>
        </pc:spChg>
        <pc:spChg chg="mod">
          <ac:chgData name="Roberto Lacasa" userId="S::rel18c@fsu.edu::56fd04ad-fbc8-419f-879a-4b0643511510" providerId="AD" clId="Web-{F9B7BA60-AD5E-46F2-9A61-F0DAE5DAF8D6}" dt="2022-11-01T23:15:03.367" v="77" actId="1076"/>
          <ac:spMkLst>
            <pc:docMk/>
            <pc:sldMk cId="999748248" sldId="340"/>
            <ac:spMk id="6" creationId="{BC1651E3-85D7-6C1E-54F1-DE23444210FA}"/>
          </ac:spMkLst>
        </pc:spChg>
        <pc:spChg chg="mod">
          <ac:chgData name="Roberto Lacasa" userId="S::rel18c@fsu.edu::56fd04ad-fbc8-419f-879a-4b0643511510" providerId="AD" clId="Web-{F9B7BA60-AD5E-46F2-9A61-F0DAE5DAF8D6}" dt="2022-11-01T23:15:15.680" v="81" actId="1076"/>
          <ac:spMkLst>
            <pc:docMk/>
            <pc:sldMk cId="999748248" sldId="340"/>
            <ac:spMk id="8" creationId="{D7D0E792-A486-FD62-23B0-5E9A022CA801}"/>
          </ac:spMkLst>
        </pc:spChg>
        <pc:spChg chg="mod">
          <ac:chgData name="Roberto Lacasa" userId="S::rel18c@fsu.edu::56fd04ad-fbc8-419f-879a-4b0643511510" providerId="AD" clId="Web-{F9B7BA60-AD5E-46F2-9A61-F0DAE5DAF8D6}" dt="2022-11-01T23:14:11.725" v="67" actId="1076"/>
          <ac:spMkLst>
            <pc:docMk/>
            <pc:sldMk cId="999748248" sldId="340"/>
            <ac:spMk id="9" creationId="{8A09D3A7-39DF-6421-A351-FD9550082E39}"/>
          </ac:spMkLst>
        </pc:spChg>
        <pc:spChg chg="mod">
          <ac:chgData name="Roberto Lacasa" userId="S::rel18c@fsu.edu::56fd04ad-fbc8-419f-879a-4b0643511510" providerId="AD" clId="Web-{F9B7BA60-AD5E-46F2-9A61-F0DAE5DAF8D6}" dt="2022-11-01T23:14:46.538" v="72" actId="1076"/>
          <ac:spMkLst>
            <pc:docMk/>
            <pc:sldMk cId="999748248" sldId="340"/>
            <ac:spMk id="11" creationId="{64EE127C-F8E4-BFF6-D652-245D0372025E}"/>
          </ac:spMkLst>
        </pc:spChg>
        <pc:spChg chg="mod">
          <ac:chgData name="Roberto Lacasa" userId="S::rel18c@fsu.edu::56fd04ad-fbc8-419f-879a-4b0643511510" providerId="AD" clId="Web-{F9B7BA60-AD5E-46F2-9A61-F0DAE5DAF8D6}" dt="2022-11-01T23:13:35.786" v="60" actId="14100"/>
          <ac:spMkLst>
            <pc:docMk/>
            <pc:sldMk cId="999748248" sldId="340"/>
            <ac:spMk id="12" creationId="{0A39128E-EC33-D4FE-4AF0-F6D48D79F0D9}"/>
          </ac:spMkLst>
        </pc:spChg>
        <pc:spChg chg="mod">
          <ac:chgData name="Roberto Lacasa" userId="S::rel18c@fsu.edu::56fd04ad-fbc8-419f-879a-4b0643511510" providerId="AD" clId="Web-{F9B7BA60-AD5E-46F2-9A61-F0DAE5DAF8D6}" dt="2022-11-01T23:13:28.192" v="59" actId="1076"/>
          <ac:spMkLst>
            <pc:docMk/>
            <pc:sldMk cId="999748248" sldId="340"/>
            <ac:spMk id="13" creationId="{225CC5C2-7ECD-B6FD-E240-B6742D524261}"/>
          </ac:spMkLst>
        </pc:spChg>
        <pc:spChg chg="mod">
          <ac:chgData name="Roberto Lacasa" userId="S::rel18c@fsu.edu::56fd04ad-fbc8-419f-879a-4b0643511510" providerId="AD" clId="Web-{F9B7BA60-AD5E-46F2-9A61-F0DAE5DAF8D6}" dt="2022-11-01T23:14:34.225" v="69" actId="1076"/>
          <ac:spMkLst>
            <pc:docMk/>
            <pc:sldMk cId="999748248" sldId="340"/>
            <ac:spMk id="14" creationId="{84986078-1B7E-7397-A4B1-CCCF611BC0AC}"/>
          </ac:spMkLst>
        </pc:spChg>
        <pc:spChg chg="mod">
          <ac:chgData name="Roberto Lacasa" userId="S::rel18c@fsu.edu::56fd04ad-fbc8-419f-879a-4b0643511510" providerId="AD" clId="Web-{F9B7BA60-AD5E-46F2-9A61-F0DAE5DAF8D6}" dt="2022-11-01T23:13:58.052" v="64" actId="14100"/>
          <ac:spMkLst>
            <pc:docMk/>
            <pc:sldMk cId="999748248" sldId="340"/>
            <ac:spMk id="15" creationId="{56CFDA6E-9AA1-8544-CBC4-9D3ACD053178}"/>
          </ac:spMkLst>
        </pc:spChg>
        <pc:spChg chg="mod">
          <ac:chgData name="Roberto Lacasa" userId="S::rel18c@fsu.edu::56fd04ad-fbc8-419f-879a-4b0643511510" providerId="AD" clId="Web-{F9B7BA60-AD5E-46F2-9A61-F0DAE5DAF8D6}" dt="2022-11-01T23:12:55.504" v="54" actId="1076"/>
          <ac:spMkLst>
            <pc:docMk/>
            <pc:sldMk cId="999748248" sldId="340"/>
            <ac:spMk id="16" creationId="{6E1ADBD0-CE9C-D82D-9FFF-6B27271C04AF}"/>
          </ac:spMkLst>
        </pc:spChg>
        <pc:spChg chg="mod">
          <ac:chgData name="Roberto Lacasa" userId="S::rel18c@fsu.edu::56fd04ad-fbc8-419f-879a-4b0643511510" providerId="AD" clId="Web-{F9B7BA60-AD5E-46F2-9A61-F0DAE5DAF8D6}" dt="2022-11-01T23:13:06.535" v="55" actId="1076"/>
          <ac:spMkLst>
            <pc:docMk/>
            <pc:sldMk cId="999748248" sldId="340"/>
            <ac:spMk id="17" creationId="{D603520F-7D20-5175-20F9-BB0901EF95F0}"/>
          </ac:spMkLst>
        </pc:spChg>
        <pc:spChg chg="mod">
          <ac:chgData name="Roberto Lacasa" userId="S::rel18c@fsu.edu::56fd04ad-fbc8-419f-879a-4b0643511510" providerId="AD" clId="Web-{F9B7BA60-AD5E-46F2-9A61-F0DAE5DAF8D6}" dt="2022-11-01T23:15:22.180" v="82" actId="1076"/>
          <ac:spMkLst>
            <pc:docMk/>
            <pc:sldMk cId="999748248" sldId="340"/>
            <ac:spMk id="18" creationId="{E7083466-A8FF-1D6D-2332-7203A736E03F}"/>
          </ac:spMkLst>
        </pc:spChg>
        <pc:grpChg chg="mod">
          <ac:chgData name="Roberto Lacasa" userId="S::rel18c@fsu.edu::56fd04ad-fbc8-419f-879a-4b0643511510" providerId="AD" clId="Web-{F9B7BA60-AD5E-46F2-9A61-F0DAE5DAF8D6}" dt="2022-11-01T23:13:41.130" v="61" actId="1076"/>
          <ac:grpSpMkLst>
            <pc:docMk/>
            <pc:sldMk cId="999748248" sldId="340"/>
            <ac:grpSpMk id="19" creationId="{8C35C7C4-FC31-0E5D-73AC-2C6D3093BAD1}"/>
          </ac:grpSpMkLst>
        </pc:grpChg>
        <pc:cxnChg chg="mod">
          <ac:chgData name="Roberto Lacasa" userId="S::rel18c@fsu.edu::56fd04ad-fbc8-419f-879a-4b0643511510" providerId="AD" clId="Web-{F9B7BA60-AD5E-46F2-9A61-F0DAE5DAF8D6}" dt="2022-11-01T23:12:23.846" v="48" actId="1076"/>
          <ac:cxnSpMkLst>
            <pc:docMk/>
            <pc:sldMk cId="999748248" sldId="340"/>
            <ac:cxnSpMk id="66" creationId="{2BF03458-86A1-E25A-31A9-5C06A4B0EB0A}"/>
          </ac:cxnSpMkLst>
        </pc:cxnChg>
      </pc:sldChg>
    </pc:docChg>
  </pc:docChgLst>
  <pc:docChgLst>
    <pc:chgData name="Dominic Bellocchio" userId="S::db20fn@fsu.edu::72897a1d-d36e-4955-ac8f-d5e02d6e2286" providerId="AD" clId="Web-{1234DC0D-55F1-4505-B8F4-CF1A4C48FFE6}"/>
    <pc:docChg chg="modSld">
      <pc:chgData name="Dominic Bellocchio" userId="S::db20fn@fsu.edu::72897a1d-d36e-4955-ac8f-d5e02d6e2286" providerId="AD" clId="Web-{1234DC0D-55F1-4505-B8F4-CF1A4C48FFE6}" dt="2022-10-11T03:02:03.723" v="338"/>
      <pc:docMkLst>
        <pc:docMk/>
      </pc:docMkLst>
      <pc:sldChg chg="addSp modSp modNotes">
        <pc:chgData name="Dominic Bellocchio" userId="S::db20fn@fsu.edu::72897a1d-d36e-4955-ac8f-d5e02d6e2286" providerId="AD" clId="Web-{1234DC0D-55F1-4505-B8F4-CF1A4C48FFE6}" dt="2022-10-11T01:19:14.692" v="273"/>
        <pc:sldMkLst>
          <pc:docMk/>
          <pc:sldMk cId="3440299693" sldId="266"/>
        </pc:sldMkLst>
        <pc:spChg chg="mod">
          <ac:chgData name="Dominic Bellocchio" userId="S::db20fn@fsu.edu::72897a1d-d36e-4955-ac8f-d5e02d6e2286" providerId="AD" clId="Web-{1234DC0D-55F1-4505-B8F4-CF1A4C48FFE6}" dt="2022-10-11T01:13:23.513" v="127" actId="1076"/>
          <ac:spMkLst>
            <pc:docMk/>
            <pc:sldMk cId="3440299693" sldId="266"/>
            <ac:spMk id="2" creationId="{A7F7C30E-DA44-BBFA-F554-AF96694C1EBA}"/>
          </ac:spMkLst>
        </pc:spChg>
        <pc:spChg chg="mod">
          <ac:chgData name="Dominic Bellocchio" userId="S::db20fn@fsu.edu::72897a1d-d36e-4955-ac8f-d5e02d6e2286" providerId="AD" clId="Web-{1234DC0D-55F1-4505-B8F4-CF1A4C48FFE6}" dt="2022-10-11T00:56:11.735" v="7" actId="20577"/>
          <ac:spMkLst>
            <pc:docMk/>
            <pc:sldMk cId="3440299693" sldId="266"/>
            <ac:spMk id="4" creationId="{733ED7EE-5B9C-2DA5-637C-25F4FAAA6889}"/>
          </ac:spMkLst>
        </pc:spChg>
        <pc:spChg chg="add mod">
          <ac:chgData name="Dominic Bellocchio" userId="S::db20fn@fsu.edu::72897a1d-d36e-4955-ac8f-d5e02d6e2286" providerId="AD" clId="Web-{1234DC0D-55F1-4505-B8F4-CF1A4C48FFE6}" dt="2022-10-11T00:59:45.999" v="121" actId="1076"/>
          <ac:spMkLst>
            <pc:docMk/>
            <pc:sldMk cId="3440299693" sldId="266"/>
            <ac:spMk id="6" creationId="{329128DC-FF1F-83B2-D475-735F2870A5A8}"/>
          </ac:spMkLst>
        </pc:spChg>
        <pc:spChg chg="add mod">
          <ac:chgData name="Dominic Bellocchio" userId="S::db20fn@fsu.edu::72897a1d-d36e-4955-ac8f-d5e02d6e2286" providerId="AD" clId="Web-{1234DC0D-55F1-4505-B8F4-CF1A4C48FFE6}" dt="2022-10-11T00:56:47.535" v="15" actId="1076"/>
          <ac:spMkLst>
            <pc:docMk/>
            <pc:sldMk cId="3440299693" sldId="266"/>
            <ac:spMk id="12" creationId="{4490CCEC-48BE-C70B-177D-9718BB8C8874}"/>
          </ac:spMkLst>
        </pc:spChg>
        <pc:spChg chg="mod">
          <ac:chgData name="Dominic Bellocchio" userId="S::db20fn@fsu.edu::72897a1d-d36e-4955-ac8f-d5e02d6e2286" providerId="AD" clId="Web-{1234DC0D-55F1-4505-B8F4-CF1A4C48FFE6}" dt="2022-10-11T00:59:29.405" v="119" actId="1076"/>
          <ac:spMkLst>
            <pc:docMk/>
            <pc:sldMk cId="3440299693" sldId="266"/>
            <ac:spMk id="14" creationId="{6046C321-7098-93EB-41FA-B48648626771}"/>
          </ac:spMkLst>
        </pc:spChg>
        <pc:spChg chg="mod">
          <ac:chgData name="Dominic Bellocchio" userId="S::db20fn@fsu.edu::72897a1d-d36e-4955-ac8f-d5e02d6e2286" providerId="AD" clId="Web-{1234DC0D-55F1-4505-B8F4-CF1A4C48FFE6}" dt="2022-10-11T00:59:39.968" v="120" actId="1076"/>
          <ac:spMkLst>
            <pc:docMk/>
            <pc:sldMk cId="3440299693" sldId="266"/>
            <ac:spMk id="15" creationId="{68BA5986-55FB-5031-4BC1-E89E1ED4151F}"/>
          </ac:spMkLst>
        </pc:spChg>
      </pc:sldChg>
      <pc:sldChg chg="addSp delSp modSp">
        <pc:chgData name="Dominic Bellocchio" userId="S::db20fn@fsu.edu::72897a1d-d36e-4955-ac8f-d5e02d6e2286" providerId="AD" clId="Web-{1234DC0D-55F1-4505-B8F4-CF1A4C48FFE6}" dt="2022-10-11T03:02:03.723" v="338"/>
        <pc:sldMkLst>
          <pc:docMk/>
          <pc:sldMk cId="761491810" sldId="273"/>
        </pc:sldMkLst>
        <pc:spChg chg="add mod">
          <ac:chgData name="Dominic Bellocchio" userId="S::db20fn@fsu.edu::72897a1d-d36e-4955-ac8f-d5e02d6e2286" providerId="AD" clId="Web-{1234DC0D-55F1-4505-B8F4-CF1A4C48FFE6}" dt="2022-10-11T03:00:02.840" v="335" actId="1076"/>
          <ac:spMkLst>
            <pc:docMk/>
            <pc:sldMk cId="761491810" sldId="273"/>
            <ac:spMk id="4" creationId="{9623CA45-E360-9939-2940-CB79C27E9CC6}"/>
          </ac:spMkLst>
        </pc:spChg>
        <pc:spChg chg="add mod">
          <ac:chgData name="Dominic Bellocchio" userId="S::db20fn@fsu.edu::72897a1d-d36e-4955-ac8f-d5e02d6e2286" providerId="AD" clId="Web-{1234DC0D-55F1-4505-B8F4-CF1A4C48FFE6}" dt="2022-10-11T02:59:42.606" v="331" actId="1076"/>
          <ac:spMkLst>
            <pc:docMk/>
            <pc:sldMk cId="761491810" sldId="273"/>
            <ac:spMk id="8" creationId="{B04E9EBC-8BD5-7866-D151-E411D833E828}"/>
          </ac:spMkLst>
        </pc:spChg>
        <pc:spChg chg="mod">
          <ac:chgData name="Dominic Bellocchio" userId="S::db20fn@fsu.edu::72897a1d-d36e-4955-ac8f-d5e02d6e2286" providerId="AD" clId="Web-{1234DC0D-55F1-4505-B8F4-CF1A4C48FFE6}" dt="2022-10-11T02:59:09.368" v="328" actId="1076"/>
          <ac:spMkLst>
            <pc:docMk/>
            <pc:sldMk cId="761491810" sldId="273"/>
            <ac:spMk id="9" creationId="{DFEF719F-7AAA-A4F7-6E7F-66B1DC96F62F}"/>
          </ac:spMkLst>
        </pc:spChg>
        <pc:spChg chg="add del mod">
          <ac:chgData name="Dominic Bellocchio" userId="S::db20fn@fsu.edu::72897a1d-d36e-4955-ac8f-d5e02d6e2286" providerId="AD" clId="Web-{1234DC0D-55F1-4505-B8F4-CF1A4C48FFE6}" dt="2022-10-11T03:02:03.723" v="338"/>
          <ac:spMkLst>
            <pc:docMk/>
            <pc:sldMk cId="761491810" sldId="273"/>
            <ac:spMk id="12" creationId="{47D6115C-E026-E2DE-03F4-31B683AF4870}"/>
          </ac:spMkLst>
        </pc:spChg>
        <pc:picChg chg="mod">
          <ac:chgData name="Dominic Bellocchio" userId="S::db20fn@fsu.edu::72897a1d-d36e-4955-ac8f-d5e02d6e2286" providerId="AD" clId="Web-{1234DC0D-55F1-4505-B8F4-CF1A4C48FFE6}" dt="2022-10-11T03:00:26.264" v="336" actId="1076"/>
          <ac:picMkLst>
            <pc:docMk/>
            <pc:sldMk cId="761491810" sldId="273"/>
            <ac:picMk id="15" creationId="{08607648-62B5-447E-AA56-9FE4F115E2AC}"/>
          </ac:picMkLst>
        </pc:picChg>
        <pc:picChg chg="mod">
          <ac:chgData name="Dominic Bellocchio" userId="S::db20fn@fsu.edu::72897a1d-d36e-4955-ac8f-d5e02d6e2286" providerId="AD" clId="Web-{1234DC0D-55F1-4505-B8F4-CF1A4C48FFE6}" dt="2022-10-11T02:59:58.981" v="334" actId="1076"/>
          <ac:picMkLst>
            <pc:docMk/>
            <pc:sldMk cId="761491810" sldId="273"/>
            <ac:picMk id="18" creationId="{45B466E0-8316-6A43-3E23-644ECBB348E7}"/>
          </ac:picMkLst>
        </pc:picChg>
        <pc:picChg chg="mod">
          <ac:chgData name="Dominic Bellocchio" userId="S::db20fn@fsu.edu::72897a1d-d36e-4955-ac8f-d5e02d6e2286" providerId="AD" clId="Web-{1234DC0D-55F1-4505-B8F4-CF1A4C48FFE6}" dt="2022-10-11T02:59:34.526" v="330" actId="1076"/>
          <ac:picMkLst>
            <pc:docMk/>
            <pc:sldMk cId="761491810" sldId="273"/>
            <ac:picMk id="19" creationId="{FD2E04A7-9F41-460F-4789-4F1364F5C081}"/>
          </ac:picMkLst>
        </pc:picChg>
      </pc:sldChg>
      <pc:sldChg chg="modSp">
        <pc:chgData name="Dominic Bellocchio" userId="S::db20fn@fsu.edu::72897a1d-d36e-4955-ac8f-d5e02d6e2286" providerId="AD" clId="Web-{1234DC0D-55F1-4505-B8F4-CF1A4C48FFE6}" dt="2022-10-11T02:19:55.571" v="276" actId="1076"/>
        <pc:sldMkLst>
          <pc:docMk/>
          <pc:sldMk cId="1951717614" sldId="292"/>
        </pc:sldMkLst>
        <pc:spChg chg="mod">
          <ac:chgData name="Dominic Bellocchio" userId="S::db20fn@fsu.edu::72897a1d-d36e-4955-ac8f-d5e02d6e2286" providerId="AD" clId="Web-{1234DC0D-55F1-4505-B8F4-CF1A4C48FFE6}" dt="2022-10-11T02:19:55.571" v="276" actId="1076"/>
          <ac:spMkLst>
            <pc:docMk/>
            <pc:sldMk cId="1951717614" sldId="292"/>
            <ac:spMk id="4" creationId="{5CEAB75F-2A9A-8669-BF5B-1758AEC9A7C1}"/>
          </ac:spMkLst>
        </pc:spChg>
      </pc:sldChg>
      <pc:sldChg chg="modSp">
        <pc:chgData name="Dominic Bellocchio" userId="S::db20fn@fsu.edu::72897a1d-d36e-4955-ac8f-d5e02d6e2286" providerId="AD" clId="Web-{1234DC0D-55F1-4505-B8F4-CF1A4C48FFE6}" dt="2022-10-11T02:21:19.686" v="277" actId="1076"/>
        <pc:sldMkLst>
          <pc:docMk/>
          <pc:sldMk cId="1939762520" sldId="293"/>
        </pc:sldMkLst>
        <pc:spChg chg="mod">
          <ac:chgData name="Dominic Bellocchio" userId="S::db20fn@fsu.edu::72897a1d-d36e-4955-ac8f-d5e02d6e2286" providerId="AD" clId="Web-{1234DC0D-55F1-4505-B8F4-CF1A4C48FFE6}" dt="2022-10-11T02:21:19.686" v="277" actId="1076"/>
          <ac:spMkLst>
            <pc:docMk/>
            <pc:sldMk cId="1939762520" sldId="293"/>
            <ac:spMk id="16" creationId="{BF1B83F2-C94A-46AF-A80D-F19A740DE5A2}"/>
          </ac:spMkLst>
        </pc:spChg>
      </pc:sldChg>
      <pc:sldChg chg="modSp">
        <pc:chgData name="Dominic Bellocchio" userId="S::db20fn@fsu.edu::72897a1d-d36e-4955-ac8f-d5e02d6e2286" providerId="AD" clId="Web-{1234DC0D-55F1-4505-B8F4-CF1A4C48FFE6}" dt="2022-10-11T02:21:54.079" v="278" actId="1076"/>
        <pc:sldMkLst>
          <pc:docMk/>
          <pc:sldMk cId="2569823007" sldId="295"/>
        </pc:sldMkLst>
        <pc:spChg chg="mod">
          <ac:chgData name="Dominic Bellocchio" userId="S::db20fn@fsu.edu::72897a1d-d36e-4955-ac8f-d5e02d6e2286" providerId="AD" clId="Web-{1234DC0D-55F1-4505-B8F4-CF1A4C48FFE6}" dt="2022-10-11T02:21:54.079" v="278" actId="1076"/>
          <ac:spMkLst>
            <pc:docMk/>
            <pc:sldMk cId="2569823007" sldId="295"/>
            <ac:spMk id="11" creationId="{84AF6805-BC24-4128-A988-AA931AE7E3A2}"/>
          </ac:spMkLst>
        </pc:spChg>
      </pc:sldChg>
      <pc:sldChg chg="modSp">
        <pc:chgData name="Dominic Bellocchio" userId="S::db20fn@fsu.edu::72897a1d-d36e-4955-ac8f-d5e02d6e2286" providerId="AD" clId="Web-{1234DC0D-55F1-4505-B8F4-CF1A4C48FFE6}" dt="2022-10-11T02:22:49.301" v="283" actId="1076"/>
        <pc:sldMkLst>
          <pc:docMk/>
          <pc:sldMk cId="4091571569" sldId="308"/>
        </pc:sldMkLst>
        <pc:spChg chg="mod">
          <ac:chgData name="Dominic Bellocchio" userId="S::db20fn@fsu.edu::72897a1d-d36e-4955-ac8f-d5e02d6e2286" providerId="AD" clId="Web-{1234DC0D-55F1-4505-B8F4-CF1A4C48FFE6}" dt="2022-10-11T02:22:49.301" v="283" actId="1076"/>
          <ac:spMkLst>
            <pc:docMk/>
            <pc:sldMk cId="4091571569" sldId="308"/>
            <ac:spMk id="11" creationId="{9FCD464F-8413-4577-A1D0-50FA82A5EE33}"/>
          </ac:spMkLst>
        </pc:spChg>
      </pc:sldChg>
    </pc:docChg>
  </pc:docChgLst>
  <pc:docChgLst>
    <pc:chgData name="Matthew Lancaster" userId="c6508ab9-36e5-4e0a-b485-d26d7a305679" providerId="ADAL" clId="{6CCD594C-FAD8-48C7-B656-D4205C0F912A}"/>
    <pc:docChg chg="custSel modSld">
      <pc:chgData name="Matthew Lancaster" userId="c6508ab9-36e5-4e0a-b485-d26d7a305679" providerId="ADAL" clId="{6CCD594C-FAD8-48C7-B656-D4205C0F912A}" dt="2022-11-08T15:27:36.004" v="534" actId="20577"/>
      <pc:docMkLst>
        <pc:docMk/>
      </pc:docMkLst>
      <pc:sldChg chg="modNotesTx">
        <pc:chgData name="Matthew Lancaster" userId="c6508ab9-36e5-4e0a-b485-d26d7a305679" providerId="ADAL" clId="{6CCD594C-FAD8-48C7-B656-D4205C0F912A}" dt="2022-11-08T15:27:36.004" v="534" actId="20577"/>
        <pc:sldMkLst>
          <pc:docMk/>
          <pc:sldMk cId="3195193130" sldId="349"/>
        </pc:sldMkLst>
      </pc:sldChg>
      <pc:sldChg chg="modNotesTx">
        <pc:chgData name="Matthew Lancaster" userId="c6508ab9-36e5-4e0a-b485-d26d7a305679" providerId="ADAL" clId="{6CCD594C-FAD8-48C7-B656-D4205C0F912A}" dt="2022-11-08T15:26:31.937" v="391" actId="20577"/>
        <pc:sldMkLst>
          <pc:docMk/>
          <pc:sldMk cId="1414482445" sldId="360"/>
        </pc:sldMkLst>
      </pc:sldChg>
      <pc:sldChg chg="modNotesTx">
        <pc:chgData name="Matthew Lancaster" userId="c6508ab9-36e5-4e0a-b485-d26d7a305679" providerId="ADAL" clId="{6CCD594C-FAD8-48C7-B656-D4205C0F912A}" dt="2022-11-08T15:23:44.551" v="109" actId="20577"/>
        <pc:sldMkLst>
          <pc:docMk/>
          <pc:sldMk cId="1230117308" sldId="375"/>
        </pc:sldMkLst>
      </pc:sldChg>
    </pc:docChg>
  </pc:docChgLst>
  <pc:docChgLst>
    <pc:chgData name="Dylan Ma" userId="S::dm19i@fsu.edu::d19f606a-f869-495f-a967-091fe7c6f588" providerId="AD" clId="Web-{8BCE953C-876D-4491-AA52-0802165451A5}"/>
    <pc:docChg chg="addSld modSld">
      <pc:chgData name="Dylan Ma" userId="S::dm19i@fsu.edu::d19f606a-f869-495f-a967-091fe7c6f588" providerId="AD" clId="Web-{8BCE953C-876D-4491-AA52-0802165451A5}" dt="2022-11-06T15:42:56.192" v="35" actId="1076"/>
      <pc:docMkLst>
        <pc:docMk/>
      </pc:docMkLst>
      <pc:sldChg chg="addSp delSp modSp add replId">
        <pc:chgData name="Dylan Ma" userId="S::dm19i@fsu.edu::d19f606a-f869-495f-a967-091fe7c6f588" providerId="AD" clId="Web-{8BCE953C-876D-4491-AA52-0802165451A5}" dt="2022-11-06T15:42:56.192" v="35" actId="1076"/>
        <pc:sldMkLst>
          <pc:docMk/>
          <pc:sldMk cId="1432526949" sldId="403"/>
        </pc:sldMkLst>
        <pc:spChg chg="add mod">
          <ac:chgData name="Dylan Ma" userId="S::dm19i@fsu.edu::d19f606a-f869-495f-a967-091fe7c6f588" providerId="AD" clId="Web-{8BCE953C-876D-4491-AA52-0802165451A5}" dt="2022-11-06T15:37:51.386" v="13" actId="1076"/>
          <ac:spMkLst>
            <pc:docMk/>
            <pc:sldMk cId="1432526949" sldId="403"/>
            <ac:spMk id="4" creationId="{DA2F347A-39BB-75CD-1D2F-DA4BC363719C}"/>
          </ac:spMkLst>
        </pc:spChg>
        <pc:spChg chg="del mod">
          <ac:chgData name="Dylan Ma" userId="S::dm19i@fsu.edu::d19f606a-f869-495f-a967-091fe7c6f588" providerId="AD" clId="Web-{8BCE953C-876D-4491-AA52-0802165451A5}" dt="2022-11-06T15:37:27.088" v="5"/>
          <ac:spMkLst>
            <pc:docMk/>
            <pc:sldMk cId="1432526949" sldId="403"/>
            <ac:spMk id="5" creationId="{0B87F730-C830-720E-F6C7-CD8AAF43988A}"/>
          </ac:spMkLst>
        </pc:spChg>
        <pc:spChg chg="del">
          <ac:chgData name="Dylan Ma" userId="S::dm19i@fsu.edu::d19f606a-f869-495f-a967-091fe7c6f588" providerId="AD" clId="Web-{8BCE953C-876D-4491-AA52-0802165451A5}" dt="2022-11-06T15:37:36.432" v="11"/>
          <ac:spMkLst>
            <pc:docMk/>
            <pc:sldMk cId="1432526949" sldId="403"/>
            <ac:spMk id="7" creationId="{287DD49F-3536-9BC1-6924-9D8E1FA5F894}"/>
          </ac:spMkLst>
        </pc:spChg>
        <pc:spChg chg="del">
          <ac:chgData name="Dylan Ma" userId="S::dm19i@fsu.edu::d19f606a-f869-495f-a967-091fe7c6f588" providerId="AD" clId="Web-{8BCE953C-876D-4491-AA52-0802165451A5}" dt="2022-11-06T15:37:26.432" v="4"/>
          <ac:spMkLst>
            <pc:docMk/>
            <pc:sldMk cId="1432526949" sldId="403"/>
            <ac:spMk id="9" creationId="{913E89DB-D8D9-2E10-B51A-4C420A36D447}"/>
          </ac:spMkLst>
        </pc:spChg>
        <pc:spChg chg="add mod">
          <ac:chgData name="Dylan Ma" userId="S::dm19i@fsu.edu::d19f606a-f869-495f-a967-091fe7c6f588" providerId="AD" clId="Web-{8BCE953C-876D-4491-AA52-0802165451A5}" dt="2022-11-06T15:42:46.036" v="31" actId="1076"/>
          <ac:spMkLst>
            <pc:docMk/>
            <pc:sldMk cId="1432526949" sldId="403"/>
            <ac:spMk id="10" creationId="{947FE8F6-4609-BB23-8B81-CEC9BE617EC9}"/>
          </ac:spMkLst>
        </pc:spChg>
        <pc:spChg chg="del">
          <ac:chgData name="Dylan Ma" userId="S::dm19i@fsu.edu::d19f606a-f869-495f-a967-091fe7c6f588" providerId="AD" clId="Web-{8BCE953C-876D-4491-AA52-0802165451A5}" dt="2022-11-06T15:37:30.432" v="10"/>
          <ac:spMkLst>
            <pc:docMk/>
            <pc:sldMk cId="1432526949" sldId="403"/>
            <ac:spMk id="13" creationId="{11F5E842-0A27-5F9D-7C9B-49571CDA6D04}"/>
          </ac:spMkLst>
        </pc:spChg>
        <pc:spChg chg="add mod">
          <ac:chgData name="Dylan Ma" userId="S::dm19i@fsu.edu::d19f606a-f869-495f-a967-091fe7c6f588" providerId="AD" clId="Web-{8BCE953C-876D-4491-AA52-0802165451A5}" dt="2022-11-06T15:42:56.192" v="35" actId="1076"/>
          <ac:spMkLst>
            <pc:docMk/>
            <pc:sldMk cId="1432526949" sldId="403"/>
            <ac:spMk id="14" creationId="{EC1BB24D-E09A-0D0B-ACC9-D485879337B4}"/>
          </ac:spMkLst>
        </pc:spChg>
        <pc:spChg chg="add mod">
          <ac:chgData name="Dylan Ma" userId="S::dm19i@fsu.edu::d19f606a-f869-495f-a967-091fe7c6f588" providerId="AD" clId="Web-{8BCE953C-876D-4491-AA52-0802165451A5}" dt="2022-11-06T15:42:53.630" v="34" actId="1076"/>
          <ac:spMkLst>
            <pc:docMk/>
            <pc:sldMk cId="1432526949" sldId="403"/>
            <ac:spMk id="15" creationId="{EDC6B352-0B97-541B-3F8F-89FF31DF7556}"/>
          </ac:spMkLst>
        </pc:spChg>
        <pc:spChg chg="mod ord">
          <ac:chgData name="Dylan Ma" userId="S::dm19i@fsu.edu::d19f606a-f869-495f-a967-091fe7c6f588" providerId="AD" clId="Web-{8BCE953C-876D-4491-AA52-0802165451A5}" dt="2022-11-06T15:38:12.309" v="19" actId="1076"/>
          <ac:spMkLst>
            <pc:docMk/>
            <pc:sldMk cId="1432526949" sldId="403"/>
            <ac:spMk id="25" creationId="{F02360B4-447D-8B14-B69D-B184C45913CE}"/>
          </ac:spMkLst>
        </pc:spChg>
        <pc:spChg chg="del">
          <ac:chgData name="Dylan Ma" userId="S::dm19i@fsu.edu::d19f606a-f869-495f-a967-091fe7c6f588" providerId="AD" clId="Web-{8BCE953C-876D-4491-AA52-0802165451A5}" dt="2022-11-06T15:37:24.573" v="1"/>
          <ac:spMkLst>
            <pc:docMk/>
            <pc:sldMk cId="1432526949" sldId="403"/>
            <ac:spMk id="28" creationId="{398B4CD3-0CCA-D0D7-32B5-1AAB7D18D4E4}"/>
          </ac:spMkLst>
        </pc:spChg>
        <pc:spChg chg="del">
          <ac:chgData name="Dylan Ma" userId="S::dm19i@fsu.edu::d19f606a-f869-495f-a967-091fe7c6f588" providerId="AD" clId="Web-{8BCE953C-876D-4491-AA52-0802165451A5}" dt="2022-11-06T15:37:27.667" v="6"/>
          <ac:spMkLst>
            <pc:docMk/>
            <pc:sldMk cId="1432526949" sldId="403"/>
            <ac:spMk id="29" creationId="{06A1560A-B684-28F2-33AF-F893FBDDAE85}"/>
          </ac:spMkLst>
        </pc:spChg>
        <pc:spChg chg="del">
          <ac:chgData name="Dylan Ma" userId="S::dm19i@fsu.edu::d19f606a-f869-495f-a967-091fe7c6f588" providerId="AD" clId="Web-{8BCE953C-876D-4491-AA52-0802165451A5}" dt="2022-11-06T15:37:29.635" v="9"/>
          <ac:spMkLst>
            <pc:docMk/>
            <pc:sldMk cId="1432526949" sldId="403"/>
            <ac:spMk id="30" creationId="{A5CCDB3B-2963-A265-BF11-A3522E79C4E4}"/>
          </ac:spMkLst>
        </pc:spChg>
        <pc:picChg chg="mod ord">
          <ac:chgData name="Dylan Ma" userId="S::dm19i@fsu.edu::d19f606a-f869-495f-a967-091fe7c6f588" providerId="AD" clId="Web-{8BCE953C-876D-4491-AA52-0802165451A5}" dt="2022-11-06T15:37:58.996" v="16" actId="1076"/>
          <ac:picMkLst>
            <pc:docMk/>
            <pc:sldMk cId="1432526949" sldId="403"/>
            <ac:picMk id="27" creationId="{A142CAB5-A775-7987-84D2-F6BF5D242E81}"/>
          </ac:picMkLst>
        </pc:picChg>
        <pc:picChg chg="del">
          <ac:chgData name="Dylan Ma" userId="S::dm19i@fsu.edu::d19f606a-f869-495f-a967-091fe7c6f588" providerId="AD" clId="Web-{8BCE953C-876D-4491-AA52-0802165451A5}" dt="2022-11-06T15:37:25.432" v="2"/>
          <ac:picMkLst>
            <pc:docMk/>
            <pc:sldMk cId="1432526949" sldId="403"/>
            <ac:picMk id="32" creationId="{88AC225A-AED3-E7DE-5B8A-8304B89358B4}"/>
          </ac:picMkLst>
        </pc:picChg>
        <pc:picChg chg="del">
          <ac:chgData name="Dylan Ma" userId="S::dm19i@fsu.edu::d19f606a-f869-495f-a967-091fe7c6f588" providerId="AD" clId="Web-{8BCE953C-876D-4491-AA52-0802165451A5}" dt="2022-11-06T15:37:28.307" v="7"/>
          <ac:picMkLst>
            <pc:docMk/>
            <pc:sldMk cId="1432526949" sldId="403"/>
            <ac:picMk id="35" creationId="{83254F98-6E23-D960-2650-88F3479A7C3F}"/>
          </ac:picMkLst>
        </pc:picChg>
        <pc:picChg chg="del">
          <ac:chgData name="Dylan Ma" userId="S::dm19i@fsu.edu::d19f606a-f869-495f-a967-091fe7c6f588" providerId="AD" clId="Web-{8BCE953C-876D-4491-AA52-0802165451A5}" dt="2022-11-06T15:37:28.807" v="8"/>
          <ac:picMkLst>
            <pc:docMk/>
            <pc:sldMk cId="1432526949" sldId="403"/>
            <ac:picMk id="41" creationId="{A856F33B-32D9-DD8F-D3A1-C9D03EF907DC}"/>
          </ac:picMkLst>
        </pc:picChg>
      </pc:sldChg>
    </pc:docChg>
  </pc:docChgLst>
  <pc:docChgLst>
    <pc:chgData name="Roberto Lacasa" userId="S::rel18c@fsu.edu::56fd04ad-fbc8-419f-879a-4b0643511510" providerId="AD" clId="Web-{69398DD2-61C3-440E-9956-5D4E9AE3A2EC}"/>
    <pc:docChg chg="modSld">
      <pc:chgData name="Roberto Lacasa" userId="S::rel18c@fsu.edu::56fd04ad-fbc8-419f-879a-4b0643511510" providerId="AD" clId="Web-{69398DD2-61C3-440E-9956-5D4E9AE3A2EC}" dt="2022-10-10T12:46:11.080" v="94"/>
      <pc:docMkLst>
        <pc:docMk/>
      </pc:docMkLst>
      <pc:sldChg chg="modSp">
        <pc:chgData name="Roberto Lacasa" userId="S::rel18c@fsu.edu::56fd04ad-fbc8-419f-879a-4b0643511510" providerId="AD" clId="Web-{69398DD2-61C3-440E-9956-5D4E9AE3A2EC}" dt="2022-10-10T12:32:40.372" v="10" actId="1076"/>
        <pc:sldMkLst>
          <pc:docMk/>
          <pc:sldMk cId="2766291481" sldId="265"/>
        </pc:sldMkLst>
        <pc:spChg chg="mod">
          <ac:chgData name="Roberto Lacasa" userId="S::rel18c@fsu.edu::56fd04ad-fbc8-419f-879a-4b0643511510" providerId="AD" clId="Web-{69398DD2-61C3-440E-9956-5D4E9AE3A2EC}" dt="2022-10-10T12:32:40.372" v="10" actId="1076"/>
          <ac:spMkLst>
            <pc:docMk/>
            <pc:sldMk cId="2766291481" sldId="265"/>
            <ac:spMk id="26" creationId="{2ED4AF71-3BAA-332F-A2D5-AA9EFF3ADD0E}"/>
          </ac:spMkLst>
        </pc:spChg>
      </pc:sldChg>
      <pc:sldChg chg="modNotes">
        <pc:chgData name="Roberto Lacasa" userId="S::rel18c@fsu.edu::56fd04ad-fbc8-419f-879a-4b0643511510" providerId="AD" clId="Web-{69398DD2-61C3-440E-9956-5D4E9AE3A2EC}" dt="2022-10-10T12:46:11.080" v="94"/>
        <pc:sldMkLst>
          <pc:docMk/>
          <pc:sldMk cId="2537063674" sldId="269"/>
        </pc:sldMkLst>
      </pc:sldChg>
      <pc:sldChg chg="modSp">
        <pc:chgData name="Roberto Lacasa" userId="S::rel18c@fsu.edu::56fd04ad-fbc8-419f-879a-4b0643511510" providerId="AD" clId="Web-{69398DD2-61C3-440E-9956-5D4E9AE3A2EC}" dt="2022-10-10T12:36:13.893" v="34"/>
        <pc:sldMkLst>
          <pc:docMk/>
          <pc:sldMk cId="2419948932" sldId="279"/>
        </pc:sldMkLst>
        <pc:spChg chg="mod">
          <ac:chgData name="Roberto Lacasa" userId="S::rel18c@fsu.edu::56fd04ad-fbc8-419f-879a-4b0643511510" providerId="AD" clId="Web-{69398DD2-61C3-440E-9956-5D4E9AE3A2EC}" dt="2022-10-10T12:36:13.893" v="34"/>
          <ac:spMkLst>
            <pc:docMk/>
            <pc:sldMk cId="2419948932" sldId="279"/>
            <ac:spMk id="17" creationId="{4592FDAE-EBE3-B6AA-500C-6D1616478F85}"/>
          </ac:spMkLst>
        </pc:spChg>
        <pc:spChg chg="mod">
          <ac:chgData name="Roberto Lacasa" userId="S::rel18c@fsu.edu::56fd04ad-fbc8-419f-879a-4b0643511510" providerId="AD" clId="Web-{69398DD2-61C3-440E-9956-5D4E9AE3A2EC}" dt="2022-10-10T12:33:56.515" v="15"/>
          <ac:spMkLst>
            <pc:docMk/>
            <pc:sldMk cId="2419948932" sldId="279"/>
            <ac:spMk id="26" creationId="{24F22F3A-BF99-3AEC-BB60-9F4C499916B0}"/>
          </ac:spMkLst>
        </pc:spChg>
        <pc:spChg chg="mod">
          <ac:chgData name="Roberto Lacasa" userId="S::rel18c@fsu.edu::56fd04ad-fbc8-419f-879a-4b0643511510" providerId="AD" clId="Web-{69398DD2-61C3-440E-9956-5D4E9AE3A2EC}" dt="2022-10-10T12:34:00.593" v="16"/>
          <ac:spMkLst>
            <pc:docMk/>
            <pc:sldMk cId="2419948932" sldId="279"/>
            <ac:spMk id="29" creationId="{285EC6F4-AD63-447B-9F20-D82AB38B4D5E}"/>
          </ac:spMkLst>
        </pc:spChg>
        <pc:spChg chg="mod">
          <ac:chgData name="Roberto Lacasa" userId="S::rel18c@fsu.edu::56fd04ad-fbc8-419f-879a-4b0643511510" providerId="AD" clId="Web-{69398DD2-61C3-440E-9956-5D4E9AE3A2EC}" dt="2022-10-10T12:34:05.921" v="17"/>
          <ac:spMkLst>
            <pc:docMk/>
            <pc:sldMk cId="2419948932" sldId="279"/>
            <ac:spMk id="33" creationId="{8D24E13F-5515-4A33-ADB7-32831FEB91C5}"/>
          </ac:spMkLst>
        </pc:spChg>
        <pc:spChg chg="mod">
          <ac:chgData name="Roberto Lacasa" userId="S::rel18c@fsu.edu::56fd04ad-fbc8-419f-879a-4b0643511510" providerId="AD" clId="Web-{69398DD2-61C3-440E-9956-5D4E9AE3A2EC}" dt="2022-10-10T12:33:41.655" v="12"/>
          <ac:spMkLst>
            <pc:docMk/>
            <pc:sldMk cId="2419948932" sldId="279"/>
            <ac:spMk id="34" creationId="{790BD770-9278-27A0-90BA-07F3A1D8878D}"/>
          </ac:spMkLst>
        </pc:spChg>
        <pc:picChg chg="mod">
          <ac:chgData name="Roberto Lacasa" userId="S::rel18c@fsu.edu::56fd04ad-fbc8-419f-879a-4b0643511510" providerId="AD" clId="Web-{69398DD2-61C3-440E-9956-5D4E9AE3A2EC}" dt="2022-10-10T12:33:52.218" v="14"/>
          <ac:picMkLst>
            <pc:docMk/>
            <pc:sldMk cId="2419948932" sldId="279"/>
            <ac:picMk id="19" creationId="{66FDD043-2798-4009-85AA-EBA1F1536EC2}"/>
          </ac:picMkLst>
        </pc:picChg>
      </pc:sldChg>
      <pc:sldChg chg="modSp">
        <pc:chgData name="Roberto Lacasa" userId="S::rel18c@fsu.edu::56fd04ad-fbc8-419f-879a-4b0643511510" providerId="AD" clId="Web-{69398DD2-61C3-440E-9956-5D4E9AE3A2EC}" dt="2022-10-10T12:34:59.891" v="23"/>
        <pc:sldMkLst>
          <pc:docMk/>
          <pc:sldMk cId="3224341621" sldId="282"/>
        </pc:sldMkLst>
        <pc:spChg chg="mod">
          <ac:chgData name="Roberto Lacasa" userId="S::rel18c@fsu.edu::56fd04ad-fbc8-419f-879a-4b0643511510" providerId="AD" clId="Web-{69398DD2-61C3-440E-9956-5D4E9AE3A2EC}" dt="2022-10-10T12:34:59.891" v="23"/>
          <ac:spMkLst>
            <pc:docMk/>
            <pc:sldMk cId="3224341621" sldId="282"/>
            <ac:spMk id="17" creationId="{4592FDAE-EBE3-B6AA-500C-6D1616478F85}"/>
          </ac:spMkLst>
        </pc:spChg>
        <pc:spChg chg="mod">
          <ac:chgData name="Roberto Lacasa" userId="S::rel18c@fsu.edu::56fd04ad-fbc8-419f-879a-4b0643511510" providerId="AD" clId="Web-{69398DD2-61C3-440E-9956-5D4E9AE3A2EC}" dt="2022-10-10T12:34:52.016" v="21"/>
          <ac:spMkLst>
            <pc:docMk/>
            <pc:sldMk cId="3224341621" sldId="282"/>
            <ac:spMk id="26" creationId="{24F22F3A-BF99-3AEC-BB60-9F4C499916B0}"/>
          </ac:spMkLst>
        </pc:spChg>
        <pc:spChg chg="mod">
          <ac:chgData name="Roberto Lacasa" userId="S::rel18c@fsu.edu::56fd04ad-fbc8-419f-879a-4b0643511510" providerId="AD" clId="Web-{69398DD2-61C3-440E-9956-5D4E9AE3A2EC}" dt="2022-10-10T12:34:46.782" v="20"/>
          <ac:spMkLst>
            <pc:docMk/>
            <pc:sldMk cId="3224341621" sldId="282"/>
            <ac:spMk id="29" creationId="{285EC6F4-AD63-447B-9F20-D82AB38B4D5E}"/>
          </ac:spMkLst>
        </pc:spChg>
        <pc:spChg chg="mod">
          <ac:chgData name="Roberto Lacasa" userId="S::rel18c@fsu.edu::56fd04ad-fbc8-419f-879a-4b0643511510" providerId="AD" clId="Web-{69398DD2-61C3-440E-9956-5D4E9AE3A2EC}" dt="2022-10-10T12:34:41.203" v="19"/>
          <ac:spMkLst>
            <pc:docMk/>
            <pc:sldMk cId="3224341621" sldId="282"/>
            <ac:spMk id="33" creationId="{8D24E13F-5515-4A33-ADB7-32831FEB91C5}"/>
          </ac:spMkLst>
        </pc:spChg>
        <pc:spChg chg="mod">
          <ac:chgData name="Roberto Lacasa" userId="S::rel18c@fsu.edu::56fd04ad-fbc8-419f-879a-4b0643511510" providerId="AD" clId="Web-{69398DD2-61C3-440E-9956-5D4E9AE3A2EC}" dt="2022-10-10T12:34:56.094" v="22"/>
          <ac:spMkLst>
            <pc:docMk/>
            <pc:sldMk cId="3224341621" sldId="282"/>
            <ac:spMk id="34" creationId="{790BD770-9278-27A0-90BA-07F3A1D8878D}"/>
          </ac:spMkLst>
        </pc:spChg>
      </pc:sldChg>
      <pc:sldChg chg="modSp">
        <pc:chgData name="Roberto Lacasa" userId="S::rel18c@fsu.edu::56fd04ad-fbc8-419f-879a-4b0643511510" providerId="AD" clId="Web-{69398DD2-61C3-440E-9956-5D4E9AE3A2EC}" dt="2022-10-10T12:35:20.220" v="26"/>
        <pc:sldMkLst>
          <pc:docMk/>
          <pc:sldMk cId="85211900" sldId="283"/>
        </pc:sldMkLst>
        <pc:spChg chg="mod">
          <ac:chgData name="Roberto Lacasa" userId="S::rel18c@fsu.edu::56fd04ad-fbc8-419f-879a-4b0643511510" providerId="AD" clId="Web-{69398DD2-61C3-440E-9956-5D4E9AE3A2EC}" dt="2022-10-10T12:35:20.220" v="26"/>
          <ac:spMkLst>
            <pc:docMk/>
            <pc:sldMk cId="85211900" sldId="283"/>
            <ac:spMk id="26" creationId="{24F22F3A-BF99-3AEC-BB60-9F4C499916B0}"/>
          </ac:spMkLst>
        </pc:spChg>
        <pc:spChg chg="mod">
          <ac:chgData name="Roberto Lacasa" userId="S::rel18c@fsu.edu::56fd04ad-fbc8-419f-879a-4b0643511510" providerId="AD" clId="Web-{69398DD2-61C3-440E-9956-5D4E9AE3A2EC}" dt="2022-10-10T12:35:14.329" v="24"/>
          <ac:spMkLst>
            <pc:docMk/>
            <pc:sldMk cId="85211900" sldId="283"/>
            <ac:spMk id="29" creationId="{285EC6F4-AD63-447B-9F20-D82AB38B4D5E}"/>
          </ac:spMkLst>
        </pc:spChg>
        <pc:spChg chg="mod">
          <ac:chgData name="Roberto Lacasa" userId="S::rel18c@fsu.edu::56fd04ad-fbc8-419f-879a-4b0643511510" providerId="AD" clId="Web-{69398DD2-61C3-440E-9956-5D4E9AE3A2EC}" dt="2022-10-10T12:35:17.064" v="25"/>
          <ac:spMkLst>
            <pc:docMk/>
            <pc:sldMk cId="85211900" sldId="283"/>
            <ac:spMk id="33" creationId="{8D24E13F-5515-4A33-ADB7-32831FEB91C5}"/>
          </ac:spMkLst>
        </pc:spChg>
      </pc:sldChg>
      <pc:sldChg chg="modSp">
        <pc:chgData name="Roberto Lacasa" userId="S::rel18c@fsu.edu::56fd04ad-fbc8-419f-879a-4b0643511510" providerId="AD" clId="Web-{69398DD2-61C3-440E-9956-5D4E9AE3A2EC}" dt="2022-10-10T12:35:59.065" v="33"/>
        <pc:sldMkLst>
          <pc:docMk/>
          <pc:sldMk cId="1322123521" sldId="284"/>
        </pc:sldMkLst>
        <pc:spChg chg="mod">
          <ac:chgData name="Roberto Lacasa" userId="S::rel18c@fsu.edu::56fd04ad-fbc8-419f-879a-4b0643511510" providerId="AD" clId="Web-{69398DD2-61C3-440E-9956-5D4E9AE3A2EC}" dt="2022-10-10T12:35:45.783" v="29"/>
          <ac:spMkLst>
            <pc:docMk/>
            <pc:sldMk cId="1322123521" sldId="284"/>
            <ac:spMk id="26" creationId="{24F22F3A-BF99-3AEC-BB60-9F4C499916B0}"/>
          </ac:spMkLst>
        </pc:spChg>
        <pc:spChg chg="mod">
          <ac:chgData name="Roberto Lacasa" userId="S::rel18c@fsu.edu::56fd04ad-fbc8-419f-879a-4b0643511510" providerId="AD" clId="Web-{69398DD2-61C3-440E-9956-5D4E9AE3A2EC}" dt="2022-10-10T12:35:49.674" v="30"/>
          <ac:spMkLst>
            <pc:docMk/>
            <pc:sldMk cId="1322123521" sldId="284"/>
            <ac:spMk id="29" creationId="{285EC6F4-AD63-447B-9F20-D82AB38B4D5E}"/>
          </ac:spMkLst>
        </pc:spChg>
        <pc:spChg chg="mod">
          <ac:chgData name="Roberto Lacasa" userId="S::rel18c@fsu.edu::56fd04ad-fbc8-419f-879a-4b0643511510" providerId="AD" clId="Web-{69398DD2-61C3-440E-9956-5D4E9AE3A2EC}" dt="2022-10-10T12:35:41.205" v="28"/>
          <ac:spMkLst>
            <pc:docMk/>
            <pc:sldMk cId="1322123521" sldId="284"/>
            <ac:spMk id="30" creationId="{9AEA127E-CD33-804D-4574-2BC413B08112}"/>
          </ac:spMkLst>
        </pc:spChg>
        <pc:spChg chg="mod">
          <ac:chgData name="Roberto Lacasa" userId="S::rel18c@fsu.edu::56fd04ad-fbc8-419f-879a-4b0643511510" providerId="AD" clId="Web-{69398DD2-61C3-440E-9956-5D4E9AE3A2EC}" dt="2022-10-10T12:35:59.065" v="33"/>
          <ac:spMkLst>
            <pc:docMk/>
            <pc:sldMk cId="1322123521" sldId="284"/>
            <ac:spMk id="33" creationId="{8D24E13F-5515-4A33-ADB7-32831FEB91C5}"/>
          </ac:spMkLst>
        </pc:spChg>
        <pc:spChg chg="mod">
          <ac:chgData name="Roberto Lacasa" userId="S::rel18c@fsu.edu::56fd04ad-fbc8-419f-879a-4b0643511510" providerId="AD" clId="Web-{69398DD2-61C3-440E-9956-5D4E9AE3A2EC}" dt="2022-10-10T12:35:36.548" v="27"/>
          <ac:spMkLst>
            <pc:docMk/>
            <pc:sldMk cId="1322123521" sldId="284"/>
            <ac:spMk id="34" creationId="{790BD770-9278-27A0-90BA-07F3A1D8878D}"/>
          </ac:spMkLst>
        </pc:spChg>
        <pc:picChg chg="mod">
          <ac:chgData name="Roberto Lacasa" userId="S::rel18c@fsu.edu::56fd04ad-fbc8-419f-879a-4b0643511510" providerId="AD" clId="Web-{69398DD2-61C3-440E-9956-5D4E9AE3A2EC}" dt="2022-10-10T12:35:56.111" v="32"/>
          <ac:picMkLst>
            <pc:docMk/>
            <pc:sldMk cId="1322123521" sldId="284"/>
            <ac:picMk id="23" creationId="{2CA010CE-C772-40FC-9E65-147255538661}"/>
          </ac:picMkLst>
        </pc:picChg>
      </pc:sldChg>
      <pc:sldChg chg="modSp">
        <pc:chgData name="Roberto Lacasa" userId="S::rel18c@fsu.edu::56fd04ad-fbc8-419f-879a-4b0643511510" providerId="AD" clId="Web-{69398DD2-61C3-440E-9956-5D4E9AE3A2EC}" dt="2022-10-10T12:36:33.175" v="37"/>
        <pc:sldMkLst>
          <pc:docMk/>
          <pc:sldMk cId="1438651269" sldId="285"/>
        </pc:sldMkLst>
        <pc:spChg chg="mod">
          <ac:chgData name="Roberto Lacasa" userId="S::rel18c@fsu.edu::56fd04ad-fbc8-419f-879a-4b0643511510" providerId="AD" clId="Web-{69398DD2-61C3-440E-9956-5D4E9AE3A2EC}" dt="2022-10-10T12:36:33.175" v="37"/>
          <ac:spMkLst>
            <pc:docMk/>
            <pc:sldMk cId="1438651269" sldId="285"/>
            <ac:spMk id="29" creationId="{285EC6F4-AD63-447B-9F20-D82AB38B4D5E}"/>
          </ac:spMkLst>
        </pc:spChg>
        <pc:spChg chg="mod">
          <ac:chgData name="Roberto Lacasa" userId="S::rel18c@fsu.edu::56fd04ad-fbc8-419f-879a-4b0643511510" providerId="AD" clId="Web-{69398DD2-61C3-440E-9956-5D4E9AE3A2EC}" dt="2022-10-10T12:36:30.081" v="36"/>
          <ac:spMkLst>
            <pc:docMk/>
            <pc:sldMk cId="1438651269" sldId="285"/>
            <ac:spMk id="33" creationId="{8D24E13F-5515-4A33-ADB7-32831FEB91C5}"/>
          </ac:spMkLst>
        </pc:spChg>
        <pc:spChg chg="mod">
          <ac:chgData name="Roberto Lacasa" userId="S::rel18c@fsu.edu::56fd04ad-fbc8-419f-879a-4b0643511510" providerId="AD" clId="Web-{69398DD2-61C3-440E-9956-5D4E9AE3A2EC}" dt="2022-10-10T12:36:26.347" v="35"/>
          <ac:spMkLst>
            <pc:docMk/>
            <pc:sldMk cId="1438651269" sldId="285"/>
            <ac:spMk id="34" creationId="{790BD770-9278-27A0-90BA-07F3A1D8878D}"/>
          </ac:spMkLst>
        </pc:spChg>
      </pc:sldChg>
      <pc:sldChg chg="modSp">
        <pc:chgData name="Roberto Lacasa" userId="S::rel18c@fsu.edu::56fd04ad-fbc8-419f-879a-4b0643511510" providerId="AD" clId="Web-{69398DD2-61C3-440E-9956-5D4E9AE3A2EC}" dt="2022-10-10T12:36:47.394" v="40"/>
        <pc:sldMkLst>
          <pc:docMk/>
          <pc:sldMk cId="2924019642" sldId="286"/>
        </pc:sldMkLst>
        <pc:spChg chg="mod">
          <ac:chgData name="Roberto Lacasa" userId="S::rel18c@fsu.edu::56fd04ad-fbc8-419f-879a-4b0643511510" providerId="AD" clId="Web-{69398DD2-61C3-440E-9956-5D4E9AE3A2EC}" dt="2022-10-10T12:36:44.691" v="39"/>
          <ac:spMkLst>
            <pc:docMk/>
            <pc:sldMk cId="2924019642" sldId="286"/>
            <ac:spMk id="26" creationId="{24F22F3A-BF99-3AEC-BB60-9F4C499916B0}"/>
          </ac:spMkLst>
        </pc:spChg>
        <pc:spChg chg="mod">
          <ac:chgData name="Roberto Lacasa" userId="S::rel18c@fsu.edu::56fd04ad-fbc8-419f-879a-4b0643511510" providerId="AD" clId="Web-{69398DD2-61C3-440E-9956-5D4E9AE3A2EC}" dt="2022-10-10T12:36:47.394" v="40"/>
          <ac:spMkLst>
            <pc:docMk/>
            <pc:sldMk cId="2924019642" sldId="286"/>
            <ac:spMk id="29" creationId="{285EC6F4-AD63-447B-9F20-D82AB38B4D5E}"/>
          </ac:spMkLst>
        </pc:spChg>
        <pc:spChg chg="mod">
          <ac:chgData name="Roberto Lacasa" userId="S::rel18c@fsu.edu::56fd04ad-fbc8-419f-879a-4b0643511510" providerId="AD" clId="Web-{69398DD2-61C3-440E-9956-5D4E9AE3A2EC}" dt="2022-10-10T12:36:40.113" v="38"/>
          <ac:spMkLst>
            <pc:docMk/>
            <pc:sldMk cId="2924019642" sldId="286"/>
            <ac:spMk id="34" creationId="{790BD770-9278-27A0-90BA-07F3A1D8878D}"/>
          </ac:spMkLst>
        </pc:spChg>
      </pc:sldChg>
      <pc:sldChg chg="modSp">
        <pc:chgData name="Roberto Lacasa" userId="S::rel18c@fsu.edu::56fd04ad-fbc8-419f-879a-4b0643511510" providerId="AD" clId="Web-{69398DD2-61C3-440E-9956-5D4E9AE3A2EC}" dt="2022-10-10T12:37:15.676" v="47"/>
        <pc:sldMkLst>
          <pc:docMk/>
          <pc:sldMk cId="1512818451" sldId="287"/>
        </pc:sldMkLst>
        <pc:spChg chg="mod">
          <ac:chgData name="Roberto Lacasa" userId="S::rel18c@fsu.edu::56fd04ad-fbc8-419f-879a-4b0643511510" providerId="AD" clId="Web-{69398DD2-61C3-440E-9956-5D4E9AE3A2EC}" dt="2022-10-10T12:37:10.723" v="46"/>
          <ac:spMkLst>
            <pc:docMk/>
            <pc:sldMk cId="1512818451" sldId="287"/>
            <ac:spMk id="26" creationId="{24F22F3A-BF99-3AEC-BB60-9F4C499916B0}"/>
          </ac:spMkLst>
        </pc:spChg>
        <pc:spChg chg="mod">
          <ac:chgData name="Roberto Lacasa" userId="S::rel18c@fsu.edu::56fd04ad-fbc8-419f-879a-4b0643511510" providerId="AD" clId="Web-{69398DD2-61C3-440E-9956-5D4E9AE3A2EC}" dt="2022-10-10T12:37:04.285" v="44"/>
          <ac:spMkLst>
            <pc:docMk/>
            <pc:sldMk cId="1512818451" sldId="287"/>
            <ac:spMk id="29" creationId="{285EC6F4-AD63-447B-9F20-D82AB38B4D5E}"/>
          </ac:spMkLst>
        </pc:spChg>
        <pc:spChg chg="mod">
          <ac:chgData name="Roberto Lacasa" userId="S::rel18c@fsu.edu::56fd04ad-fbc8-419f-879a-4b0643511510" providerId="AD" clId="Web-{69398DD2-61C3-440E-9956-5D4E9AE3A2EC}" dt="2022-10-10T12:37:15.676" v="47"/>
          <ac:spMkLst>
            <pc:docMk/>
            <pc:sldMk cId="1512818451" sldId="287"/>
            <ac:spMk id="31" creationId="{F82A6F63-88CB-4BDA-9ED0-CBB25DDA2CF3}"/>
          </ac:spMkLst>
        </pc:spChg>
        <pc:spChg chg="mod">
          <ac:chgData name="Roberto Lacasa" userId="S::rel18c@fsu.edu::56fd04ad-fbc8-419f-879a-4b0643511510" providerId="AD" clId="Web-{69398DD2-61C3-440E-9956-5D4E9AE3A2EC}" dt="2022-10-10T12:36:53.769" v="41"/>
          <ac:spMkLst>
            <pc:docMk/>
            <pc:sldMk cId="1512818451" sldId="287"/>
            <ac:spMk id="33" creationId="{8D24E13F-5515-4A33-ADB7-32831FEB91C5}"/>
          </ac:spMkLst>
        </pc:spChg>
        <pc:spChg chg="mod">
          <ac:chgData name="Roberto Lacasa" userId="S::rel18c@fsu.edu::56fd04ad-fbc8-419f-879a-4b0643511510" providerId="AD" clId="Web-{69398DD2-61C3-440E-9956-5D4E9AE3A2EC}" dt="2022-10-10T12:37:07.410" v="45"/>
          <ac:spMkLst>
            <pc:docMk/>
            <pc:sldMk cId="1512818451" sldId="287"/>
            <ac:spMk id="34" creationId="{790BD770-9278-27A0-90BA-07F3A1D8878D}"/>
          </ac:spMkLst>
        </pc:spChg>
        <pc:picChg chg="mod">
          <ac:chgData name="Roberto Lacasa" userId="S::rel18c@fsu.edu::56fd04ad-fbc8-419f-879a-4b0643511510" providerId="AD" clId="Web-{69398DD2-61C3-440E-9956-5D4E9AE3A2EC}" dt="2022-10-10T12:36:59.629" v="43"/>
          <ac:picMkLst>
            <pc:docMk/>
            <pc:sldMk cId="1512818451" sldId="287"/>
            <ac:picMk id="42" creationId="{7B9F9748-7560-40DD-8439-82F2A729DFD6}"/>
          </ac:picMkLst>
        </pc:picChg>
      </pc:sldChg>
      <pc:sldChg chg="modSp">
        <pc:chgData name="Roberto Lacasa" userId="S::rel18c@fsu.edu::56fd04ad-fbc8-419f-879a-4b0643511510" providerId="AD" clId="Web-{69398DD2-61C3-440E-9956-5D4E9AE3A2EC}" dt="2022-10-10T12:37:33.286" v="50"/>
        <pc:sldMkLst>
          <pc:docMk/>
          <pc:sldMk cId="2055911418" sldId="288"/>
        </pc:sldMkLst>
        <pc:spChg chg="mod">
          <ac:chgData name="Roberto Lacasa" userId="S::rel18c@fsu.edu::56fd04ad-fbc8-419f-879a-4b0643511510" providerId="AD" clId="Web-{69398DD2-61C3-440E-9956-5D4E9AE3A2EC}" dt="2022-10-10T12:37:33.286" v="50"/>
          <ac:spMkLst>
            <pc:docMk/>
            <pc:sldMk cId="2055911418" sldId="288"/>
            <ac:spMk id="26" creationId="{24F22F3A-BF99-3AEC-BB60-9F4C499916B0}"/>
          </ac:spMkLst>
        </pc:spChg>
        <pc:spChg chg="mod">
          <ac:chgData name="Roberto Lacasa" userId="S::rel18c@fsu.edu::56fd04ad-fbc8-419f-879a-4b0643511510" providerId="AD" clId="Web-{69398DD2-61C3-440E-9956-5D4E9AE3A2EC}" dt="2022-10-10T12:37:24.051" v="48"/>
          <ac:spMkLst>
            <pc:docMk/>
            <pc:sldMk cId="2055911418" sldId="288"/>
            <ac:spMk id="33" creationId="{8D24E13F-5515-4A33-ADB7-32831FEB91C5}"/>
          </ac:spMkLst>
        </pc:spChg>
        <pc:spChg chg="mod">
          <ac:chgData name="Roberto Lacasa" userId="S::rel18c@fsu.edu::56fd04ad-fbc8-419f-879a-4b0643511510" providerId="AD" clId="Web-{69398DD2-61C3-440E-9956-5D4E9AE3A2EC}" dt="2022-10-10T12:37:28.582" v="49"/>
          <ac:spMkLst>
            <pc:docMk/>
            <pc:sldMk cId="2055911418" sldId="288"/>
            <ac:spMk id="34" creationId="{790BD770-9278-27A0-90BA-07F3A1D8878D}"/>
          </ac:spMkLst>
        </pc:spChg>
      </pc:sldChg>
      <pc:sldChg chg="modSp">
        <pc:chgData name="Roberto Lacasa" userId="S::rel18c@fsu.edu::56fd04ad-fbc8-419f-879a-4b0643511510" providerId="AD" clId="Web-{69398DD2-61C3-440E-9956-5D4E9AE3A2EC}" dt="2022-10-10T12:38:05.677" v="58"/>
        <pc:sldMkLst>
          <pc:docMk/>
          <pc:sldMk cId="137981455" sldId="289"/>
        </pc:sldMkLst>
        <pc:spChg chg="mod">
          <ac:chgData name="Roberto Lacasa" userId="S::rel18c@fsu.edu::56fd04ad-fbc8-419f-879a-4b0643511510" providerId="AD" clId="Web-{69398DD2-61C3-440E-9956-5D4E9AE3A2EC}" dt="2022-10-10T12:37:54.786" v="55"/>
          <ac:spMkLst>
            <pc:docMk/>
            <pc:sldMk cId="137981455" sldId="289"/>
            <ac:spMk id="26" creationId="{24F22F3A-BF99-3AEC-BB60-9F4C499916B0}"/>
          </ac:spMkLst>
        </pc:spChg>
        <pc:spChg chg="mod">
          <ac:chgData name="Roberto Lacasa" userId="S::rel18c@fsu.edu::56fd04ad-fbc8-419f-879a-4b0643511510" providerId="AD" clId="Web-{69398DD2-61C3-440E-9956-5D4E9AE3A2EC}" dt="2022-10-10T12:37:41.973" v="51"/>
          <ac:spMkLst>
            <pc:docMk/>
            <pc:sldMk cId="137981455" sldId="289"/>
            <ac:spMk id="27" creationId="{62442564-A67D-4FBC-876A-1F2D42E91653}"/>
          </ac:spMkLst>
        </pc:spChg>
        <pc:spChg chg="mod">
          <ac:chgData name="Roberto Lacasa" userId="S::rel18c@fsu.edu::56fd04ad-fbc8-419f-879a-4b0643511510" providerId="AD" clId="Web-{69398DD2-61C3-440E-9956-5D4E9AE3A2EC}" dt="2022-10-10T12:37:59.380" v="56"/>
          <ac:spMkLst>
            <pc:docMk/>
            <pc:sldMk cId="137981455" sldId="289"/>
            <ac:spMk id="29" creationId="{285EC6F4-AD63-447B-9F20-D82AB38B4D5E}"/>
          </ac:spMkLst>
        </pc:spChg>
        <pc:spChg chg="mod">
          <ac:chgData name="Roberto Lacasa" userId="S::rel18c@fsu.edu::56fd04ad-fbc8-419f-879a-4b0643511510" providerId="AD" clId="Web-{69398DD2-61C3-440E-9956-5D4E9AE3A2EC}" dt="2022-10-10T12:38:05.677" v="58"/>
          <ac:spMkLst>
            <pc:docMk/>
            <pc:sldMk cId="137981455" sldId="289"/>
            <ac:spMk id="33" creationId="{8D24E13F-5515-4A33-ADB7-32831FEB91C5}"/>
          </ac:spMkLst>
        </pc:spChg>
        <pc:spChg chg="mod">
          <ac:chgData name="Roberto Lacasa" userId="S::rel18c@fsu.edu::56fd04ad-fbc8-419f-879a-4b0643511510" providerId="AD" clId="Web-{69398DD2-61C3-440E-9956-5D4E9AE3A2EC}" dt="2022-10-10T12:38:02.755" v="57"/>
          <ac:spMkLst>
            <pc:docMk/>
            <pc:sldMk cId="137981455" sldId="289"/>
            <ac:spMk id="34" creationId="{790BD770-9278-27A0-90BA-07F3A1D8878D}"/>
          </ac:spMkLst>
        </pc:spChg>
        <pc:picChg chg="mod">
          <ac:chgData name="Roberto Lacasa" userId="S::rel18c@fsu.edu::56fd04ad-fbc8-419f-879a-4b0643511510" providerId="AD" clId="Web-{69398DD2-61C3-440E-9956-5D4E9AE3A2EC}" dt="2022-10-10T12:37:47.724" v="53"/>
          <ac:picMkLst>
            <pc:docMk/>
            <pc:sldMk cId="137981455" sldId="289"/>
            <ac:picMk id="42" creationId="{7B9F9748-7560-40DD-8439-82F2A729DFD6}"/>
          </ac:picMkLst>
        </pc:picChg>
      </pc:sldChg>
    </pc:docChg>
  </pc:docChgLst>
  <pc:docChgLst>
    <pc:chgData name="Roberto Lacasa" userId="S::rel18c@fsu.edu::56fd04ad-fbc8-419f-879a-4b0643511510" providerId="AD" clId="Web-{7D3E724C-430F-476F-9E53-7C39B57DFA08}"/>
    <pc:docChg chg="addSld delSld modSld sldOrd">
      <pc:chgData name="Roberto Lacasa" userId="S::rel18c@fsu.edu::56fd04ad-fbc8-419f-879a-4b0643511510" providerId="AD" clId="Web-{7D3E724C-430F-476F-9E53-7C39B57DFA08}" dt="2022-10-06T23:35:38.141" v="1013"/>
      <pc:docMkLst>
        <pc:docMk/>
      </pc:docMkLst>
      <pc:sldChg chg="addSp modSp">
        <pc:chgData name="Roberto Lacasa" userId="S::rel18c@fsu.edu::56fd04ad-fbc8-419f-879a-4b0643511510" providerId="AD" clId="Web-{7D3E724C-430F-476F-9E53-7C39B57DFA08}" dt="2022-10-06T23:26:02.592" v="945" actId="1076"/>
        <pc:sldMkLst>
          <pc:docMk/>
          <pc:sldMk cId="109857222" sldId="256"/>
        </pc:sldMkLst>
        <pc:spChg chg="mod">
          <ac:chgData name="Roberto Lacasa" userId="S::rel18c@fsu.edu::56fd04ad-fbc8-419f-879a-4b0643511510" providerId="AD" clId="Web-{7D3E724C-430F-476F-9E53-7C39B57DFA08}" dt="2022-10-06T23:25:23.012" v="943" actId="20577"/>
          <ac:spMkLst>
            <pc:docMk/>
            <pc:sldMk cId="109857222" sldId="256"/>
            <ac:spMk id="5" creationId="{5AF469CA-C14D-647D-D63E-05CE1BEA8729}"/>
          </ac:spMkLst>
        </pc:spChg>
        <pc:picChg chg="add mod">
          <ac:chgData name="Roberto Lacasa" userId="S::rel18c@fsu.edu::56fd04ad-fbc8-419f-879a-4b0643511510" providerId="AD" clId="Web-{7D3E724C-430F-476F-9E53-7C39B57DFA08}" dt="2022-10-06T23:26:02.592" v="945" actId="1076"/>
          <ac:picMkLst>
            <pc:docMk/>
            <pc:sldMk cId="109857222" sldId="256"/>
            <ac:picMk id="3" creationId="{FDC9BDA5-36FF-1A50-73EB-402F95FEBDB9}"/>
          </ac:picMkLst>
        </pc:picChg>
        <pc:picChg chg="mod modCrop">
          <ac:chgData name="Roberto Lacasa" userId="S::rel18c@fsu.edu::56fd04ad-fbc8-419f-879a-4b0643511510" providerId="AD" clId="Web-{7D3E724C-430F-476F-9E53-7C39B57DFA08}" dt="2022-10-06T23:24:05.432" v="933"/>
          <ac:picMkLst>
            <pc:docMk/>
            <pc:sldMk cId="109857222" sldId="256"/>
            <ac:picMk id="4" creationId="{5BC99E7C-0861-DDFA-69AF-A19408AAD347}"/>
          </ac:picMkLst>
        </pc:picChg>
      </pc:sldChg>
      <pc:sldChg chg="addSp delSp modSp">
        <pc:chgData name="Roberto Lacasa" userId="S::rel18c@fsu.edu::56fd04ad-fbc8-419f-879a-4b0643511510" providerId="AD" clId="Web-{7D3E724C-430F-476F-9E53-7C39B57DFA08}" dt="2022-10-06T23:35:38.141" v="1013"/>
        <pc:sldMkLst>
          <pc:docMk/>
          <pc:sldMk cId="3440299693" sldId="266"/>
        </pc:sldMkLst>
        <pc:spChg chg="add mod">
          <ac:chgData name="Roberto Lacasa" userId="S::rel18c@fsu.edu::56fd04ad-fbc8-419f-879a-4b0643511510" providerId="AD" clId="Web-{7D3E724C-430F-476F-9E53-7C39B57DFA08}" dt="2022-10-06T23:33:55.122" v="969" actId="20577"/>
          <ac:spMkLst>
            <pc:docMk/>
            <pc:sldMk cId="3440299693" sldId="266"/>
            <ac:spMk id="6" creationId="{5F11D8C4-16EF-10A8-0871-C724676547E9}"/>
          </ac:spMkLst>
        </pc:spChg>
        <pc:spChg chg="add mod">
          <ac:chgData name="Roberto Lacasa" userId="S::rel18c@fsu.edu::56fd04ad-fbc8-419f-879a-4b0643511510" providerId="AD" clId="Web-{7D3E724C-430F-476F-9E53-7C39B57DFA08}" dt="2022-10-06T23:34:15.561" v="1009" actId="20577"/>
          <ac:spMkLst>
            <pc:docMk/>
            <pc:sldMk cId="3440299693" sldId="266"/>
            <ac:spMk id="8" creationId="{5E751F00-C1A4-C4FE-2869-7BEBC2DE82D6}"/>
          </ac:spMkLst>
        </pc:spChg>
        <pc:spChg chg="add del mod">
          <ac:chgData name="Roberto Lacasa" userId="S::rel18c@fsu.edu::56fd04ad-fbc8-419f-879a-4b0643511510" providerId="AD" clId="Web-{7D3E724C-430F-476F-9E53-7C39B57DFA08}" dt="2022-10-06T23:35:38.141" v="1013"/>
          <ac:spMkLst>
            <pc:docMk/>
            <pc:sldMk cId="3440299693" sldId="266"/>
            <ac:spMk id="12" creationId="{3203AD55-75C6-F9AF-B27C-F22044DC9ABC}"/>
          </ac:spMkLst>
        </pc:spChg>
      </pc:sldChg>
      <pc:sldChg chg="del">
        <pc:chgData name="Roberto Lacasa" userId="S::rel18c@fsu.edu::56fd04ad-fbc8-419f-879a-4b0643511510" providerId="AD" clId="Web-{7D3E724C-430F-476F-9E53-7C39B57DFA08}" dt="2022-10-06T22:12:50.725" v="678"/>
        <pc:sldMkLst>
          <pc:docMk/>
          <pc:sldMk cId="1074204978" sldId="268"/>
        </pc:sldMkLst>
      </pc:sldChg>
      <pc:sldChg chg="modSp modNotes">
        <pc:chgData name="Roberto Lacasa" userId="S::rel18c@fsu.edu::56fd04ad-fbc8-419f-879a-4b0643511510" providerId="AD" clId="Web-{7D3E724C-430F-476F-9E53-7C39B57DFA08}" dt="2022-10-06T22:09:20.390" v="506"/>
        <pc:sldMkLst>
          <pc:docMk/>
          <pc:sldMk cId="2537063674" sldId="269"/>
        </pc:sldMkLst>
        <pc:spChg chg="mod">
          <ac:chgData name="Roberto Lacasa" userId="S::rel18c@fsu.edu::56fd04ad-fbc8-419f-879a-4b0643511510" providerId="AD" clId="Web-{7D3E724C-430F-476F-9E53-7C39B57DFA08}" dt="2022-10-06T22:01:30.551" v="387" actId="20577"/>
          <ac:spMkLst>
            <pc:docMk/>
            <pc:sldMk cId="2537063674" sldId="269"/>
            <ac:spMk id="11" creationId="{198CD8C0-7369-B6B8-06E9-FDBD259EB2AB}"/>
          </ac:spMkLst>
        </pc:spChg>
        <pc:picChg chg="mod">
          <ac:chgData name="Roberto Lacasa" userId="S::rel18c@fsu.edu::56fd04ad-fbc8-419f-879a-4b0643511510" providerId="AD" clId="Web-{7D3E724C-430F-476F-9E53-7C39B57DFA08}" dt="2022-10-06T22:02:43.647" v="415" actId="688"/>
          <ac:picMkLst>
            <pc:docMk/>
            <pc:sldMk cId="2537063674" sldId="269"/>
            <ac:picMk id="6" creationId="{3A82E882-D95A-C5FC-6987-B3245A813014}"/>
          </ac:picMkLst>
        </pc:picChg>
      </pc:sldChg>
      <pc:sldChg chg="modSp modNotes">
        <pc:chgData name="Roberto Lacasa" userId="S::rel18c@fsu.edu::56fd04ad-fbc8-419f-879a-4b0643511510" providerId="AD" clId="Web-{7D3E724C-430F-476F-9E53-7C39B57DFA08}" dt="2022-10-06T21:53:30.459" v="319"/>
        <pc:sldMkLst>
          <pc:docMk/>
          <pc:sldMk cId="358661293" sldId="270"/>
        </pc:sldMkLst>
        <pc:spChg chg="mod">
          <ac:chgData name="Roberto Lacasa" userId="S::rel18c@fsu.edu::56fd04ad-fbc8-419f-879a-4b0643511510" providerId="AD" clId="Web-{7D3E724C-430F-476F-9E53-7C39B57DFA08}" dt="2022-10-06T21:47:10.011" v="63" actId="20577"/>
          <ac:spMkLst>
            <pc:docMk/>
            <pc:sldMk cId="358661293" sldId="270"/>
            <ac:spMk id="4" creationId="{443DEA3C-84F8-49F2-AF73-78A49BAB6FF2}"/>
          </ac:spMkLst>
        </pc:spChg>
      </pc:sldChg>
      <pc:sldChg chg="modNotes">
        <pc:chgData name="Roberto Lacasa" userId="S::rel18c@fsu.edu::56fd04ad-fbc8-419f-879a-4b0643511510" providerId="AD" clId="Web-{7D3E724C-430F-476F-9E53-7C39B57DFA08}" dt="2022-10-06T22:11:51.363" v="656"/>
        <pc:sldMkLst>
          <pc:docMk/>
          <pc:sldMk cId="761491810" sldId="273"/>
        </pc:sldMkLst>
      </pc:sldChg>
      <pc:sldChg chg="del">
        <pc:chgData name="Roberto Lacasa" userId="S::rel18c@fsu.edu::56fd04ad-fbc8-419f-879a-4b0643511510" providerId="AD" clId="Web-{7D3E724C-430F-476F-9E53-7C39B57DFA08}" dt="2022-10-06T22:13:16.273" v="680"/>
        <pc:sldMkLst>
          <pc:docMk/>
          <pc:sldMk cId="1677302706" sldId="274"/>
        </pc:sldMkLst>
      </pc:sldChg>
      <pc:sldChg chg="del">
        <pc:chgData name="Roberto Lacasa" userId="S::rel18c@fsu.edu::56fd04ad-fbc8-419f-879a-4b0643511510" providerId="AD" clId="Web-{7D3E724C-430F-476F-9E53-7C39B57DFA08}" dt="2022-10-06T22:19:59.582" v="682"/>
        <pc:sldMkLst>
          <pc:docMk/>
          <pc:sldMk cId="3722752904" sldId="275"/>
        </pc:sldMkLst>
      </pc:sldChg>
      <pc:sldChg chg="ord">
        <pc:chgData name="Roberto Lacasa" userId="S::rel18c@fsu.edu::56fd04ad-fbc8-419f-879a-4b0643511510" providerId="AD" clId="Web-{7D3E724C-430F-476F-9E53-7C39B57DFA08}" dt="2022-10-06T22:11:59.191" v="657"/>
        <pc:sldMkLst>
          <pc:docMk/>
          <pc:sldMk cId="2419948932" sldId="279"/>
        </pc:sldMkLst>
      </pc:sldChg>
      <pc:sldChg chg="ord">
        <pc:chgData name="Roberto Lacasa" userId="S::rel18c@fsu.edu::56fd04ad-fbc8-419f-879a-4b0643511510" providerId="AD" clId="Web-{7D3E724C-430F-476F-9E53-7C39B57DFA08}" dt="2022-10-06T21:43:43.005" v="1"/>
        <pc:sldMkLst>
          <pc:docMk/>
          <pc:sldMk cId="2617518408" sldId="281"/>
        </pc:sldMkLst>
      </pc:sldChg>
      <pc:sldChg chg="ord">
        <pc:chgData name="Roberto Lacasa" userId="S::rel18c@fsu.edu::56fd04ad-fbc8-419f-879a-4b0643511510" providerId="AD" clId="Web-{7D3E724C-430F-476F-9E53-7C39B57DFA08}" dt="2022-10-06T22:20:27.161" v="686"/>
        <pc:sldMkLst>
          <pc:docMk/>
          <pc:sldMk cId="838598141" sldId="290"/>
        </pc:sldMkLst>
      </pc:sldChg>
      <pc:sldChg chg="addSp delSp modSp add del ord replId">
        <pc:chgData name="Roberto Lacasa" userId="S::rel18c@fsu.edu::56fd04ad-fbc8-419f-879a-4b0643511510" providerId="AD" clId="Web-{7D3E724C-430F-476F-9E53-7C39B57DFA08}" dt="2022-10-06T23:28:16.002" v="947"/>
        <pc:sldMkLst>
          <pc:docMk/>
          <pc:sldMk cId="4129008698" sldId="294"/>
        </pc:sldMkLst>
        <pc:spChg chg="add">
          <ac:chgData name="Roberto Lacasa" userId="S::rel18c@fsu.edu::56fd04ad-fbc8-419f-879a-4b0643511510" providerId="AD" clId="Web-{7D3E724C-430F-476F-9E53-7C39B57DFA08}" dt="2022-10-06T22:30:32.709" v="694"/>
          <ac:spMkLst>
            <pc:docMk/>
            <pc:sldMk cId="4129008698" sldId="294"/>
            <ac:spMk id="4" creationId="{71FE9BE1-988C-C7B3-B360-5AE2120FB576}"/>
          </ac:spMkLst>
        </pc:spChg>
        <pc:picChg chg="add del mod modCrop">
          <ac:chgData name="Roberto Lacasa" userId="S::rel18c@fsu.edu::56fd04ad-fbc8-419f-879a-4b0643511510" providerId="AD" clId="Web-{7D3E724C-430F-476F-9E53-7C39B57DFA08}" dt="2022-10-06T22:37:12.289" v="733"/>
          <ac:picMkLst>
            <pc:docMk/>
            <pc:sldMk cId="4129008698" sldId="294"/>
            <ac:picMk id="2" creationId="{386A6078-DB58-7611-A2C0-72837936B504}"/>
          </ac:picMkLst>
        </pc:picChg>
        <pc:picChg chg="add mod">
          <ac:chgData name="Roberto Lacasa" userId="S::rel18c@fsu.edu::56fd04ad-fbc8-419f-879a-4b0643511510" providerId="AD" clId="Web-{7D3E724C-430F-476F-9E53-7C39B57DFA08}" dt="2022-10-06T22:37:20.008" v="737" actId="14100"/>
          <ac:picMkLst>
            <pc:docMk/>
            <pc:sldMk cId="4129008698" sldId="294"/>
            <ac:picMk id="8" creationId="{C17B50E3-2BAE-9402-FA80-C483FCAE20F8}"/>
          </ac:picMkLst>
        </pc:picChg>
      </pc:sldChg>
      <pc:sldChg chg="modSp new">
        <pc:chgData name="Roberto Lacasa" userId="S::rel18c@fsu.edu::56fd04ad-fbc8-419f-879a-4b0643511510" providerId="AD" clId="Web-{7D3E724C-430F-476F-9E53-7C39B57DFA08}" dt="2022-10-06T22:12:39.147" v="677" actId="20577"/>
        <pc:sldMkLst>
          <pc:docMk/>
          <pc:sldMk cId="3840298418" sldId="296"/>
        </pc:sldMkLst>
        <pc:spChg chg="mod">
          <ac:chgData name="Roberto Lacasa" userId="S::rel18c@fsu.edu::56fd04ad-fbc8-419f-879a-4b0643511510" providerId="AD" clId="Web-{7D3E724C-430F-476F-9E53-7C39B57DFA08}" dt="2022-10-06T22:12:39.147" v="677" actId="20577"/>
          <ac:spMkLst>
            <pc:docMk/>
            <pc:sldMk cId="3840298418" sldId="296"/>
            <ac:spMk id="2" creationId="{5DA82625-45DD-2F84-5C18-C7E71644B414}"/>
          </ac:spMkLst>
        </pc:spChg>
      </pc:sldChg>
      <pc:sldChg chg="add">
        <pc:chgData name="Roberto Lacasa" userId="S::rel18c@fsu.edu::56fd04ad-fbc8-419f-879a-4b0643511510" providerId="AD" clId="Web-{7D3E724C-430F-476F-9E53-7C39B57DFA08}" dt="2022-10-06T22:12:56.054" v="679"/>
        <pc:sldMkLst>
          <pc:docMk/>
          <pc:sldMk cId="337184309" sldId="297"/>
        </pc:sldMkLst>
      </pc:sldChg>
      <pc:sldChg chg="add">
        <pc:chgData name="Roberto Lacasa" userId="S::rel18c@fsu.edu::56fd04ad-fbc8-419f-879a-4b0643511510" providerId="AD" clId="Web-{7D3E724C-430F-476F-9E53-7C39B57DFA08}" dt="2022-10-06T22:13:20.117" v="681"/>
        <pc:sldMkLst>
          <pc:docMk/>
          <pc:sldMk cId="853822094" sldId="298"/>
        </pc:sldMkLst>
      </pc:sldChg>
      <pc:sldChg chg="new">
        <pc:chgData name="Roberto Lacasa" userId="S::rel18c@fsu.edu::56fd04ad-fbc8-419f-879a-4b0643511510" providerId="AD" clId="Web-{7D3E724C-430F-476F-9E53-7C39B57DFA08}" dt="2022-10-06T22:20:12.567" v="683"/>
        <pc:sldMkLst>
          <pc:docMk/>
          <pc:sldMk cId="1737651055" sldId="299"/>
        </pc:sldMkLst>
      </pc:sldChg>
      <pc:sldChg chg="add ord">
        <pc:chgData name="Roberto Lacasa" userId="S::rel18c@fsu.edu::56fd04ad-fbc8-419f-879a-4b0643511510" providerId="AD" clId="Web-{7D3E724C-430F-476F-9E53-7C39B57DFA08}" dt="2022-10-06T22:20:24.020" v="685"/>
        <pc:sldMkLst>
          <pc:docMk/>
          <pc:sldMk cId="2314094463" sldId="300"/>
        </pc:sldMkLst>
      </pc:sldChg>
      <pc:sldChg chg="new del">
        <pc:chgData name="Roberto Lacasa" userId="S::rel18c@fsu.edu::56fd04ad-fbc8-419f-879a-4b0643511510" providerId="AD" clId="Web-{7D3E724C-430F-476F-9E53-7C39B57DFA08}" dt="2022-10-06T22:33:01.041" v="706"/>
        <pc:sldMkLst>
          <pc:docMk/>
          <pc:sldMk cId="2310114540" sldId="302"/>
        </pc:sldMkLst>
      </pc:sldChg>
      <pc:sldChg chg="addSp delSp modSp add replId">
        <pc:chgData name="Roberto Lacasa" userId="S::rel18c@fsu.edu::56fd04ad-fbc8-419f-879a-4b0643511510" providerId="AD" clId="Web-{7D3E724C-430F-476F-9E53-7C39B57DFA08}" dt="2022-10-06T23:00:31.375" v="931" actId="14100"/>
        <pc:sldMkLst>
          <pc:docMk/>
          <pc:sldMk cId="341853657" sldId="303"/>
        </pc:sldMkLst>
        <pc:spChg chg="mod">
          <ac:chgData name="Roberto Lacasa" userId="S::rel18c@fsu.edu::56fd04ad-fbc8-419f-879a-4b0643511510" providerId="AD" clId="Web-{7D3E724C-430F-476F-9E53-7C39B57DFA08}" dt="2022-10-06T22:49:49.263" v="801"/>
          <ac:spMkLst>
            <pc:docMk/>
            <pc:sldMk cId="341853657" sldId="303"/>
            <ac:spMk id="9" creationId="{DFEF719F-7AAA-A4F7-6E7F-66B1DC96F62F}"/>
          </ac:spMkLst>
        </pc:spChg>
        <pc:spChg chg="add mod">
          <ac:chgData name="Roberto Lacasa" userId="S::rel18c@fsu.edu::56fd04ad-fbc8-419f-879a-4b0643511510" providerId="AD" clId="Web-{7D3E724C-430F-476F-9E53-7C39B57DFA08}" dt="2022-10-06T22:51:59.329" v="846" actId="1076"/>
          <ac:spMkLst>
            <pc:docMk/>
            <pc:sldMk cId="341853657" sldId="303"/>
            <ac:spMk id="13" creationId="{3A36B40B-E2D9-0E3B-F8A2-A52EA580EBCF}"/>
          </ac:spMkLst>
        </pc:spChg>
        <pc:spChg chg="add mod">
          <ac:chgData name="Roberto Lacasa" userId="S::rel18c@fsu.edu::56fd04ad-fbc8-419f-879a-4b0643511510" providerId="AD" clId="Web-{7D3E724C-430F-476F-9E53-7C39B57DFA08}" dt="2022-10-06T22:52:18.158" v="850" actId="1076"/>
          <ac:spMkLst>
            <pc:docMk/>
            <pc:sldMk cId="341853657" sldId="303"/>
            <ac:spMk id="14" creationId="{27602F79-AF8F-635B-212B-A1C6E3A83B31}"/>
          </ac:spMkLst>
        </pc:spChg>
        <pc:spChg chg="add mod">
          <ac:chgData name="Roberto Lacasa" userId="S::rel18c@fsu.edu::56fd04ad-fbc8-419f-879a-4b0643511510" providerId="AD" clId="Web-{7D3E724C-430F-476F-9E53-7C39B57DFA08}" dt="2022-10-06T22:52:08.642" v="848" actId="1076"/>
          <ac:spMkLst>
            <pc:docMk/>
            <pc:sldMk cId="341853657" sldId="303"/>
            <ac:spMk id="15" creationId="{A982B4B0-F748-A8DE-FC22-95FE287DF368}"/>
          </ac:spMkLst>
        </pc:spChg>
        <pc:spChg chg="add mod">
          <ac:chgData name="Roberto Lacasa" userId="S::rel18c@fsu.edu::56fd04ad-fbc8-419f-879a-4b0643511510" providerId="AD" clId="Web-{7D3E724C-430F-476F-9E53-7C39B57DFA08}" dt="2022-10-06T22:52:04.970" v="847" actId="1076"/>
          <ac:spMkLst>
            <pc:docMk/>
            <pc:sldMk cId="341853657" sldId="303"/>
            <ac:spMk id="16" creationId="{C4A24CF1-DACA-0E32-FB3A-6523EDCBD49C}"/>
          </ac:spMkLst>
        </pc:spChg>
        <pc:spChg chg="add mod">
          <ac:chgData name="Roberto Lacasa" userId="S::rel18c@fsu.edu::56fd04ad-fbc8-419f-879a-4b0643511510" providerId="AD" clId="Web-{7D3E724C-430F-476F-9E53-7C39B57DFA08}" dt="2022-10-06T22:52:12.174" v="849" actId="1076"/>
          <ac:spMkLst>
            <pc:docMk/>
            <pc:sldMk cId="341853657" sldId="303"/>
            <ac:spMk id="17" creationId="{0EA01A3F-D1DE-8D3D-A5B2-6CE4FE716C5C}"/>
          </ac:spMkLst>
        </pc:spChg>
        <pc:picChg chg="del">
          <ac:chgData name="Roberto Lacasa" userId="S::rel18c@fsu.edu::56fd04ad-fbc8-419f-879a-4b0643511510" providerId="AD" clId="Web-{7D3E724C-430F-476F-9E53-7C39B57DFA08}" dt="2022-10-06T22:33:06.057" v="707"/>
          <ac:picMkLst>
            <pc:docMk/>
            <pc:sldMk cId="341853657" sldId="303"/>
            <ac:picMk id="2" creationId="{386A6078-DB58-7611-A2C0-72837936B504}"/>
          </ac:picMkLst>
        </pc:picChg>
        <pc:picChg chg="add del mod">
          <ac:chgData name="Roberto Lacasa" userId="S::rel18c@fsu.edu::56fd04ad-fbc8-419f-879a-4b0643511510" providerId="AD" clId="Web-{7D3E724C-430F-476F-9E53-7C39B57DFA08}" dt="2022-10-06T22:52:23.033" v="851"/>
          <ac:picMkLst>
            <pc:docMk/>
            <pc:sldMk cId="341853657" sldId="303"/>
            <ac:picMk id="12" creationId="{AA288CBF-3058-0EDC-2273-6B4AF602DAD9}"/>
          </ac:picMkLst>
        </pc:picChg>
        <pc:picChg chg="add del mod">
          <ac:chgData name="Roberto Lacasa" userId="S::rel18c@fsu.edu::56fd04ad-fbc8-419f-879a-4b0643511510" providerId="AD" clId="Web-{7D3E724C-430F-476F-9E53-7C39B57DFA08}" dt="2022-10-06T22:53:19.847" v="860"/>
          <ac:picMkLst>
            <pc:docMk/>
            <pc:sldMk cId="341853657" sldId="303"/>
            <ac:picMk id="18" creationId="{989811D1-C847-90F5-94B6-2B754C7C91C4}"/>
          </ac:picMkLst>
        </pc:picChg>
        <pc:picChg chg="add del mod">
          <ac:chgData name="Roberto Lacasa" userId="S::rel18c@fsu.edu::56fd04ad-fbc8-419f-879a-4b0643511510" providerId="AD" clId="Web-{7D3E724C-430F-476F-9E53-7C39B57DFA08}" dt="2022-10-06T22:53:19.847" v="859"/>
          <ac:picMkLst>
            <pc:docMk/>
            <pc:sldMk cId="341853657" sldId="303"/>
            <ac:picMk id="19" creationId="{720DB192-82E2-6605-E780-8C91195D00C2}"/>
          </ac:picMkLst>
        </pc:picChg>
        <pc:picChg chg="add del mod">
          <ac:chgData name="Roberto Lacasa" userId="S::rel18c@fsu.edu::56fd04ad-fbc8-419f-879a-4b0643511510" providerId="AD" clId="Web-{7D3E724C-430F-476F-9E53-7C39B57DFA08}" dt="2022-10-06T22:59:45.749" v="919"/>
          <ac:picMkLst>
            <pc:docMk/>
            <pc:sldMk cId="341853657" sldId="303"/>
            <ac:picMk id="20" creationId="{8A750C5C-F3BE-0F2E-F4A9-EDA32D25BF78}"/>
          </ac:picMkLst>
        </pc:picChg>
        <pc:picChg chg="add mod">
          <ac:chgData name="Roberto Lacasa" userId="S::rel18c@fsu.edu::56fd04ad-fbc8-419f-879a-4b0643511510" providerId="AD" clId="Web-{7D3E724C-430F-476F-9E53-7C39B57DFA08}" dt="2022-10-06T23:00:31.375" v="931" actId="14100"/>
          <ac:picMkLst>
            <pc:docMk/>
            <pc:sldMk cId="341853657" sldId="303"/>
            <ac:picMk id="22" creationId="{0B1F7E39-9A98-0ADD-A8CB-5FE1C615F303}"/>
          </ac:picMkLst>
        </pc:picChg>
        <pc:picChg chg="add mod">
          <ac:chgData name="Roberto Lacasa" userId="S::rel18c@fsu.edu::56fd04ad-fbc8-419f-879a-4b0643511510" providerId="AD" clId="Web-{7D3E724C-430F-476F-9E53-7C39B57DFA08}" dt="2022-10-06T22:56:07.711" v="889" actId="1076"/>
          <ac:picMkLst>
            <pc:docMk/>
            <pc:sldMk cId="341853657" sldId="303"/>
            <ac:picMk id="24" creationId="{0B77BB48-ED06-451A-4805-167DB3A9BEC5}"/>
          </ac:picMkLst>
        </pc:picChg>
      </pc:sldChg>
      <pc:sldChg chg="modSp add ord replId">
        <pc:chgData name="Roberto Lacasa" userId="S::rel18c@fsu.edu::56fd04ad-fbc8-419f-879a-4b0643511510" providerId="AD" clId="Web-{7D3E724C-430F-476F-9E53-7C39B57DFA08}" dt="2022-10-06T22:41:30.812" v="768" actId="1076"/>
        <pc:sldMkLst>
          <pc:docMk/>
          <pc:sldMk cId="1194076513" sldId="304"/>
        </pc:sldMkLst>
        <pc:picChg chg="mod modCrop">
          <ac:chgData name="Roberto Lacasa" userId="S::rel18c@fsu.edu::56fd04ad-fbc8-419f-879a-4b0643511510" providerId="AD" clId="Web-{7D3E724C-430F-476F-9E53-7C39B57DFA08}" dt="2022-10-06T22:41:30.812" v="768" actId="1076"/>
          <ac:picMkLst>
            <pc:docMk/>
            <pc:sldMk cId="1194076513" sldId="304"/>
            <ac:picMk id="8" creationId="{C17B50E3-2BAE-9402-FA80-C483FCAE20F8}"/>
          </ac:picMkLst>
        </pc:picChg>
      </pc:sldChg>
      <pc:sldChg chg="addSp delSp modSp add del replId">
        <pc:chgData name="Roberto Lacasa" userId="S::rel18c@fsu.edu::56fd04ad-fbc8-419f-879a-4b0643511510" providerId="AD" clId="Web-{7D3E724C-430F-476F-9E53-7C39B57DFA08}" dt="2022-10-06T22:36:37.726" v="732"/>
        <pc:sldMkLst>
          <pc:docMk/>
          <pc:sldMk cId="3921487207" sldId="304"/>
        </pc:sldMkLst>
        <pc:picChg chg="add mod modCrop">
          <ac:chgData name="Roberto Lacasa" userId="S::rel18c@fsu.edu::56fd04ad-fbc8-419f-879a-4b0643511510" providerId="AD" clId="Web-{7D3E724C-430F-476F-9E53-7C39B57DFA08}" dt="2022-10-06T22:36:31.554" v="731" actId="1076"/>
          <ac:picMkLst>
            <pc:docMk/>
            <pc:sldMk cId="3921487207" sldId="304"/>
            <ac:picMk id="2" creationId="{3CEF242E-6F26-B949-8297-9B4904BB964B}"/>
          </ac:picMkLst>
        </pc:picChg>
        <pc:picChg chg="del">
          <ac:chgData name="Roberto Lacasa" userId="S::rel18c@fsu.edu::56fd04ad-fbc8-419f-879a-4b0643511510" providerId="AD" clId="Web-{7D3E724C-430F-476F-9E53-7C39B57DFA08}" dt="2022-10-06T22:34:10.394" v="710"/>
          <ac:picMkLst>
            <pc:docMk/>
            <pc:sldMk cId="3921487207" sldId="304"/>
            <ac:picMk id="12" creationId="{AA288CBF-3058-0EDC-2273-6B4AF602DAD9}"/>
          </ac:picMkLst>
        </pc:picChg>
      </pc:sldChg>
      <pc:sldChg chg="modSp add ord replId">
        <pc:chgData name="Roberto Lacasa" userId="S::rel18c@fsu.edu::56fd04ad-fbc8-419f-879a-4b0643511510" providerId="AD" clId="Web-{7D3E724C-430F-476F-9E53-7C39B57DFA08}" dt="2022-10-06T22:41:44.641" v="771" actId="1076"/>
        <pc:sldMkLst>
          <pc:docMk/>
          <pc:sldMk cId="1815088182" sldId="305"/>
        </pc:sldMkLst>
        <pc:picChg chg="mod modCrop">
          <ac:chgData name="Roberto Lacasa" userId="S::rel18c@fsu.edu::56fd04ad-fbc8-419f-879a-4b0643511510" providerId="AD" clId="Web-{7D3E724C-430F-476F-9E53-7C39B57DFA08}" dt="2022-10-06T22:41:44.641" v="771" actId="1076"/>
          <ac:picMkLst>
            <pc:docMk/>
            <pc:sldMk cId="1815088182" sldId="305"/>
            <ac:picMk id="8" creationId="{C17B50E3-2BAE-9402-FA80-C483FCAE20F8}"/>
          </ac:picMkLst>
        </pc:picChg>
      </pc:sldChg>
      <pc:sldChg chg="modSp add ord replId">
        <pc:chgData name="Roberto Lacasa" userId="S::rel18c@fsu.edu::56fd04ad-fbc8-419f-879a-4b0643511510" providerId="AD" clId="Web-{7D3E724C-430F-476F-9E53-7C39B57DFA08}" dt="2022-10-06T22:42:10.610" v="777" actId="1076"/>
        <pc:sldMkLst>
          <pc:docMk/>
          <pc:sldMk cId="1329758818" sldId="306"/>
        </pc:sldMkLst>
        <pc:picChg chg="mod modCrop">
          <ac:chgData name="Roberto Lacasa" userId="S::rel18c@fsu.edu::56fd04ad-fbc8-419f-879a-4b0643511510" providerId="AD" clId="Web-{7D3E724C-430F-476F-9E53-7C39B57DFA08}" dt="2022-10-06T22:42:10.610" v="777" actId="1076"/>
          <ac:picMkLst>
            <pc:docMk/>
            <pc:sldMk cId="1329758818" sldId="306"/>
            <ac:picMk id="8" creationId="{C17B50E3-2BAE-9402-FA80-C483FCAE20F8}"/>
          </ac:picMkLst>
        </pc:picChg>
      </pc:sldChg>
      <pc:sldChg chg="modSp add ord replId">
        <pc:chgData name="Roberto Lacasa" userId="S::rel18c@fsu.edu::56fd04ad-fbc8-419f-879a-4b0643511510" providerId="AD" clId="Web-{7D3E724C-430F-476F-9E53-7C39B57DFA08}" dt="2022-10-06T22:42:42.595" v="781" actId="1076"/>
        <pc:sldMkLst>
          <pc:docMk/>
          <pc:sldMk cId="2779539077" sldId="307"/>
        </pc:sldMkLst>
        <pc:picChg chg="mod modCrop">
          <ac:chgData name="Roberto Lacasa" userId="S::rel18c@fsu.edu::56fd04ad-fbc8-419f-879a-4b0643511510" providerId="AD" clId="Web-{7D3E724C-430F-476F-9E53-7C39B57DFA08}" dt="2022-10-06T22:42:42.595" v="781" actId="1076"/>
          <ac:picMkLst>
            <pc:docMk/>
            <pc:sldMk cId="2779539077" sldId="307"/>
            <ac:picMk id="8" creationId="{C17B50E3-2BAE-9402-FA80-C483FCAE20F8}"/>
          </ac:picMkLst>
        </pc:picChg>
      </pc:sldChg>
      <pc:sldChg chg="addSp modSp add del ord replId">
        <pc:chgData name="Roberto Lacasa" userId="S::rel18c@fsu.edu::56fd04ad-fbc8-419f-879a-4b0643511510" providerId="AD" clId="Web-{7D3E724C-430F-476F-9E53-7C39B57DFA08}" dt="2022-10-06T22:59:48.389" v="920"/>
        <pc:sldMkLst>
          <pc:docMk/>
          <pc:sldMk cId="1028213136" sldId="309"/>
        </pc:sldMkLst>
        <pc:picChg chg="add mod">
          <ac:chgData name="Roberto Lacasa" userId="S::rel18c@fsu.edu::56fd04ad-fbc8-419f-879a-4b0643511510" providerId="AD" clId="Web-{7D3E724C-430F-476F-9E53-7C39B57DFA08}" dt="2022-10-06T22:54:07.895" v="868" actId="1076"/>
          <ac:picMkLst>
            <pc:docMk/>
            <pc:sldMk cId="1028213136" sldId="309"/>
            <ac:picMk id="2" creationId="{D202FA6C-E76F-3CF6-80B7-684E99CD7EA1}"/>
          </ac:picMkLst>
        </pc:picChg>
        <pc:picChg chg="add mod">
          <ac:chgData name="Roberto Lacasa" userId="S::rel18c@fsu.edu::56fd04ad-fbc8-419f-879a-4b0643511510" providerId="AD" clId="Web-{7D3E724C-430F-476F-9E53-7C39B57DFA08}" dt="2022-10-06T22:55:03.678" v="878" actId="1076"/>
          <ac:picMkLst>
            <pc:docMk/>
            <pc:sldMk cId="1028213136" sldId="309"/>
            <ac:picMk id="8" creationId="{2897768F-89E4-8019-6B47-F3FD15BA824C}"/>
          </ac:picMkLst>
        </pc:picChg>
      </pc:sldChg>
      <pc:sldChg chg="addSp delSp modSp add replId">
        <pc:chgData name="Roberto Lacasa" userId="S::rel18c@fsu.edu::56fd04ad-fbc8-419f-879a-4b0643511510" providerId="AD" clId="Web-{7D3E724C-430F-476F-9E53-7C39B57DFA08}" dt="2022-10-06T22:58:11.012" v="906" actId="1076"/>
        <pc:sldMkLst>
          <pc:docMk/>
          <pc:sldMk cId="1884411230" sldId="310"/>
        </pc:sldMkLst>
        <pc:picChg chg="add del mod">
          <ac:chgData name="Roberto Lacasa" userId="S::rel18c@fsu.edu::56fd04ad-fbc8-419f-879a-4b0643511510" providerId="AD" clId="Web-{7D3E724C-430F-476F-9E53-7C39B57DFA08}" dt="2022-10-06T22:57:49.167" v="901"/>
          <ac:picMkLst>
            <pc:docMk/>
            <pc:sldMk cId="1884411230" sldId="310"/>
            <ac:picMk id="2" creationId="{27F30717-E603-FB81-53E8-90CFAF23F667}"/>
          </ac:picMkLst>
        </pc:picChg>
        <pc:picChg chg="add mod">
          <ac:chgData name="Roberto Lacasa" userId="S::rel18c@fsu.edu::56fd04ad-fbc8-419f-879a-4b0643511510" providerId="AD" clId="Web-{7D3E724C-430F-476F-9E53-7C39B57DFA08}" dt="2022-10-06T22:58:11.012" v="906" actId="1076"/>
          <ac:picMkLst>
            <pc:docMk/>
            <pc:sldMk cId="1884411230" sldId="310"/>
            <ac:picMk id="8" creationId="{3741E5A7-4EF0-1C63-F4C8-A1AAA3889A7C}"/>
          </ac:picMkLst>
        </pc:picChg>
        <pc:picChg chg="mod">
          <ac:chgData name="Roberto Lacasa" userId="S::rel18c@fsu.edu::56fd04ad-fbc8-419f-879a-4b0643511510" providerId="AD" clId="Web-{7D3E724C-430F-476F-9E53-7C39B57DFA08}" dt="2022-10-06T22:57:46.589" v="900" actId="688"/>
          <ac:picMkLst>
            <pc:docMk/>
            <pc:sldMk cId="1884411230" sldId="310"/>
            <ac:picMk id="22" creationId="{0B1F7E39-9A98-0ADD-A8CB-5FE1C615F303}"/>
          </ac:picMkLst>
        </pc:picChg>
      </pc:sldChg>
      <pc:sldChg chg="addSp modSp add replId">
        <pc:chgData name="Roberto Lacasa" userId="S::rel18c@fsu.edu::56fd04ad-fbc8-419f-879a-4b0643511510" providerId="AD" clId="Web-{7D3E724C-430F-476F-9E53-7C39B57DFA08}" dt="2022-10-06T22:59:06.419" v="917" actId="1076"/>
        <pc:sldMkLst>
          <pc:docMk/>
          <pc:sldMk cId="2874312320" sldId="311"/>
        </pc:sldMkLst>
        <pc:picChg chg="add mod">
          <ac:chgData name="Roberto Lacasa" userId="S::rel18c@fsu.edu::56fd04ad-fbc8-419f-879a-4b0643511510" providerId="AD" clId="Web-{7D3E724C-430F-476F-9E53-7C39B57DFA08}" dt="2022-10-06T22:59:06.419" v="917" actId="1076"/>
          <ac:picMkLst>
            <pc:docMk/>
            <pc:sldMk cId="2874312320" sldId="311"/>
            <ac:picMk id="2" creationId="{BEDCF6E4-AEA3-21C0-01BB-96DF513D3748}"/>
          </ac:picMkLst>
        </pc:picChg>
        <pc:picChg chg="mod">
          <ac:chgData name="Roberto Lacasa" userId="S::rel18c@fsu.edu::56fd04ad-fbc8-419f-879a-4b0643511510" providerId="AD" clId="Web-{7D3E724C-430F-476F-9E53-7C39B57DFA08}" dt="2022-10-06T22:58:36.309" v="913" actId="14100"/>
          <ac:picMkLst>
            <pc:docMk/>
            <pc:sldMk cId="2874312320" sldId="311"/>
            <ac:picMk id="22" creationId="{0B1F7E39-9A98-0ADD-A8CB-5FE1C615F303}"/>
          </ac:picMkLst>
        </pc:picChg>
      </pc:sldChg>
      <pc:sldChg chg="add replId">
        <pc:chgData name="Roberto Lacasa" userId="S::rel18c@fsu.edu::56fd04ad-fbc8-419f-879a-4b0643511510" providerId="AD" clId="Web-{7D3E724C-430F-476F-9E53-7C39B57DFA08}" dt="2022-10-06T22:59:42.280" v="918"/>
        <pc:sldMkLst>
          <pc:docMk/>
          <pc:sldMk cId="931586057" sldId="312"/>
        </pc:sldMkLst>
      </pc:sldChg>
      <pc:sldChg chg="add">
        <pc:chgData name="Roberto Lacasa" userId="S::rel18c@fsu.edu::56fd04ad-fbc8-419f-879a-4b0643511510" providerId="AD" clId="Web-{7D3E724C-430F-476F-9E53-7C39B57DFA08}" dt="2022-10-06T23:28:21.940" v="948"/>
        <pc:sldMkLst>
          <pc:docMk/>
          <pc:sldMk cId="3752139871" sldId="313"/>
        </pc:sldMkLst>
      </pc:sldChg>
    </pc:docChg>
  </pc:docChgLst>
  <pc:docChgLst>
    <pc:chgData name="Dominic Bellocchio" userId="S::db20fn@fsu.edu::72897a1d-d36e-4955-ac8f-d5e02d6e2286" providerId="AD" clId="Web-{675497B5-DF71-4020-A9CE-AA5FD792EBAD}"/>
    <pc:docChg chg="modSld">
      <pc:chgData name="Dominic Bellocchio" userId="S::db20fn@fsu.edu::72897a1d-d36e-4955-ac8f-d5e02d6e2286" providerId="AD" clId="Web-{675497B5-DF71-4020-A9CE-AA5FD792EBAD}" dt="2022-10-09T22:28:46.155" v="29" actId="1076"/>
      <pc:docMkLst>
        <pc:docMk/>
      </pc:docMkLst>
      <pc:sldChg chg="modSp">
        <pc:chgData name="Dominic Bellocchio" userId="S::db20fn@fsu.edu::72897a1d-d36e-4955-ac8f-d5e02d6e2286" providerId="AD" clId="Web-{675497B5-DF71-4020-A9CE-AA5FD792EBAD}" dt="2022-10-09T22:28:46.155" v="29" actId="1076"/>
        <pc:sldMkLst>
          <pc:docMk/>
          <pc:sldMk cId="3440299693" sldId="266"/>
        </pc:sldMkLst>
        <pc:spChg chg="mod">
          <ac:chgData name="Dominic Bellocchio" userId="S::db20fn@fsu.edu::72897a1d-d36e-4955-ac8f-d5e02d6e2286" providerId="AD" clId="Web-{675497B5-DF71-4020-A9CE-AA5FD792EBAD}" dt="2022-10-09T22:28:42.046" v="28" actId="1076"/>
          <ac:spMkLst>
            <pc:docMk/>
            <pc:sldMk cId="3440299693" sldId="266"/>
            <ac:spMk id="2" creationId="{A7F7C30E-DA44-BBFA-F554-AF96694C1EBA}"/>
          </ac:spMkLst>
        </pc:spChg>
        <pc:spChg chg="mod">
          <ac:chgData name="Dominic Bellocchio" userId="S::db20fn@fsu.edu::72897a1d-d36e-4955-ac8f-d5e02d6e2286" providerId="AD" clId="Web-{675497B5-DF71-4020-A9CE-AA5FD792EBAD}" dt="2022-10-09T22:28:46.155" v="29" actId="1076"/>
          <ac:spMkLst>
            <pc:docMk/>
            <pc:sldMk cId="3440299693" sldId="266"/>
            <ac:spMk id="4" creationId="{733ED7EE-5B9C-2DA5-637C-25F4FAAA6889}"/>
          </ac:spMkLst>
        </pc:spChg>
        <pc:spChg chg="mod">
          <ac:chgData name="Dominic Bellocchio" userId="S::db20fn@fsu.edu::72897a1d-d36e-4955-ac8f-d5e02d6e2286" providerId="AD" clId="Web-{675497B5-DF71-4020-A9CE-AA5FD792EBAD}" dt="2022-10-09T22:28:12.795" v="23" actId="1076"/>
          <ac:spMkLst>
            <pc:docMk/>
            <pc:sldMk cId="3440299693" sldId="266"/>
            <ac:spMk id="14" creationId="{6046C321-7098-93EB-41FA-B48648626771}"/>
          </ac:spMkLst>
        </pc:spChg>
        <pc:spChg chg="mod">
          <ac:chgData name="Dominic Bellocchio" userId="S::db20fn@fsu.edu::72897a1d-d36e-4955-ac8f-d5e02d6e2286" providerId="AD" clId="Web-{675497B5-DF71-4020-A9CE-AA5FD792EBAD}" dt="2022-10-09T22:28:16.592" v="24" actId="1076"/>
          <ac:spMkLst>
            <pc:docMk/>
            <pc:sldMk cId="3440299693" sldId="266"/>
            <ac:spMk id="15" creationId="{68BA5986-55FB-5031-4BC1-E89E1ED4151F}"/>
          </ac:spMkLst>
        </pc:spChg>
        <pc:spChg chg="mod">
          <ac:chgData name="Dominic Bellocchio" userId="S::db20fn@fsu.edu::72897a1d-d36e-4955-ac8f-d5e02d6e2286" providerId="AD" clId="Web-{675497B5-DF71-4020-A9CE-AA5FD792EBAD}" dt="2022-10-09T22:28:28.436" v="25" actId="1076"/>
          <ac:spMkLst>
            <pc:docMk/>
            <pc:sldMk cId="3440299693" sldId="266"/>
            <ac:spMk id="16" creationId="{95ED9FFC-99CB-80A3-EBD4-DF568EBF14EF}"/>
          </ac:spMkLst>
        </pc:spChg>
        <pc:spChg chg="mod">
          <ac:chgData name="Dominic Bellocchio" userId="S::db20fn@fsu.edu::72897a1d-d36e-4955-ac8f-d5e02d6e2286" providerId="AD" clId="Web-{675497B5-DF71-4020-A9CE-AA5FD792EBAD}" dt="2022-10-09T22:28:28.436" v="26" actId="1076"/>
          <ac:spMkLst>
            <pc:docMk/>
            <pc:sldMk cId="3440299693" sldId="266"/>
            <ac:spMk id="18" creationId="{09BA3DDD-3435-786E-96E3-1D584DC3335E}"/>
          </ac:spMkLst>
        </pc:spChg>
      </pc:sldChg>
      <pc:sldChg chg="addSp delSp modSp delAnim">
        <pc:chgData name="Dominic Bellocchio" userId="S::db20fn@fsu.edu::72897a1d-d36e-4955-ac8f-d5e02d6e2286" providerId="AD" clId="Web-{675497B5-DF71-4020-A9CE-AA5FD792EBAD}" dt="2022-10-09T22:26:58.246" v="19"/>
        <pc:sldMkLst>
          <pc:docMk/>
          <pc:sldMk cId="2617518408" sldId="281"/>
        </pc:sldMkLst>
        <pc:spChg chg="del">
          <ac:chgData name="Dominic Bellocchio" userId="S::db20fn@fsu.edu::72897a1d-d36e-4955-ac8f-d5e02d6e2286" providerId="AD" clId="Web-{675497B5-DF71-4020-A9CE-AA5FD792EBAD}" dt="2022-10-09T22:22:15.309" v="17"/>
          <ac:spMkLst>
            <pc:docMk/>
            <pc:sldMk cId="2617518408" sldId="281"/>
            <ac:spMk id="23" creationId="{7CC0779F-BE3D-E7CE-5BD0-9DE6295BD054}"/>
          </ac:spMkLst>
        </pc:spChg>
        <pc:picChg chg="del mod">
          <ac:chgData name="Dominic Bellocchio" userId="S::db20fn@fsu.edu::72897a1d-d36e-4955-ac8f-d5e02d6e2286" providerId="AD" clId="Web-{675497B5-DF71-4020-A9CE-AA5FD792EBAD}" dt="2022-10-09T22:26:55.949" v="18"/>
          <ac:picMkLst>
            <pc:docMk/>
            <pc:sldMk cId="2617518408" sldId="281"/>
            <ac:picMk id="38" creationId="{B0F011F0-6B0E-31BC-7DEE-C5A240591EC6}"/>
          </ac:picMkLst>
        </pc:picChg>
        <pc:cxnChg chg="add del mod">
          <ac:chgData name="Dominic Bellocchio" userId="S::db20fn@fsu.edu::72897a1d-d36e-4955-ac8f-d5e02d6e2286" providerId="AD" clId="Web-{675497B5-DF71-4020-A9CE-AA5FD792EBAD}" dt="2022-10-09T22:20:06.259" v="6"/>
          <ac:cxnSpMkLst>
            <pc:docMk/>
            <pc:sldMk cId="2617518408" sldId="281"/>
            <ac:cxnSpMk id="22" creationId="{D426FC56-E666-974B-2C0C-21519379D3C0}"/>
          </ac:cxnSpMkLst>
        </pc:cxnChg>
        <pc:cxnChg chg="add del mod">
          <ac:chgData name="Dominic Bellocchio" userId="S::db20fn@fsu.edu::72897a1d-d36e-4955-ac8f-d5e02d6e2286" providerId="AD" clId="Web-{675497B5-DF71-4020-A9CE-AA5FD792EBAD}" dt="2022-10-09T22:26:58.246" v="19"/>
          <ac:cxnSpMkLst>
            <pc:docMk/>
            <pc:sldMk cId="2617518408" sldId="281"/>
            <ac:cxnSpMk id="25" creationId="{FA338E25-1AEA-B9D0-87A1-4093AF0418BE}"/>
          </ac:cxnSpMkLst>
        </pc:cxnChg>
      </pc:sldChg>
      <pc:sldChg chg="addSp delSp addAnim delAnim">
        <pc:chgData name="Dominic Bellocchio" userId="S::db20fn@fsu.edu::72897a1d-d36e-4955-ac8f-d5e02d6e2286" providerId="AD" clId="Web-{675497B5-DF71-4020-A9CE-AA5FD792EBAD}" dt="2022-10-09T22:27:49.794" v="22"/>
        <pc:sldMkLst>
          <pc:docMk/>
          <pc:sldMk cId="563724442" sldId="291"/>
        </pc:sldMkLst>
        <pc:spChg chg="add">
          <ac:chgData name="Dominic Bellocchio" userId="S::db20fn@fsu.edu::72897a1d-d36e-4955-ac8f-d5e02d6e2286" providerId="AD" clId="Web-{675497B5-DF71-4020-A9CE-AA5FD792EBAD}" dt="2022-10-09T22:27:49.794" v="22"/>
          <ac:spMkLst>
            <pc:docMk/>
            <pc:sldMk cId="563724442" sldId="291"/>
            <ac:spMk id="21" creationId="{96E4B6FB-4B95-E859-220D-F7450015BC99}"/>
          </ac:spMkLst>
        </pc:spChg>
        <pc:grpChg chg="add">
          <ac:chgData name="Dominic Bellocchio" userId="S::db20fn@fsu.edu::72897a1d-d36e-4955-ac8f-d5e02d6e2286" providerId="AD" clId="Web-{675497B5-DF71-4020-A9CE-AA5FD792EBAD}" dt="2022-10-09T22:27:34.966" v="21"/>
          <ac:grpSpMkLst>
            <pc:docMk/>
            <pc:sldMk cId="563724442" sldId="291"/>
            <ac:grpSpMk id="19" creationId="{8C35C7C4-FC31-0E5D-73AC-2C6D3093BAD1}"/>
          </ac:grpSpMkLst>
        </pc:grpChg>
        <pc:grpChg chg="del">
          <ac:chgData name="Dominic Bellocchio" userId="S::db20fn@fsu.edu::72897a1d-d36e-4955-ac8f-d5e02d6e2286" providerId="AD" clId="Web-{675497B5-DF71-4020-A9CE-AA5FD792EBAD}" dt="2022-10-09T22:27:32.466" v="20"/>
          <ac:grpSpMkLst>
            <pc:docMk/>
            <pc:sldMk cId="563724442" sldId="291"/>
            <ac:grpSpMk id="64" creationId="{8C90D091-F993-6256-BB3D-66EC5BEDDC1E}"/>
          </ac:grpSpMkLst>
        </pc:grpChg>
      </pc:sldChg>
    </pc:docChg>
  </pc:docChgLst>
  <pc:docChgLst>
    <pc:chgData name="Roberto Lacasa" userId="S::rel18c@fsu.edu::56fd04ad-fbc8-419f-879a-4b0643511510" providerId="AD" clId="Web-{C6150F2E-D225-4C2F-90EB-7168988E7A03}"/>
    <pc:docChg chg="addSld delSld modSld">
      <pc:chgData name="Roberto Lacasa" userId="S::rel18c@fsu.edu::56fd04ad-fbc8-419f-879a-4b0643511510" providerId="AD" clId="Web-{C6150F2E-D225-4C2F-90EB-7168988E7A03}" dt="2022-10-10T17:49:21.881" v="39"/>
      <pc:docMkLst>
        <pc:docMk/>
      </pc:docMkLst>
      <pc:sldChg chg="modNotes">
        <pc:chgData name="Roberto Lacasa" userId="S::rel18c@fsu.edu::56fd04ad-fbc8-419f-879a-4b0643511510" providerId="AD" clId="Web-{C6150F2E-D225-4C2F-90EB-7168988E7A03}" dt="2022-10-10T17:49:21.881" v="39"/>
        <pc:sldMkLst>
          <pc:docMk/>
          <pc:sldMk cId="1270771383" sldId="320"/>
        </pc:sldMkLst>
      </pc:sldChg>
      <pc:sldChg chg="addSp delSp modSp del">
        <pc:chgData name="Roberto Lacasa" userId="S::rel18c@fsu.edu::56fd04ad-fbc8-419f-879a-4b0643511510" providerId="AD" clId="Web-{C6150F2E-D225-4C2F-90EB-7168988E7A03}" dt="2022-10-10T17:48:16.926" v="36"/>
        <pc:sldMkLst>
          <pc:docMk/>
          <pc:sldMk cId="2155892326" sldId="323"/>
        </pc:sldMkLst>
        <pc:spChg chg="mod">
          <ac:chgData name="Roberto Lacasa" userId="S::rel18c@fsu.edu::56fd04ad-fbc8-419f-879a-4b0643511510" providerId="AD" clId="Web-{C6150F2E-D225-4C2F-90EB-7168988E7A03}" dt="2022-10-10T17:43:26.576" v="3" actId="1076"/>
          <ac:spMkLst>
            <pc:docMk/>
            <pc:sldMk cId="2155892326" sldId="323"/>
            <ac:spMk id="14" creationId="{27602F79-AF8F-635B-212B-A1C6E3A83B31}"/>
          </ac:spMkLst>
        </pc:spChg>
        <pc:spChg chg="mod">
          <ac:chgData name="Roberto Lacasa" userId="S::rel18c@fsu.edu::56fd04ad-fbc8-419f-879a-4b0643511510" providerId="AD" clId="Web-{C6150F2E-D225-4C2F-90EB-7168988E7A03}" dt="2022-10-10T17:44:02.686" v="5" actId="1076"/>
          <ac:spMkLst>
            <pc:docMk/>
            <pc:sldMk cId="2155892326" sldId="323"/>
            <ac:spMk id="15" creationId="{A982B4B0-F748-A8DE-FC22-95FE287DF368}"/>
          </ac:spMkLst>
        </pc:spChg>
        <pc:spChg chg="mod">
          <ac:chgData name="Roberto Lacasa" userId="S::rel18c@fsu.edu::56fd04ad-fbc8-419f-879a-4b0643511510" providerId="AD" clId="Web-{C6150F2E-D225-4C2F-90EB-7168988E7A03}" dt="2022-10-10T17:47:28.050" v="30"/>
          <ac:spMkLst>
            <pc:docMk/>
            <pc:sldMk cId="2155892326" sldId="323"/>
            <ac:spMk id="16" creationId="{C4A24CF1-DACA-0E32-FB3A-6523EDCBD49C}"/>
          </ac:spMkLst>
        </pc:spChg>
        <pc:spChg chg="mod">
          <ac:chgData name="Roberto Lacasa" userId="S::rel18c@fsu.edu::56fd04ad-fbc8-419f-879a-4b0643511510" providerId="AD" clId="Web-{C6150F2E-D225-4C2F-90EB-7168988E7A03}" dt="2022-10-10T17:47:25.253" v="29"/>
          <ac:spMkLst>
            <pc:docMk/>
            <pc:sldMk cId="2155892326" sldId="323"/>
            <ac:spMk id="17" creationId="{0EA01A3F-D1DE-8D3D-A5B2-6CE4FE716C5C}"/>
          </ac:spMkLst>
        </pc:spChg>
        <pc:picChg chg="add del mod">
          <ac:chgData name="Roberto Lacasa" userId="S::rel18c@fsu.edu::56fd04ad-fbc8-419f-879a-4b0643511510" providerId="AD" clId="Web-{C6150F2E-D225-4C2F-90EB-7168988E7A03}" dt="2022-10-10T17:46:53.315" v="27"/>
          <ac:picMkLst>
            <pc:docMk/>
            <pc:sldMk cId="2155892326" sldId="323"/>
            <ac:picMk id="2" creationId="{ECA7814E-95DF-7A9A-3AED-E1854EDD6ED9}"/>
          </ac:picMkLst>
        </pc:picChg>
      </pc:sldChg>
      <pc:sldChg chg="modSp add del replId">
        <pc:chgData name="Roberto Lacasa" userId="S::rel18c@fsu.edu::56fd04ad-fbc8-419f-879a-4b0643511510" providerId="AD" clId="Web-{C6150F2E-D225-4C2F-90EB-7168988E7A03}" dt="2022-10-10T17:48:20.067" v="37"/>
        <pc:sldMkLst>
          <pc:docMk/>
          <pc:sldMk cId="2786751448" sldId="324"/>
        </pc:sldMkLst>
        <pc:spChg chg="mod">
          <ac:chgData name="Roberto Lacasa" userId="S::rel18c@fsu.edu::56fd04ad-fbc8-419f-879a-4b0643511510" providerId="AD" clId="Web-{C6150F2E-D225-4C2F-90EB-7168988E7A03}" dt="2022-10-10T17:47:35.285" v="31"/>
          <ac:spMkLst>
            <pc:docMk/>
            <pc:sldMk cId="2786751448" sldId="324"/>
            <ac:spMk id="15" creationId="{A982B4B0-F748-A8DE-FC22-95FE287DF368}"/>
          </ac:spMkLst>
        </pc:spChg>
        <pc:spChg chg="mod">
          <ac:chgData name="Roberto Lacasa" userId="S::rel18c@fsu.edu::56fd04ad-fbc8-419f-879a-4b0643511510" providerId="AD" clId="Web-{C6150F2E-D225-4C2F-90EB-7168988E7A03}" dt="2022-10-10T17:47:38.347" v="32"/>
          <ac:spMkLst>
            <pc:docMk/>
            <pc:sldMk cId="2786751448" sldId="324"/>
            <ac:spMk id="17" creationId="{0EA01A3F-D1DE-8D3D-A5B2-6CE4FE716C5C}"/>
          </ac:spMkLst>
        </pc:spChg>
      </pc:sldChg>
      <pc:sldChg chg="modSp add del replId">
        <pc:chgData name="Roberto Lacasa" userId="S::rel18c@fsu.edu::56fd04ad-fbc8-419f-879a-4b0643511510" providerId="AD" clId="Web-{C6150F2E-D225-4C2F-90EB-7168988E7A03}" dt="2022-10-10T17:46:46.674" v="26"/>
        <pc:sldMkLst>
          <pc:docMk/>
          <pc:sldMk cId="3676912157" sldId="324"/>
        </pc:sldMkLst>
        <pc:picChg chg="mod">
          <ac:chgData name="Roberto Lacasa" userId="S::rel18c@fsu.edu::56fd04ad-fbc8-419f-879a-4b0643511510" providerId="AD" clId="Web-{C6150F2E-D225-4C2F-90EB-7168988E7A03}" dt="2022-10-10T17:46:13.861" v="19" actId="1076"/>
          <ac:picMkLst>
            <pc:docMk/>
            <pc:sldMk cId="3676912157" sldId="324"/>
            <ac:picMk id="2" creationId="{ECA7814E-95DF-7A9A-3AED-E1854EDD6ED9}"/>
          </ac:picMkLst>
        </pc:picChg>
      </pc:sldChg>
      <pc:sldChg chg="modSp add del replId">
        <pc:chgData name="Roberto Lacasa" userId="S::rel18c@fsu.edu::56fd04ad-fbc8-419f-879a-4b0643511510" providerId="AD" clId="Web-{C6150F2E-D225-4C2F-90EB-7168988E7A03}" dt="2022-10-10T17:46:42.487" v="25"/>
        <pc:sldMkLst>
          <pc:docMk/>
          <pc:sldMk cId="1718197355" sldId="325"/>
        </pc:sldMkLst>
        <pc:picChg chg="mod">
          <ac:chgData name="Roberto Lacasa" userId="S::rel18c@fsu.edu::56fd04ad-fbc8-419f-879a-4b0643511510" providerId="AD" clId="Web-{C6150F2E-D225-4C2F-90EB-7168988E7A03}" dt="2022-10-10T17:46:40.627" v="24" actId="1076"/>
          <ac:picMkLst>
            <pc:docMk/>
            <pc:sldMk cId="1718197355" sldId="325"/>
            <ac:picMk id="2" creationId="{ECA7814E-95DF-7A9A-3AED-E1854EDD6ED9}"/>
          </ac:picMkLst>
        </pc:picChg>
      </pc:sldChg>
      <pc:sldChg chg="modSp add del replId">
        <pc:chgData name="Roberto Lacasa" userId="S::rel18c@fsu.edu::56fd04ad-fbc8-419f-879a-4b0643511510" providerId="AD" clId="Web-{C6150F2E-D225-4C2F-90EB-7168988E7A03}" dt="2022-10-10T17:48:20.598" v="38"/>
        <pc:sldMkLst>
          <pc:docMk/>
          <pc:sldMk cId="3906055086" sldId="325"/>
        </pc:sldMkLst>
        <pc:spChg chg="mod">
          <ac:chgData name="Roberto Lacasa" userId="S::rel18c@fsu.edu::56fd04ad-fbc8-419f-879a-4b0643511510" providerId="AD" clId="Web-{C6150F2E-D225-4C2F-90EB-7168988E7A03}" dt="2022-10-10T17:47:56.739" v="34"/>
          <ac:spMkLst>
            <pc:docMk/>
            <pc:sldMk cId="3906055086" sldId="325"/>
            <ac:spMk id="16" creationId="{C4A24CF1-DACA-0E32-FB3A-6523EDCBD49C}"/>
          </ac:spMkLst>
        </pc:spChg>
        <pc:spChg chg="mod">
          <ac:chgData name="Roberto Lacasa" userId="S::rel18c@fsu.edu::56fd04ad-fbc8-419f-879a-4b0643511510" providerId="AD" clId="Web-{C6150F2E-D225-4C2F-90EB-7168988E7A03}" dt="2022-10-10T17:48:01.520" v="35"/>
          <ac:spMkLst>
            <pc:docMk/>
            <pc:sldMk cId="3906055086" sldId="325"/>
            <ac:spMk id="17" creationId="{0EA01A3F-D1DE-8D3D-A5B2-6CE4FE716C5C}"/>
          </ac:spMkLst>
        </pc:spChg>
      </pc:sldChg>
    </pc:docChg>
  </pc:docChgLst>
  <pc:docChgLst>
    <pc:chgData name="Dominic Bellocchio" userId="72897a1d-d36e-4955-ac8f-d5e02d6e2286" providerId="ADAL" clId="{15FFB57C-DE6D-2B4D-99F4-DC517D90B883}"/>
    <pc:docChg chg="undo custSel modSld sldOrd">
      <pc:chgData name="Dominic Bellocchio" userId="72897a1d-d36e-4955-ac8f-d5e02d6e2286" providerId="ADAL" clId="{15FFB57C-DE6D-2B4D-99F4-DC517D90B883}" dt="2022-10-10T17:44:44.684" v="277"/>
      <pc:docMkLst>
        <pc:docMk/>
      </pc:docMkLst>
      <pc:sldChg chg="ord">
        <pc:chgData name="Dominic Bellocchio" userId="72897a1d-d36e-4955-ac8f-d5e02d6e2286" providerId="ADAL" clId="{15FFB57C-DE6D-2B4D-99F4-DC517D90B883}" dt="2022-10-10T15:10:31.857" v="179" actId="20578"/>
        <pc:sldMkLst>
          <pc:docMk/>
          <pc:sldMk cId="2766291481" sldId="265"/>
        </pc:sldMkLst>
      </pc:sldChg>
      <pc:sldChg chg="addSp delSp modSp mod">
        <pc:chgData name="Dominic Bellocchio" userId="72897a1d-d36e-4955-ac8f-d5e02d6e2286" providerId="ADAL" clId="{15FFB57C-DE6D-2B4D-99F4-DC517D90B883}" dt="2022-10-10T16:23:15.494" v="256"/>
        <pc:sldMkLst>
          <pc:docMk/>
          <pc:sldMk cId="2537063674" sldId="269"/>
        </pc:sldMkLst>
        <pc:spChg chg="add del mod">
          <ac:chgData name="Dominic Bellocchio" userId="72897a1d-d36e-4955-ac8f-d5e02d6e2286" providerId="ADAL" clId="{15FFB57C-DE6D-2B4D-99F4-DC517D90B883}" dt="2022-10-10T16:22:57.495" v="253" actId="21"/>
          <ac:spMkLst>
            <pc:docMk/>
            <pc:sldMk cId="2537063674" sldId="269"/>
            <ac:spMk id="2" creationId="{6B24EFE5-2D76-9F56-9536-E7AC11B7872B}"/>
          </ac:spMkLst>
        </pc:spChg>
        <pc:spChg chg="add del mod">
          <ac:chgData name="Dominic Bellocchio" userId="72897a1d-d36e-4955-ac8f-d5e02d6e2286" providerId="ADAL" clId="{15FFB57C-DE6D-2B4D-99F4-DC517D90B883}" dt="2022-10-10T16:23:15.494" v="256"/>
          <ac:spMkLst>
            <pc:docMk/>
            <pc:sldMk cId="2537063674" sldId="269"/>
            <ac:spMk id="8" creationId="{FA4AE875-7419-8EE7-8DD2-5E51A7091090}"/>
          </ac:spMkLst>
        </pc:spChg>
        <pc:spChg chg="mod">
          <ac:chgData name="Dominic Bellocchio" userId="72897a1d-d36e-4955-ac8f-d5e02d6e2286" providerId="ADAL" clId="{15FFB57C-DE6D-2B4D-99F4-DC517D90B883}" dt="2022-10-10T16:22:38.410" v="231" actId="20577"/>
          <ac:spMkLst>
            <pc:docMk/>
            <pc:sldMk cId="2537063674" sldId="269"/>
            <ac:spMk id="14" creationId="{EE354C64-4798-4319-AC29-2C4B5A68CE72}"/>
          </ac:spMkLst>
        </pc:spChg>
      </pc:sldChg>
      <pc:sldChg chg="modSp mod">
        <pc:chgData name="Dominic Bellocchio" userId="72897a1d-d36e-4955-ac8f-d5e02d6e2286" providerId="ADAL" clId="{15FFB57C-DE6D-2B4D-99F4-DC517D90B883}" dt="2022-10-10T16:15:13.951" v="188" actId="554"/>
        <pc:sldMkLst>
          <pc:docMk/>
          <pc:sldMk cId="358661293" sldId="270"/>
        </pc:sldMkLst>
        <pc:picChg chg="mod">
          <ac:chgData name="Dominic Bellocchio" userId="72897a1d-d36e-4955-ac8f-d5e02d6e2286" providerId="ADAL" clId="{15FFB57C-DE6D-2B4D-99F4-DC517D90B883}" dt="2022-10-10T16:15:13.951" v="188" actId="554"/>
          <ac:picMkLst>
            <pc:docMk/>
            <pc:sldMk cId="358661293" sldId="270"/>
            <ac:picMk id="9" creationId="{4617CA06-C922-4208-9FFC-64455AF3FD15}"/>
          </ac:picMkLst>
        </pc:picChg>
      </pc:sldChg>
      <pc:sldChg chg="addSp delSp modSp mod modTransition delAnim modAnim">
        <pc:chgData name="Dominic Bellocchio" userId="72897a1d-d36e-4955-ac8f-d5e02d6e2286" providerId="ADAL" clId="{15FFB57C-DE6D-2B4D-99F4-DC517D90B883}" dt="2022-10-10T17:43:45.031" v="260"/>
        <pc:sldMkLst>
          <pc:docMk/>
          <pc:sldMk cId="2617518408" sldId="281"/>
        </pc:sldMkLst>
        <pc:spChg chg="add mod">
          <ac:chgData name="Dominic Bellocchio" userId="72897a1d-d36e-4955-ac8f-d5e02d6e2286" providerId="ADAL" clId="{15FFB57C-DE6D-2B4D-99F4-DC517D90B883}" dt="2022-10-09T22:10:26.758" v="107" actId="14100"/>
          <ac:spMkLst>
            <pc:docMk/>
            <pc:sldMk cId="2617518408" sldId="281"/>
            <ac:spMk id="10" creationId="{9344BFAE-F366-108C-DC1E-49251A734A72}"/>
          </ac:spMkLst>
        </pc:spChg>
        <pc:spChg chg="mod">
          <ac:chgData name="Dominic Bellocchio" userId="72897a1d-d36e-4955-ac8f-d5e02d6e2286" providerId="ADAL" clId="{15FFB57C-DE6D-2B4D-99F4-DC517D90B883}" dt="2022-10-09T22:15:10.947" v="108"/>
          <ac:spMkLst>
            <pc:docMk/>
            <pc:sldMk cId="2617518408" sldId="281"/>
            <ac:spMk id="25" creationId="{684B4A84-3BE9-2523-2C36-557DA72BD209}"/>
          </ac:spMkLst>
        </pc:spChg>
        <pc:spChg chg="mod">
          <ac:chgData name="Dominic Bellocchio" userId="72897a1d-d36e-4955-ac8f-d5e02d6e2286" providerId="ADAL" clId="{15FFB57C-DE6D-2B4D-99F4-DC517D90B883}" dt="2022-10-09T22:15:10.947" v="108"/>
          <ac:spMkLst>
            <pc:docMk/>
            <pc:sldMk cId="2617518408" sldId="281"/>
            <ac:spMk id="27" creationId="{CDD4C40F-6234-6C5D-56AD-76353EDF40AF}"/>
          </ac:spMkLst>
        </pc:spChg>
        <pc:spChg chg="mod">
          <ac:chgData name="Dominic Bellocchio" userId="72897a1d-d36e-4955-ac8f-d5e02d6e2286" providerId="ADAL" clId="{15FFB57C-DE6D-2B4D-99F4-DC517D90B883}" dt="2022-10-09T22:15:10.947" v="108"/>
          <ac:spMkLst>
            <pc:docMk/>
            <pc:sldMk cId="2617518408" sldId="281"/>
            <ac:spMk id="28" creationId="{0B959794-8839-C77A-7497-20CC3055A851}"/>
          </ac:spMkLst>
        </pc:spChg>
        <pc:spChg chg="mod">
          <ac:chgData name="Dominic Bellocchio" userId="72897a1d-d36e-4955-ac8f-d5e02d6e2286" providerId="ADAL" clId="{15FFB57C-DE6D-2B4D-99F4-DC517D90B883}" dt="2022-10-09T22:15:10.947" v="108"/>
          <ac:spMkLst>
            <pc:docMk/>
            <pc:sldMk cId="2617518408" sldId="281"/>
            <ac:spMk id="29" creationId="{AA580807-6148-F64C-BE87-840A61F5D662}"/>
          </ac:spMkLst>
        </pc:spChg>
        <pc:spChg chg="mod">
          <ac:chgData name="Dominic Bellocchio" userId="72897a1d-d36e-4955-ac8f-d5e02d6e2286" providerId="ADAL" clId="{15FFB57C-DE6D-2B4D-99F4-DC517D90B883}" dt="2022-10-09T22:15:10.947" v="108"/>
          <ac:spMkLst>
            <pc:docMk/>
            <pc:sldMk cId="2617518408" sldId="281"/>
            <ac:spMk id="30" creationId="{F58D6497-908C-69AB-47C0-F9331BA575CD}"/>
          </ac:spMkLst>
        </pc:spChg>
        <pc:spChg chg="mod">
          <ac:chgData name="Dominic Bellocchio" userId="72897a1d-d36e-4955-ac8f-d5e02d6e2286" providerId="ADAL" clId="{15FFB57C-DE6D-2B4D-99F4-DC517D90B883}" dt="2022-10-09T22:15:10.947" v="108"/>
          <ac:spMkLst>
            <pc:docMk/>
            <pc:sldMk cId="2617518408" sldId="281"/>
            <ac:spMk id="31" creationId="{0919B611-F5F9-C069-F878-9CF90C5695B1}"/>
          </ac:spMkLst>
        </pc:spChg>
        <pc:spChg chg="mod">
          <ac:chgData name="Dominic Bellocchio" userId="72897a1d-d36e-4955-ac8f-d5e02d6e2286" providerId="ADAL" clId="{15FFB57C-DE6D-2B4D-99F4-DC517D90B883}" dt="2022-10-09T22:15:10.947" v="108"/>
          <ac:spMkLst>
            <pc:docMk/>
            <pc:sldMk cId="2617518408" sldId="281"/>
            <ac:spMk id="32" creationId="{797FC90B-243E-7A9E-A1FB-8DABD10F05D4}"/>
          </ac:spMkLst>
        </pc:spChg>
        <pc:spChg chg="mod">
          <ac:chgData name="Dominic Bellocchio" userId="72897a1d-d36e-4955-ac8f-d5e02d6e2286" providerId="ADAL" clId="{15FFB57C-DE6D-2B4D-99F4-DC517D90B883}" dt="2022-10-09T22:15:10.947" v="108"/>
          <ac:spMkLst>
            <pc:docMk/>
            <pc:sldMk cId="2617518408" sldId="281"/>
            <ac:spMk id="33" creationId="{F18EF8A8-52B0-5D98-838C-D1707588B296}"/>
          </ac:spMkLst>
        </pc:spChg>
        <pc:spChg chg="add del mod">
          <ac:chgData name="Dominic Bellocchio" userId="72897a1d-d36e-4955-ac8f-d5e02d6e2286" providerId="ADAL" clId="{15FFB57C-DE6D-2B4D-99F4-DC517D90B883}" dt="2022-10-09T22:16:08.860" v="113" actId="21"/>
          <ac:spMkLst>
            <pc:docMk/>
            <pc:sldMk cId="2617518408" sldId="281"/>
            <ac:spMk id="34" creationId="{1F545372-9C67-FF24-780B-10AF0AD45FDE}"/>
          </ac:spMkLst>
        </pc:spChg>
        <pc:spChg chg="mod">
          <ac:chgData name="Dominic Bellocchio" userId="72897a1d-d36e-4955-ac8f-d5e02d6e2286" providerId="ADAL" clId="{15FFB57C-DE6D-2B4D-99F4-DC517D90B883}" dt="2022-10-09T22:15:10.947" v="108"/>
          <ac:spMkLst>
            <pc:docMk/>
            <pc:sldMk cId="2617518408" sldId="281"/>
            <ac:spMk id="35" creationId="{F5F30F3E-8970-8BAB-7E3E-18EE6D5F8F51}"/>
          </ac:spMkLst>
        </pc:spChg>
        <pc:spChg chg="mod">
          <ac:chgData name="Dominic Bellocchio" userId="72897a1d-d36e-4955-ac8f-d5e02d6e2286" providerId="ADAL" clId="{15FFB57C-DE6D-2B4D-99F4-DC517D90B883}" dt="2022-10-09T22:15:10.947" v="108"/>
          <ac:spMkLst>
            <pc:docMk/>
            <pc:sldMk cId="2617518408" sldId="281"/>
            <ac:spMk id="36" creationId="{CB9E2DD5-9D69-0CB5-0869-2C0B4CBACD16}"/>
          </ac:spMkLst>
        </pc:spChg>
        <pc:grpChg chg="add del mod">
          <ac:chgData name="Dominic Bellocchio" userId="72897a1d-d36e-4955-ac8f-d5e02d6e2286" providerId="ADAL" clId="{15FFB57C-DE6D-2B4D-99F4-DC517D90B883}" dt="2022-10-09T22:16:12.812" v="114" actId="21"/>
          <ac:grpSpMkLst>
            <pc:docMk/>
            <pc:sldMk cId="2617518408" sldId="281"/>
            <ac:grpSpMk id="22" creationId="{CD551F4E-E19E-B630-BAEA-2EB47CC87143}"/>
          </ac:grpSpMkLst>
        </pc:grpChg>
        <pc:grpChg chg="mod">
          <ac:chgData name="Dominic Bellocchio" userId="72897a1d-d36e-4955-ac8f-d5e02d6e2286" providerId="ADAL" clId="{15FFB57C-DE6D-2B4D-99F4-DC517D90B883}" dt="2022-10-09T22:15:10.947" v="108"/>
          <ac:grpSpMkLst>
            <pc:docMk/>
            <pc:sldMk cId="2617518408" sldId="281"/>
            <ac:grpSpMk id="26" creationId="{1CEDE189-60C6-EBE5-8AEF-6B806A173EF2}"/>
          </ac:grpSpMkLst>
        </pc:grpChg>
        <pc:picChg chg="add mod">
          <ac:chgData name="Dominic Bellocchio" userId="72897a1d-d36e-4955-ac8f-d5e02d6e2286" providerId="ADAL" clId="{15FFB57C-DE6D-2B4D-99F4-DC517D90B883}" dt="2022-10-09T22:16:20.779" v="117" actId="1076"/>
          <ac:picMkLst>
            <pc:docMk/>
            <pc:sldMk cId="2617518408" sldId="281"/>
            <ac:picMk id="38" creationId="{B0F011F0-6B0E-31BC-7DEE-C5A240591EC6}"/>
          </ac:picMkLst>
        </pc:picChg>
      </pc:sldChg>
      <pc:sldChg chg="modTransition modAnim">
        <pc:chgData name="Dominic Bellocchio" userId="72897a1d-d36e-4955-ac8f-d5e02d6e2286" providerId="ADAL" clId="{15FFB57C-DE6D-2B4D-99F4-DC517D90B883}" dt="2022-10-10T17:44:44.684" v="277"/>
        <pc:sldMkLst>
          <pc:docMk/>
          <pc:sldMk cId="563724442" sldId="291"/>
        </pc:sldMkLst>
      </pc:sldChg>
      <pc:sldChg chg="modSp mod">
        <pc:chgData name="Dominic Bellocchio" userId="72897a1d-d36e-4955-ac8f-d5e02d6e2286" providerId="ADAL" clId="{15FFB57C-DE6D-2B4D-99F4-DC517D90B883}" dt="2022-10-10T16:18:20.169" v="198" actId="554"/>
        <pc:sldMkLst>
          <pc:docMk/>
          <pc:sldMk cId="1951717614" sldId="292"/>
        </pc:sldMkLst>
        <pc:picChg chg="mod">
          <ac:chgData name="Dominic Bellocchio" userId="72897a1d-d36e-4955-ac8f-d5e02d6e2286" providerId="ADAL" clId="{15FFB57C-DE6D-2B4D-99F4-DC517D90B883}" dt="2022-10-10T16:18:20.169" v="198" actId="554"/>
          <ac:picMkLst>
            <pc:docMk/>
            <pc:sldMk cId="1951717614" sldId="292"/>
            <ac:picMk id="11" creationId="{B9FA9405-D660-4E1A-B9D5-B2387A35B955}"/>
          </ac:picMkLst>
        </pc:picChg>
      </pc:sldChg>
      <pc:sldChg chg="modSp mod">
        <pc:chgData name="Dominic Bellocchio" userId="72897a1d-d36e-4955-ac8f-d5e02d6e2286" providerId="ADAL" clId="{15FFB57C-DE6D-2B4D-99F4-DC517D90B883}" dt="2022-10-10T16:19:41.288" v="211" actId="14100"/>
        <pc:sldMkLst>
          <pc:docMk/>
          <pc:sldMk cId="1939762520" sldId="293"/>
        </pc:sldMkLst>
        <pc:picChg chg="mod">
          <ac:chgData name="Dominic Bellocchio" userId="72897a1d-d36e-4955-ac8f-d5e02d6e2286" providerId="ADAL" clId="{15FFB57C-DE6D-2B4D-99F4-DC517D90B883}" dt="2022-10-10T16:19:41.288" v="211" actId="14100"/>
          <ac:picMkLst>
            <pc:docMk/>
            <pc:sldMk cId="1939762520" sldId="293"/>
            <ac:picMk id="14" creationId="{3CA1172B-52FA-4148-A372-CB9DD87D47FB}"/>
          </ac:picMkLst>
        </pc:picChg>
      </pc:sldChg>
      <pc:sldChg chg="modSp mod">
        <pc:chgData name="Dominic Bellocchio" userId="72897a1d-d36e-4955-ac8f-d5e02d6e2286" providerId="ADAL" clId="{15FFB57C-DE6D-2B4D-99F4-DC517D90B883}" dt="2022-10-10T16:20:18.004" v="216" actId="554"/>
        <pc:sldMkLst>
          <pc:docMk/>
          <pc:sldMk cId="2569823007" sldId="295"/>
        </pc:sldMkLst>
        <pc:picChg chg="mod">
          <ac:chgData name="Dominic Bellocchio" userId="72897a1d-d36e-4955-ac8f-d5e02d6e2286" providerId="ADAL" clId="{15FFB57C-DE6D-2B4D-99F4-DC517D90B883}" dt="2022-10-10T16:20:18.004" v="216" actId="554"/>
          <ac:picMkLst>
            <pc:docMk/>
            <pc:sldMk cId="2569823007" sldId="295"/>
            <ac:picMk id="12" creationId="{1F2F4A25-7C03-4B68-878E-3727EB3225D2}"/>
          </ac:picMkLst>
        </pc:picChg>
      </pc:sldChg>
      <pc:sldChg chg="modSp mod">
        <pc:chgData name="Dominic Bellocchio" userId="72897a1d-d36e-4955-ac8f-d5e02d6e2286" providerId="ADAL" clId="{15FFB57C-DE6D-2B4D-99F4-DC517D90B883}" dt="2022-10-10T16:21:02.934" v="224" actId="14100"/>
        <pc:sldMkLst>
          <pc:docMk/>
          <pc:sldMk cId="4091571569" sldId="308"/>
        </pc:sldMkLst>
        <pc:picChg chg="mod">
          <ac:chgData name="Dominic Bellocchio" userId="72897a1d-d36e-4955-ac8f-d5e02d6e2286" providerId="ADAL" clId="{15FFB57C-DE6D-2B4D-99F4-DC517D90B883}" dt="2022-10-10T16:21:02.934" v="224" actId="14100"/>
          <ac:picMkLst>
            <pc:docMk/>
            <pc:sldMk cId="4091571569" sldId="308"/>
            <ac:picMk id="9" creationId="{F96AC1EB-A9D6-442D-8666-07B3A6AB1F3A}"/>
          </ac:picMkLst>
        </pc:picChg>
      </pc:sldChg>
    </pc:docChg>
  </pc:docChgLst>
  <pc:docChgLst>
    <pc:chgData name="Tauben Brenner" userId="S::tyb18b@fsu.edu::36cef9e0-fa1d-4eb2-971f-0eac36d8adf4" providerId="AD" clId="Web-{61AD58AB-4C4E-4D91-A35D-D42599FF9B32}"/>
    <pc:docChg chg="modSld">
      <pc:chgData name="Tauben Brenner" userId="S::tyb18b@fsu.edu::36cef9e0-fa1d-4eb2-971f-0eac36d8adf4" providerId="AD" clId="Web-{61AD58AB-4C4E-4D91-A35D-D42599FF9B32}" dt="2022-11-08T22:23:22.904" v="0" actId="1076"/>
      <pc:docMkLst>
        <pc:docMk/>
      </pc:docMkLst>
      <pc:sldChg chg="modSp">
        <pc:chgData name="Tauben Brenner" userId="S::tyb18b@fsu.edu::36cef9e0-fa1d-4eb2-971f-0eac36d8adf4" providerId="AD" clId="Web-{61AD58AB-4C4E-4D91-A35D-D42599FF9B32}" dt="2022-11-08T22:23:22.904" v="0" actId="1076"/>
        <pc:sldMkLst>
          <pc:docMk/>
          <pc:sldMk cId="1414482445" sldId="360"/>
        </pc:sldMkLst>
        <pc:spChg chg="mod">
          <ac:chgData name="Tauben Brenner" userId="S::tyb18b@fsu.edu::36cef9e0-fa1d-4eb2-971f-0eac36d8adf4" providerId="AD" clId="Web-{61AD58AB-4C4E-4D91-A35D-D42599FF9B32}" dt="2022-11-08T22:23:22.904" v="0" actId="1076"/>
          <ac:spMkLst>
            <pc:docMk/>
            <pc:sldMk cId="1414482445" sldId="360"/>
            <ac:spMk id="15" creationId="{223EB14E-6398-2070-2DD1-3C19892800FF}"/>
          </ac:spMkLst>
        </pc:spChg>
      </pc:sldChg>
    </pc:docChg>
  </pc:docChgLst>
  <pc:docChgLst>
    <pc:chgData name="Roberto Lacasa" userId="S::rel18c@fsu.edu::56fd04ad-fbc8-419f-879a-4b0643511510" providerId="AD" clId="Web-{D4F81A05-06A9-433E-B7A5-EF10FDC7237B}"/>
    <pc:docChg chg="modSld">
      <pc:chgData name="Roberto Lacasa" userId="S::rel18c@fsu.edu::56fd04ad-fbc8-419f-879a-4b0643511510" providerId="AD" clId="Web-{D4F81A05-06A9-433E-B7A5-EF10FDC7237B}" dt="2022-10-10T18:06:49.771" v="9"/>
      <pc:docMkLst>
        <pc:docMk/>
      </pc:docMkLst>
      <pc:sldChg chg="modNotes">
        <pc:chgData name="Roberto Lacasa" userId="S::rel18c@fsu.edu::56fd04ad-fbc8-419f-879a-4b0643511510" providerId="AD" clId="Web-{D4F81A05-06A9-433E-B7A5-EF10FDC7237B}" dt="2022-10-10T18:06:49.771" v="9"/>
        <pc:sldMkLst>
          <pc:docMk/>
          <pc:sldMk cId="82553588" sldId="322"/>
        </pc:sldMkLst>
      </pc:sldChg>
    </pc:docChg>
  </pc:docChgLst>
  <pc:docChgLst>
    <pc:chgData name="Dylan Ma" userId="S::dm19i@fsu.edu::d19f606a-f869-495f-a967-091fe7c6f588" providerId="AD" clId="Web-{BA0A3CC9-4C6F-4CCD-BD5E-5C05DD7585C5}"/>
    <pc:docChg chg="addSld delSld modSld sldOrd">
      <pc:chgData name="Dylan Ma" userId="S::dm19i@fsu.edu::d19f606a-f869-495f-a967-091fe7c6f588" providerId="AD" clId="Web-{BA0A3CC9-4C6F-4CCD-BD5E-5C05DD7585C5}" dt="2022-11-02T22:53:54.872" v="352" actId="20577"/>
      <pc:docMkLst>
        <pc:docMk/>
      </pc:docMkLst>
      <pc:sldChg chg="modSp">
        <pc:chgData name="Dylan Ma" userId="S::dm19i@fsu.edu::d19f606a-f869-495f-a967-091fe7c6f588" providerId="AD" clId="Web-{BA0A3CC9-4C6F-4CCD-BD5E-5C05DD7585C5}" dt="2022-11-02T22:20:52.336" v="334" actId="1076"/>
        <pc:sldMkLst>
          <pc:docMk/>
          <pc:sldMk cId="1193112368" sldId="324"/>
        </pc:sldMkLst>
        <pc:spChg chg="mod">
          <ac:chgData name="Dylan Ma" userId="S::dm19i@fsu.edu::d19f606a-f869-495f-a967-091fe7c6f588" providerId="AD" clId="Web-{BA0A3CC9-4C6F-4CCD-BD5E-5C05DD7585C5}" dt="2022-11-02T22:20:52.336" v="334" actId="1076"/>
          <ac:spMkLst>
            <pc:docMk/>
            <pc:sldMk cId="1193112368" sldId="324"/>
            <ac:spMk id="2" creationId="{1E492F6D-B108-9657-3623-C20FAD52150D}"/>
          </ac:spMkLst>
        </pc:spChg>
      </pc:sldChg>
      <pc:sldChg chg="ord">
        <pc:chgData name="Dylan Ma" userId="S::dm19i@fsu.edu::d19f606a-f869-495f-a967-091fe7c6f588" providerId="AD" clId="Web-{BA0A3CC9-4C6F-4CCD-BD5E-5C05DD7585C5}" dt="2022-11-02T22:44:13.651" v="340"/>
        <pc:sldMkLst>
          <pc:docMk/>
          <pc:sldMk cId="189405372" sldId="330"/>
        </pc:sldMkLst>
      </pc:sldChg>
      <pc:sldChg chg="addSp delSp modSp">
        <pc:chgData name="Dylan Ma" userId="S::dm19i@fsu.edu::d19f606a-f869-495f-a967-091fe7c6f588" providerId="AD" clId="Web-{BA0A3CC9-4C6F-4CCD-BD5E-5C05DD7585C5}" dt="2022-11-02T22:46:33.096" v="347"/>
        <pc:sldMkLst>
          <pc:docMk/>
          <pc:sldMk cId="3185154135" sldId="332"/>
        </pc:sldMkLst>
        <pc:spChg chg="del">
          <ac:chgData name="Dylan Ma" userId="S::dm19i@fsu.edu::d19f606a-f869-495f-a967-091fe7c6f588" providerId="AD" clId="Web-{BA0A3CC9-4C6F-4CCD-BD5E-5C05DD7585C5}" dt="2022-11-02T22:46:13.502" v="344"/>
          <ac:spMkLst>
            <pc:docMk/>
            <pc:sldMk cId="3185154135" sldId="332"/>
            <ac:spMk id="7" creationId="{1606AA73-1882-1CBB-1313-329F72B77B65}"/>
          </ac:spMkLst>
        </pc:spChg>
        <pc:spChg chg="add ord">
          <ac:chgData name="Dylan Ma" userId="S::dm19i@fsu.edu::d19f606a-f869-495f-a967-091fe7c6f588" providerId="AD" clId="Web-{BA0A3CC9-4C6F-4CCD-BD5E-5C05DD7585C5}" dt="2022-11-02T22:46:10.392" v="343"/>
          <ac:spMkLst>
            <pc:docMk/>
            <pc:sldMk cId="3185154135" sldId="332"/>
            <ac:spMk id="12" creationId="{1D6DF7CF-6A2F-01C9-8A5F-2C2B5B6F4349}"/>
          </ac:spMkLst>
        </pc:spChg>
        <pc:spChg chg="del">
          <ac:chgData name="Dylan Ma" userId="S::dm19i@fsu.edu::d19f606a-f869-495f-a967-091fe7c6f588" providerId="AD" clId="Web-{BA0A3CC9-4C6F-4CCD-BD5E-5C05DD7585C5}" dt="2022-11-02T22:46:26.252" v="345"/>
          <ac:spMkLst>
            <pc:docMk/>
            <pc:sldMk cId="3185154135" sldId="332"/>
            <ac:spMk id="16" creationId="{2E6005FC-1C56-2C25-7640-D92D49EEFFC4}"/>
          </ac:spMkLst>
        </pc:spChg>
        <pc:spChg chg="add ord">
          <ac:chgData name="Dylan Ma" userId="S::dm19i@fsu.edu::d19f606a-f869-495f-a967-091fe7c6f588" providerId="AD" clId="Web-{BA0A3CC9-4C6F-4CCD-BD5E-5C05DD7585C5}" dt="2022-11-02T22:46:33.096" v="347"/>
          <ac:spMkLst>
            <pc:docMk/>
            <pc:sldMk cId="3185154135" sldId="332"/>
            <ac:spMk id="18" creationId="{E2F7DBC9-C2DC-2802-BDFE-2FB1B6C90EC7}"/>
          </ac:spMkLst>
        </pc:spChg>
      </pc:sldChg>
      <pc:sldChg chg="addSp delSp modSp">
        <pc:chgData name="Dylan Ma" userId="S::dm19i@fsu.edu::d19f606a-f869-495f-a967-091fe7c6f588" providerId="AD" clId="Web-{BA0A3CC9-4C6F-4CCD-BD5E-5C05DD7585C5}" dt="2022-11-02T22:53:40.028" v="349" actId="20577"/>
        <pc:sldMkLst>
          <pc:docMk/>
          <pc:sldMk cId="3700252057" sldId="341"/>
        </pc:sldMkLst>
        <pc:spChg chg="mod">
          <ac:chgData name="Dylan Ma" userId="S::dm19i@fsu.edu::d19f606a-f869-495f-a967-091fe7c6f588" providerId="AD" clId="Web-{BA0A3CC9-4C6F-4CCD-BD5E-5C05DD7585C5}" dt="2022-11-02T21:32:46.716" v="75" actId="14100"/>
          <ac:spMkLst>
            <pc:docMk/>
            <pc:sldMk cId="3700252057" sldId="341"/>
            <ac:spMk id="2" creationId="{D5D6AA6E-7178-E6A3-9336-CB47551FAE4D}"/>
          </ac:spMkLst>
        </pc:spChg>
        <pc:spChg chg="mod">
          <ac:chgData name="Dylan Ma" userId="S::dm19i@fsu.edu::d19f606a-f869-495f-a967-091fe7c6f588" providerId="AD" clId="Web-{BA0A3CC9-4C6F-4CCD-BD5E-5C05DD7585C5}" dt="2022-11-02T21:53:37.444" v="148" actId="1076"/>
          <ac:spMkLst>
            <pc:docMk/>
            <pc:sldMk cId="3700252057" sldId="341"/>
            <ac:spMk id="18" creationId="{C7DC0D3E-2572-6685-8718-4927D19BD063}"/>
          </ac:spMkLst>
        </pc:spChg>
        <pc:spChg chg="mod">
          <ac:chgData name="Dylan Ma" userId="S::dm19i@fsu.edu::d19f606a-f869-495f-a967-091fe7c6f588" providerId="AD" clId="Web-{BA0A3CC9-4C6F-4CCD-BD5E-5C05DD7585C5}" dt="2022-11-02T22:53:40.028" v="349" actId="20577"/>
          <ac:spMkLst>
            <pc:docMk/>
            <pc:sldMk cId="3700252057" sldId="341"/>
            <ac:spMk id="22" creationId="{B3018AF1-4E5A-E116-18CF-C3E2DFDC23A8}"/>
          </ac:spMkLst>
        </pc:spChg>
        <pc:picChg chg="add del mod ord modCrop">
          <ac:chgData name="Dylan Ma" userId="S::dm19i@fsu.edu::d19f606a-f869-495f-a967-091fe7c6f588" providerId="AD" clId="Web-{BA0A3CC9-4C6F-4CCD-BD5E-5C05DD7585C5}" dt="2022-11-02T21:32:12.135" v="50"/>
          <ac:picMkLst>
            <pc:docMk/>
            <pc:sldMk cId="3700252057" sldId="341"/>
            <ac:picMk id="4" creationId="{45655BB9-828F-5841-171F-5A1FF0631195}"/>
          </ac:picMkLst>
        </pc:picChg>
        <pc:picChg chg="add del">
          <ac:chgData name="Dylan Ma" userId="S::dm19i@fsu.edu::d19f606a-f869-495f-a967-091fe7c6f588" providerId="AD" clId="Web-{BA0A3CC9-4C6F-4CCD-BD5E-5C05DD7585C5}" dt="2022-11-02T21:31:09.413" v="45"/>
          <ac:picMkLst>
            <pc:docMk/>
            <pc:sldMk cId="3700252057" sldId="341"/>
            <ac:picMk id="8" creationId="{D3419517-8048-6FE3-3447-36711B78BED1}"/>
          </ac:picMkLst>
        </pc:picChg>
      </pc:sldChg>
      <pc:sldChg chg="del">
        <pc:chgData name="Dylan Ma" userId="S::dm19i@fsu.edu::d19f606a-f869-495f-a967-091fe7c6f588" providerId="AD" clId="Web-{BA0A3CC9-4C6F-4CCD-BD5E-5C05DD7585C5}" dt="2022-11-02T22:20:36.038" v="332"/>
        <pc:sldMkLst>
          <pc:docMk/>
          <pc:sldMk cId="1658657188" sldId="342"/>
        </pc:sldMkLst>
      </pc:sldChg>
      <pc:sldChg chg="addSp delSp modSp">
        <pc:chgData name="Dylan Ma" userId="S::dm19i@fsu.edu::d19f606a-f869-495f-a967-091fe7c6f588" providerId="AD" clId="Web-{BA0A3CC9-4C6F-4CCD-BD5E-5C05DD7585C5}" dt="2022-11-02T21:23:05.885" v="25"/>
        <pc:sldMkLst>
          <pc:docMk/>
          <pc:sldMk cId="549488992" sldId="344"/>
        </pc:sldMkLst>
        <pc:spChg chg="add del mod">
          <ac:chgData name="Dylan Ma" userId="S::dm19i@fsu.edu::d19f606a-f869-495f-a967-091fe7c6f588" providerId="AD" clId="Web-{BA0A3CC9-4C6F-4CCD-BD5E-5C05DD7585C5}" dt="2022-11-02T21:20:29.579" v="8"/>
          <ac:spMkLst>
            <pc:docMk/>
            <pc:sldMk cId="549488992" sldId="344"/>
            <ac:spMk id="2" creationId="{79F2417A-1672-4F56-3605-3CB9412E5440}"/>
          </ac:spMkLst>
        </pc:spChg>
        <pc:spChg chg="mod">
          <ac:chgData name="Dylan Ma" userId="S::dm19i@fsu.edu::d19f606a-f869-495f-a967-091fe7c6f588" providerId="AD" clId="Web-{BA0A3CC9-4C6F-4CCD-BD5E-5C05DD7585C5}" dt="2022-11-02T21:20:07.906" v="3" actId="1076"/>
          <ac:spMkLst>
            <pc:docMk/>
            <pc:sldMk cId="549488992" sldId="344"/>
            <ac:spMk id="18" creationId="{C7DC0D3E-2572-6685-8718-4927D19BD063}"/>
          </ac:spMkLst>
        </pc:spChg>
        <pc:picChg chg="add del mod">
          <ac:chgData name="Dylan Ma" userId="S::dm19i@fsu.edu::d19f606a-f869-495f-a967-091fe7c6f588" providerId="AD" clId="Web-{BA0A3CC9-4C6F-4CCD-BD5E-5C05DD7585C5}" dt="2022-11-02T21:21:56.131" v="14"/>
          <ac:picMkLst>
            <pc:docMk/>
            <pc:sldMk cId="549488992" sldId="344"/>
            <ac:picMk id="4" creationId="{DEBF98C3-DB27-5371-084C-00CD7E5497A7}"/>
          </ac:picMkLst>
        </pc:picChg>
        <pc:picChg chg="add del">
          <ac:chgData name="Dylan Ma" userId="S::dm19i@fsu.edu::d19f606a-f869-495f-a967-091fe7c6f588" providerId="AD" clId="Web-{BA0A3CC9-4C6F-4CCD-BD5E-5C05DD7585C5}" dt="2022-11-02T21:20:25.563" v="4"/>
          <ac:picMkLst>
            <pc:docMk/>
            <pc:sldMk cId="549488992" sldId="344"/>
            <ac:picMk id="5" creationId="{460999FD-0495-919B-11E4-3250D36F01CB}"/>
          </ac:picMkLst>
        </pc:picChg>
        <pc:picChg chg="add mod ord modCrop">
          <ac:chgData name="Dylan Ma" userId="S::dm19i@fsu.edu::d19f606a-f869-495f-a967-091fe7c6f588" providerId="AD" clId="Web-{BA0A3CC9-4C6F-4CCD-BD5E-5C05DD7585C5}" dt="2022-11-02T21:23:05.885" v="25"/>
          <ac:picMkLst>
            <pc:docMk/>
            <pc:sldMk cId="549488992" sldId="344"/>
            <ac:picMk id="6" creationId="{FB27F550-E1F2-8E8F-1404-97BF40CFF241}"/>
          </ac:picMkLst>
        </pc:picChg>
      </pc:sldChg>
      <pc:sldChg chg="addSp delSp modSp">
        <pc:chgData name="Dylan Ma" userId="S::dm19i@fsu.edu::d19f606a-f869-495f-a967-091fe7c6f588" providerId="AD" clId="Web-{BA0A3CC9-4C6F-4CCD-BD5E-5C05DD7585C5}" dt="2022-11-02T22:53:54.872" v="352" actId="20577"/>
        <pc:sldMkLst>
          <pc:docMk/>
          <pc:sldMk cId="3314893800" sldId="345"/>
        </pc:sldMkLst>
        <pc:spChg chg="mod">
          <ac:chgData name="Dylan Ma" userId="S::dm19i@fsu.edu::d19f606a-f869-495f-a967-091fe7c6f588" providerId="AD" clId="Web-{BA0A3CC9-4C6F-4CCD-BD5E-5C05DD7585C5}" dt="2022-11-02T21:53:15.646" v="145" actId="1076"/>
          <ac:spMkLst>
            <pc:docMk/>
            <pc:sldMk cId="3314893800" sldId="345"/>
            <ac:spMk id="2" creationId="{D5D6AA6E-7178-E6A3-9336-CB47551FAE4D}"/>
          </ac:spMkLst>
        </pc:spChg>
        <pc:spChg chg="mod">
          <ac:chgData name="Dylan Ma" userId="S::dm19i@fsu.edu::d19f606a-f869-495f-a967-091fe7c6f588" providerId="AD" clId="Web-{BA0A3CC9-4C6F-4CCD-BD5E-5C05DD7585C5}" dt="2022-11-02T21:53:59.149" v="153" actId="1076"/>
          <ac:spMkLst>
            <pc:docMk/>
            <pc:sldMk cId="3314893800" sldId="345"/>
            <ac:spMk id="18" creationId="{C7DC0D3E-2572-6685-8718-4927D19BD063}"/>
          </ac:spMkLst>
        </pc:spChg>
        <pc:spChg chg="mod">
          <ac:chgData name="Dylan Ma" userId="S::dm19i@fsu.edu::d19f606a-f869-495f-a967-091fe7c6f588" providerId="AD" clId="Web-{BA0A3CC9-4C6F-4CCD-BD5E-5C05DD7585C5}" dt="2022-11-02T22:53:54.872" v="352" actId="20577"/>
          <ac:spMkLst>
            <pc:docMk/>
            <pc:sldMk cId="3314893800" sldId="345"/>
            <ac:spMk id="22" creationId="{B3018AF1-4E5A-E116-18CF-C3E2DFDC23A8}"/>
          </ac:spMkLst>
        </pc:spChg>
        <pc:picChg chg="add del mod ord modCrop">
          <ac:chgData name="Dylan Ma" userId="S::dm19i@fsu.edu::d19f606a-f869-495f-a967-091fe7c6f588" providerId="AD" clId="Web-{BA0A3CC9-4C6F-4CCD-BD5E-5C05DD7585C5}" dt="2022-11-02T21:48:02.972" v="98"/>
          <ac:picMkLst>
            <pc:docMk/>
            <pc:sldMk cId="3314893800" sldId="345"/>
            <ac:picMk id="4" creationId="{4CE5E1B0-373F-D524-AA3C-E013DEFB820A}"/>
          </ac:picMkLst>
        </pc:picChg>
        <pc:picChg chg="add del mod">
          <ac:chgData name="Dylan Ma" userId="S::dm19i@fsu.edu::d19f606a-f869-495f-a967-091fe7c6f588" providerId="AD" clId="Web-{BA0A3CC9-4C6F-4CCD-BD5E-5C05DD7585C5}" dt="2022-11-02T21:48:38.052" v="102"/>
          <ac:picMkLst>
            <pc:docMk/>
            <pc:sldMk cId="3314893800" sldId="345"/>
            <ac:picMk id="5" creationId="{17D66C7D-B6BE-AE14-DA15-226BF51DC4BA}"/>
          </ac:picMkLst>
        </pc:picChg>
        <pc:picChg chg="add mod ord modCrop">
          <ac:chgData name="Dylan Ma" userId="S::dm19i@fsu.edu::d19f606a-f869-495f-a967-091fe7c6f588" providerId="AD" clId="Web-{BA0A3CC9-4C6F-4CCD-BD5E-5C05DD7585C5}" dt="2022-11-02T21:51:25.843" v="109"/>
          <ac:picMkLst>
            <pc:docMk/>
            <pc:sldMk cId="3314893800" sldId="345"/>
            <ac:picMk id="6" creationId="{9E7E76A7-3E21-9D97-9A01-503BF3CB4F39}"/>
          </ac:picMkLst>
        </pc:picChg>
        <pc:picChg chg="del">
          <ac:chgData name="Dylan Ma" userId="S::dm19i@fsu.edu::d19f606a-f869-495f-a967-091fe7c6f588" providerId="AD" clId="Web-{BA0A3CC9-4C6F-4CCD-BD5E-5C05DD7585C5}" dt="2022-11-02T21:45:16.775" v="78"/>
          <ac:picMkLst>
            <pc:docMk/>
            <pc:sldMk cId="3314893800" sldId="345"/>
            <ac:picMk id="8" creationId="{D3419517-8048-6FE3-3447-36711B78BED1}"/>
          </ac:picMkLst>
        </pc:picChg>
      </pc:sldChg>
      <pc:sldChg chg="modSp ord">
        <pc:chgData name="Dylan Ma" userId="S::dm19i@fsu.edu::d19f606a-f869-495f-a967-091fe7c6f588" providerId="AD" clId="Web-{BA0A3CC9-4C6F-4CCD-BD5E-5C05DD7585C5}" dt="2022-11-02T22:53:36.434" v="348" actId="20577"/>
        <pc:sldMkLst>
          <pc:docMk/>
          <pc:sldMk cId="971209774" sldId="346"/>
        </pc:sldMkLst>
        <pc:spChg chg="mod">
          <ac:chgData name="Dylan Ma" userId="S::dm19i@fsu.edu::d19f606a-f869-495f-a967-091fe7c6f588" providerId="AD" clId="Web-{BA0A3CC9-4C6F-4CCD-BD5E-5C05DD7585C5}" dt="2022-11-02T22:19:34.097" v="331" actId="20577"/>
          <ac:spMkLst>
            <pc:docMk/>
            <pc:sldMk cId="971209774" sldId="346"/>
            <ac:spMk id="2" creationId="{D5D6AA6E-7178-E6A3-9336-CB47551FAE4D}"/>
          </ac:spMkLst>
        </pc:spChg>
        <pc:spChg chg="mod">
          <ac:chgData name="Dylan Ma" userId="S::dm19i@fsu.edu::d19f606a-f869-495f-a967-091fe7c6f588" providerId="AD" clId="Web-{BA0A3CC9-4C6F-4CCD-BD5E-5C05DD7585C5}" dt="2022-11-02T21:53:51.492" v="152" actId="1076"/>
          <ac:spMkLst>
            <pc:docMk/>
            <pc:sldMk cId="971209774" sldId="346"/>
            <ac:spMk id="18" creationId="{C7DC0D3E-2572-6685-8718-4927D19BD063}"/>
          </ac:spMkLst>
        </pc:spChg>
        <pc:spChg chg="mod">
          <ac:chgData name="Dylan Ma" userId="S::dm19i@fsu.edu::d19f606a-f869-495f-a967-091fe7c6f588" providerId="AD" clId="Web-{BA0A3CC9-4C6F-4CCD-BD5E-5C05DD7585C5}" dt="2022-11-02T22:53:36.434" v="348" actId="20577"/>
          <ac:spMkLst>
            <pc:docMk/>
            <pc:sldMk cId="971209774" sldId="346"/>
            <ac:spMk id="22" creationId="{B3018AF1-4E5A-E116-18CF-C3E2DFDC23A8}"/>
          </ac:spMkLst>
        </pc:spChg>
      </pc:sldChg>
      <pc:sldChg chg="addSp delSp modSp">
        <pc:chgData name="Dylan Ma" userId="S::dm19i@fsu.edu::d19f606a-f869-495f-a967-091fe7c6f588" providerId="AD" clId="Web-{BA0A3CC9-4C6F-4CCD-BD5E-5C05DD7585C5}" dt="2022-11-02T22:41:14.016" v="338" actId="1076"/>
        <pc:sldMkLst>
          <pc:docMk/>
          <pc:sldMk cId="1261495375" sldId="347"/>
        </pc:sldMkLst>
        <pc:spChg chg="add del mod">
          <ac:chgData name="Dylan Ma" userId="S::dm19i@fsu.edu::d19f606a-f869-495f-a967-091fe7c6f588" providerId="AD" clId="Web-{BA0A3CC9-4C6F-4CCD-BD5E-5C05DD7585C5}" dt="2022-11-02T22:18:39.406" v="310" actId="14100"/>
          <ac:spMkLst>
            <pc:docMk/>
            <pc:sldMk cId="1261495375" sldId="347"/>
            <ac:spMk id="2" creationId="{D5D6AA6E-7178-E6A3-9336-CB47551FAE4D}"/>
          </ac:spMkLst>
        </pc:spChg>
        <pc:spChg chg="add del mod">
          <ac:chgData name="Dylan Ma" userId="S::dm19i@fsu.edu::d19f606a-f869-495f-a967-091fe7c6f588" providerId="AD" clId="Web-{BA0A3CC9-4C6F-4CCD-BD5E-5C05DD7585C5}" dt="2022-11-02T22:15:47.943" v="241"/>
          <ac:spMkLst>
            <pc:docMk/>
            <pc:sldMk cId="1261495375" sldId="347"/>
            <ac:spMk id="13" creationId="{50C80F7C-37CC-7D21-2367-D920B29451BA}"/>
          </ac:spMkLst>
        </pc:spChg>
        <pc:spChg chg="mod">
          <ac:chgData name="Dylan Ma" userId="S::dm19i@fsu.edu::d19f606a-f869-495f-a967-091fe7c6f588" providerId="AD" clId="Web-{BA0A3CC9-4C6F-4CCD-BD5E-5C05DD7585C5}" dt="2022-11-02T22:21:11.884" v="335" actId="1076"/>
          <ac:spMkLst>
            <pc:docMk/>
            <pc:sldMk cId="1261495375" sldId="347"/>
            <ac:spMk id="18" creationId="{C7DC0D3E-2572-6685-8718-4927D19BD063}"/>
          </ac:spMkLst>
        </pc:spChg>
        <pc:picChg chg="add del mod">
          <ac:chgData name="Dylan Ma" userId="S::dm19i@fsu.edu::d19f606a-f869-495f-a967-091fe7c6f588" providerId="AD" clId="Web-{BA0A3CC9-4C6F-4CCD-BD5E-5C05DD7585C5}" dt="2022-11-02T22:01:36.691" v="157"/>
          <ac:picMkLst>
            <pc:docMk/>
            <pc:sldMk cId="1261495375" sldId="347"/>
            <ac:picMk id="4" creationId="{4F8FA302-57F9-11DC-76F3-F311E0DA5659}"/>
          </ac:picMkLst>
        </pc:picChg>
        <pc:picChg chg="add mod ord modCrop">
          <ac:chgData name="Dylan Ma" userId="S::dm19i@fsu.edu::d19f606a-f869-495f-a967-091fe7c6f588" providerId="AD" clId="Web-{BA0A3CC9-4C6F-4CCD-BD5E-5C05DD7585C5}" dt="2022-11-02T22:07:55.260" v="187"/>
          <ac:picMkLst>
            <pc:docMk/>
            <pc:sldMk cId="1261495375" sldId="347"/>
            <ac:picMk id="5" creationId="{D413CCA7-19D7-72D3-5DB7-5E646CBEDB49}"/>
          </ac:picMkLst>
        </pc:picChg>
        <pc:picChg chg="add del mod ord modCrop">
          <ac:chgData name="Dylan Ma" userId="S::dm19i@fsu.edu::d19f606a-f869-495f-a967-091fe7c6f588" providerId="AD" clId="Web-{BA0A3CC9-4C6F-4CCD-BD5E-5C05DD7585C5}" dt="2022-11-02T22:10:29.519" v="204"/>
          <ac:picMkLst>
            <pc:docMk/>
            <pc:sldMk cId="1261495375" sldId="347"/>
            <ac:picMk id="6" creationId="{73083738-3BA8-D6A8-5B23-F1BDD3766B87}"/>
          </ac:picMkLst>
        </pc:picChg>
        <pc:picChg chg="add del mod">
          <ac:chgData name="Dylan Ma" userId="S::dm19i@fsu.edu::d19f606a-f869-495f-a967-091fe7c6f588" providerId="AD" clId="Web-{BA0A3CC9-4C6F-4CCD-BD5E-5C05DD7585C5}" dt="2022-11-02T22:08:19.917" v="194"/>
          <ac:picMkLst>
            <pc:docMk/>
            <pc:sldMk cId="1261495375" sldId="347"/>
            <ac:picMk id="7" creationId="{ECB983DD-4E81-76E9-E21B-A3A0962185B5}"/>
          </ac:picMkLst>
        </pc:picChg>
        <pc:picChg chg="add del">
          <ac:chgData name="Dylan Ma" userId="S::dm19i@fsu.edu::d19f606a-f869-495f-a967-091fe7c6f588" providerId="AD" clId="Web-{BA0A3CC9-4C6F-4CCD-BD5E-5C05DD7585C5}" dt="2022-11-02T22:07:52.556" v="186"/>
          <ac:picMkLst>
            <pc:docMk/>
            <pc:sldMk cId="1261495375" sldId="347"/>
            <ac:picMk id="8" creationId="{D3419517-8048-6FE3-3447-36711B78BED1}"/>
          </ac:picMkLst>
        </pc:picChg>
        <pc:picChg chg="add del mod">
          <ac:chgData name="Dylan Ma" userId="S::dm19i@fsu.edu::d19f606a-f869-495f-a967-091fe7c6f588" providerId="AD" clId="Web-{BA0A3CC9-4C6F-4CCD-BD5E-5C05DD7585C5}" dt="2022-11-02T22:08:26.871" v="196"/>
          <ac:picMkLst>
            <pc:docMk/>
            <pc:sldMk cId="1261495375" sldId="347"/>
            <ac:picMk id="9" creationId="{AB609F6A-EA0E-B834-EDCB-D3A4828B05B8}"/>
          </ac:picMkLst>
        </pc:picChg>
        <pc:picChg chg="add mod ord">
          <ac:chgData name="Dylan Ma" userId="S::dm19i@fsu.edu::d19f606a-f869-495f-a967-091fe7c6f588" providerId="AD" clId="Web-{BA0A3CC9-4C6F-4CCD-BD5E-5C05DD7585C5}" dt="2022-11-02T22:41:14.016" v="338" actId="1076"/>
          <ac:picMkLst>
            <pc:docMk/>
            <pc:sldMk cId="1261495375" sldId="347"/>
            <ac:picMk id="10" creationId="{A07020E3-8170-3EF2-A84F-CE00D393F4DB}"/>
          </ac:picMkLst>
        </pc:picChg>
        <pc:picChg chg="add mod ord">
          <ac:chgData name="Dylan Ma" userId="S::dm19i@fsu.edu::d19f606a-f869-495f-a967-091fe7c6f588" providerId="AD" clId="Web-{BA0A3CC9-4C6F-4CCD-BD5E-5C05DD7585C5}" dt="2022-11-02T22:40:45.811" v="336" actId="1076"/>
          <ac:picMkLst>
            <pc:docMk/>
            <pc:sldMk cId="1261495375" sldId="347"/>
            <ac:picMk id="11" creationId="{FEF01AE1-8AAE-B01F-B5F3-6445E23B9FCF}"/>
          </ac:picMkLst>
        </pc:picChg>
        <pc:cxnChg chg="add del mod">
          <ac:chgData name="Dylan Ma" userId="S::dm19i@fsu.edu::d19f606a-f869-495f-a967-091fe7c6f588" providerId="AD" clId="Web-{BA0A3CC9-4C6F-4CCD-BD5E-5C05DD7585C5}" dt="2022-11-02T22:15:29.645" v="236"/>
          <ac:cxnSpMkLst>
            <pc:docMk/>
            <pc:sldMk cId="1261495375" sldId="347"/>
            <ac:cxnSpMk id="12" creationId="{8D400980-B974-4EE8-7B4A-3A2DFAF47F14}"/>
          </ac:cxnSpMkLst>
        </pc:cxnChg>
        <pc:cxnChg chg="add mod">
          <ac:chgData name="Dylan Ma" userId="S::dm19i@fsu.edu::d19f606a-f869-495f-a967-091fe7c6f588" providerId="AD" clId="Web-{BA0A3CC9-4C6F-4CCD-BD5E-5C05DD7585C5}" dt="2022-11-02T22:17:06.292" v="256" actId="14100"/>
          <ac:cxnSpMkLst>
            <pc:docMk/>
            <pc:sldMk cId="1261495375" sldId="347"/>
            <ac:cxnSpMk id="14" creationId="{45A1E10D-D641-7F1A-20CE-7A8885278DF6}"/>
          </ac:cxnSpMkLst>
        </pc:cxnChg>
      </pc:sldChg>
      <pc:sldChg chg="mod modShow">
        <pc:chgData name="Dylan Ma" userId="S::dm19i@fsu.edu::d19f606a-f869-495f-a967-091fe7c6f588" providerId="AD" clId="Web-{BA0A3CC9-4C6F-4CCD-BD5E-5C05DD7585C5}" dt="2022-11-02T22:45:40.297" v="341"/>
        <pc:sldMkLst>
          <pc:docMk/>
          <pc:sldMk cId="342263457" sldId="348"/>
        </pc:sldMkLst>
      </pc:sldChg>
      <pc:sldChg chg="add replId">
        <pc:chgData name="Dylan Ma" userId="S::dm19i@fsu.edu::d19f606a-f869-495f-a967-091fe7c6f588" providerId="AD" clId="Web-{BA0A3CC9-4C6F-4CCD-BD5E-5C05DD7585C5}" dt="2022-11-02T22:44:10.182" v="339"/>
        <pc:sldMkLst>
          <pc:docMk/>
          <pc:sldMk cId="1571096705" sldId="351"/>
        </pc:sldMkLst>
      </pc:sldChg>
    </pc:docChg>
  </pc:docChgLst>
  <pc:docChgLst>
    <pc:chgData name="Matthew Lancaster" userId="S::mrl17d@fsu.edu::c6508ab9-36e5-4e0a-b485-d26d7a305679" providerId="AD" clId="Web-{53282853-A226-40B1-9825-20B8CBA680C2}"/>
    <pc:docChg chg="modSld">
      <pc:chgData name="Matthew Lancaster" userId="S::mrl17d@fsu.edu::c6508ab9-36e5-4e0a-b485-d26d7a305679" providerId="AD" clId="Web-{53282853-A226-40B1-9825-20B8CBA680C2}" dt="2022-11-02T11:46:11.899" v="4"/>
      <pc:docMkLst>
        <pc:docMk/>
      </pc:docMkLst>
      <pc:sldChg chg="addSp delSp modSp mod modShow">
        <pc:chgData name="Matthew Lancaster" userId="S::mrl17d@fsu.edu::c6508ab9-36e5-4e0a-b485-d26d7a305679" providerId="AD" clId="Web-{53282853-A226-40B1-9825-20B8CBA680C2}" dt="2022-11-02T11:46:11.899" v="4"/>
        <pc:sldMkLst>
          <pc:docMk/>
          <pc:sldMk cId="342263457" sldId="348"/>
        </pc:sldMkLst>
        <pc:spChg chg="add mod">
          <ac:chgData name="Matthew Lancaster" userId="S::mrl17d@fsu.edu::c6508ab9-36e5-4e0a-b485-d26d7a305679" providerId="AD" clId="Web-{53282853-A226-40B1-9825-20B8CBA680C2}" dt="2022-11-02T11:42:55.958" v="3"/>
          <ac:spMkLst>
            <pc:docMk/>
            <pc:sldMk cId="342263457" sldId="348"/>
            <ac:spMk id="7" creationId="{1251F51A-3C72-E588-5A00-C38CD8520C63}"/>
          </ac:spMkLst>
        </pc:spChg>
        <pc:picChg chg="del">
          <ac:chgData name="Matthew Lancaster" userId="S::mrl17d@fsu.edu::c6508ab9-36e5-4e0a-b485-d26d7a305679" providerId="AD" clId="Web-{53282853-A226-40B1-9825-20B8CBA680C2}" dt="2022-11-02T11:42:55.958" v="3"/>
          <ac:picMkLst>
            <pc:docMk/>
            <pc:sldMk cId="342263457" sldId="348"/>
            <ac:picMk id="2" creationId="{E3069265-3C9B-1C57-8FE4-15942882A6E7}"/>
          </ac:picMkLst>
        </pc:picChg>
        <pc:picChg chg="add mod">
          <ac:chgData name="Matthew Lancaster" userId="S::mrl17d@fsu.edu::c6508ab9-36e5-4e0a-b485-d26d7a305679" providerId="AD" clId="Web-{53282853-A226-40B1-9825-20B8CBA680C2}" dt="2022-11-02T11:42:52.614" v="2" actId="1076"/>
          <ac:picMkLst>
            <pc:docMk/>
            <pc:sldMk cId="342263457" sldId="348"/>
            <ac:picMk id="5" creationId="{CD541BC5-1433-F68E-638D-4DA7F11AFD9F}"/>
          </ac:picMkLst>
        </pc:picChg>
      </pc:sldChg>
    </pc:docChg>
  </pc:docChgLst>
  <pc:docChgLst>
    <pc:chgData name="Dylan Ma" userId="S::dm19i@fsu.edu::d19f606a-f869-495f-a967-091fe7c6f588" providerId="AD" clId="Web-{3163D20B-8146-471E-86E8-B62909B1DAEC}"/>
    <pc:docChg chg="addSld modSld">
      <pc:chgData name="Dylan Ma" userId="S::dm19i@fsu.edu::d19f606a-f869-495f-a967-091fe7c6f588" providerId="AD" clId="Web-{3163D20B-8146-471E-86E8-B62909B1DAEC}" dt="2022-11-05T16:29:05.382" v="74"/>
      <pc:docMkLst>
        <pc:docMk/>
      </pc:docMkLst>
      <pc:sldChg chg="delSp modSp">
        <pc:chgData name="Dylan Ma" userId="S::dm19i@fsu.edu::d19f606a-f869-495f-a967-091fe7c6f588" providerId="AD" clId="Web-{3163D20B-8146-471E-86E8-B62909B1DAEC}" dt="2022-11-05T16:18:50.431" v="2"/>
        <pc:sldMkLst>
          <pc:docMk/>
          <pc:sldMk cId="2730905944" sldId="350"/>
        </pc:sldMkLst>
        <pc:spChg chg="del">
          <ac:chgData name="Dylan Ma" userId="S::dm19i@fsu.edu::d19f606a-f869-495f-a967-091fe7c6f588" providerId="AD" clId="Web-{3163D20B-8146-471E-86E8-B62909B1DAEC}" dt="2022-11-05T16:18:48.930" v="1"/>
          <ac:spMkLst>
            <pc:docMk/>
            <pc:sldMk cId="2730905944" sldId="350"/>
            <ac:spMk id="2" creationId="{02B7DBE1-85A6-6146-EC36-D239CBE6342F}"/>
          </ac:spMkLst>
        </pc:spChg>
        <pc:spChg chg="del">
          <ac:chgData name="Dylan Ma" userId="S::dm19i@fsu.edu::d19f606a-f869-495f-a967-091fe7c6f588" providerId="AD" clId="Web-{3163D20B-8146-471E-86E8-B62909B1DAEC}" dt="2022-11-05T16:18:50.431" v="2"/>
          <ac:spMkLst>
            <pc:docMk/>
            <pc:sldMk cId="2730905944" sldId="350"/>
            <ac:spMk id="3" creationId="{F6692899-C734-2C76-A0BD-1C7177C8CF02}"/>
          </ac:spMkLst>
        </pc:spChg>
        <pc:picChg chg="ord">
          <ac:chgData name="Dylan Ma" userId="S::dm19i@fsu.edu::d19f606a-f869-495f-a967-091fe7c6f588" providerId="AD" clId="Web-{3163D20B-8146-471E-86E8-B62909B1DAEC}" dt="2022-11-05T16:18:46.790" v="0"/>
          <ac:picMkLst>
            <pc:docMk/>
            <pc:sldMk cId="2730905944" sldId="350"/>
            <ac:picMk id="6" creationId="{29B57137-07C2-EDC0-D833-BF0C58178B8E}"/>
          </ac:picMkLst>
        </pc:picChg>
      </pc:sldChg>
      <pc:sldChg chg="addSp delSp modSp">
        <pc:chgData name="Dylan Ma" userId="S::dm19i@fsu.edu::d19f606a-f869-495f-a967-091fe7c6f588" providerId="AD" clId="Web-{3163D20B-8146-471E-86E8-B62909B1DAEC}" dt="2022-11-05T16:27:47.568" v="70" actId="1076"/>
        <pc:sldMkLst>
          <pc:docMk/>
          <pc:sldMk cId="4080918381" sldId="368"/>
        </pc:sldMkLst>
        <pc:spChg chg="add mod ord">
          <ac:chgData name="Dylan Ma" userId="S::dm19i@fsu.edu::d19f606a-f869-495f-a967-091fe7c6f588" providerId="AD" clId="Web-{3163D20B-8146-471E-86E8-B62909B1DAEC}" dt="2022-11-05T16:27:47.552" v="66" actId="1076"/>
          <ac:spMkLst>
            <pc:docMk/>
            <pc:sldMk cId="4080918381" sldId="368"/>
            <ac:spMk id="6" creationId="{2BA0A857-BAF4-2D4E-F9CC-EE64B29930B3}"/>
          </ac:spMkLst>
        </pc:spChg>
        <pc:spChg chg="add del">
          <ac:chgData name="Dylan Ma" userId="S::dm19i@fsu.edu::d19f606a-f869-495f-a967-091fe7c6f588" providerId="AD" clId="Web-{3163D20B-8146-471E-86E8-B62909B1DAEC}" dt="2022-11-05T16:24:03.969" v="12"/>
          <ac:spMkLst>
            <pc:docMk/>
            <pc:sldMk cId="4080918381" sldId="368"/>
            <ac:spMk id="12" creationId="{DB47C2DB-B12C-C30D-181D-B87D6CB83635}"/>
          </ac:spMkLst>
        </pc:spChg>
        <pc:spChg chg="add del mod ord">
          <ac:chgData name="Dylan Ma" userId="S::dm19i@fsu.edu::d19f606a-f869-495f-a967-091fe7c6f588" providerId="AD" clId="Web-{3163D20B-8146-471E-86E8-B62909B1DAEC}" dt="2022-11-05T16:26:45.441" v="45"/>
          <ac:spMkLst>
            <pc:docMk/>
            <pc:sldMk cId="4080918381" sldId="368"/>
            <ac:spMk id="14" creationId="{CD55B509-44B2-1FE7-4350-BC0F81597A42}"/>
          </ac:spMkLst>
        </pc:spChg>
        <pc:spChg chg="del">
          <ac:chgData name="Dylan Ma" userId="S::dm19i@fsu.edu::d19f606a-f869-495f-a967-091fe7c6f588" providerId="AD" clId="Web-{3163D20B-8146-471E-86E8-B62909B1DAEC}" dt="2022-11-05T16:23:55.687" v="8"/>
          <ac:spMkLst>
            <pc:docMk/>
            <pc:sldMk cId="4080918381" sldId="368"/>
            <ac:spMk id="15" creationId="{223EB14E-6398-2070-2DD1-3C19892800FF}"/>
          </ac:spMkLst>
        </pc:spChg>
        <pc:spChg chg="del">
          <ac:chgData name="Dylan Ma" userId="S::dm19i@fsu.edu::d19f606a-f869-495f-a967-091fe7c6f588" providerId="AD" clId="Web-{3163D20B-8146-471E-86E8-B62909B1DAEC}" dt="2022-11-05T16:24:14.969" v="14"/>
          <ac:spMkLst>
            <pc:docMk/>
            <pc:sldMk cId="4080918381" sldId="368"/>
            <ac:spMk id="16" creationId="{5C65B8E0-CD0C-FD3E-8127-EF47BC2A1369}"/>
          </ac:spMkLst>
        </pc:spChg>
        <pc:spChg chg="add del mod ord">
          <ac:chgData name="Dylan Ma" userId="S::dm19i@fsu.edu::d19f606a-f869-495f-a967-091fe7c6f588" providerId="AD" clId="Web-{3163D20B-8146-471E-86E8-B62909B1DAEC}" dt="2022-11-05T16:26:51.176" v="48"/>
          <ac:spMkLst>
            <pc:docMk/>
            <pc:sldMk cId="4080918381" sldId="368"/>
            <ac:spMk id="17" creationId="{1591FE92-84BB-5A66-4D85-50005846BBDD}"/>
          </ac:spMkLst>
        </pc:spChg>
        <pc:spChg chg="add del mod ord">
          <ac:chgData name="Dylan Ma" userId="S::dm19i@fsu.edu::d19f606a-f869-495f-a967-091fe7c6f588" providerId="AD" clId="Web-{3163D20B-8146-471E-86E8-B62909B1DAEC}" dt="2022-11-05T16:27:03.301" v="53"/>
          <ac:spMkLst>
            <pc:docMk/>
            <pc:sldMk cId="4080918381" sldId="368"/>
            <ac:spMk id="18" creationId="{D770B6E1-A3D4-BDC3-4E11-EBAD710BD6C2}"/>
          </ac:spMkLst>
        </pc:spChg>
        <pc:spChg chg="del">
          <ac:chgData name="Dylan Ma" userId="S::dm19i@fsu.edu::d19f606a-f869-495f-a967-091fe7c6f588" providerId="AD" clId="Web-{3163D20B-8146-471E-86E8-B62909B1DAEC}" dt="2022-11-05T16:24:23.829" v="17"/>
          <ac:spMkLst>
            <pc:docMk/>
            <pc:sldMk cId="4080918381" sldId="368"/>
            <ac:spMk id="19" creationId="{D512C5A1-CDD8-B88F-A3FE-0BB3A5795834}"/>
          </ac:spMkLst>
        </pc:spChg>
        <pc:spChg chg="add del mod">
          <ac:chgData name="Dylan Ma" userId="S::dm19i@fsu.edu::d19f606a-f869-495f-a967-091fe7c6f588" providerId="AD" clId="Web-{3163D20B-8146-471E-86E8-B62909B1DAEC}" dt="2022-11-05T16:26:54.473" v="49"/>
          <ac:spMkLst>
            <pc:docMk/>
            <pc:sldMk cId="4080918381" sldId="368"/>
            <ac:spMk id="20" creationId="{F1D7AEC0-672C-BE3A-F2B9-494670F57AD5}"/>
          </ac:spMkLst>
        </pc:spChg>
        <pc:spChg chg="del">
          <ac:chgData name="Dylan Ma" userId="S::dm19i@fsu.edu::d19f606a-f869-495f-a967-091fe7c6f588" providerId="AD" clId="Web-{3163D20B-8146-471E-86E8-B62909B1DAEC}" dt="2022-11-05T16:24:38.798" v="20"/>
          <ac:spMkLst>
            <pc:docMk/>
            <pc:sldMk cId="4080918381" sldId="368"/>
            <ac:spMk id="21" creationId="{E5DF73F9-FBFD-DBBF-62A3-5156D8439466}"/>
          </ac:spMkLst>
        </pc:spChg>
        <pc:spChg chg="add mod ord">
          <ac:chgData name="Dylan Ma" userId="S::dm19i@fsu.edu::d19f606a-f869-495f-a967-091fe7c6f588" providerId="AD" clId="Web-{3163D20B-8146-471E-86E8-B62909B1DAEC}" dt="2022-11-05T16:27:47.536" v="65" actId="1076"/>
          <ac:spMkLst>
            <pc:docMk/>
            <pc:sldMk cId="4080918381" sldId="368"/>
            <ac:spMk id="22" creationId="{3C4F9FE9-DB97-2494-0BD3-786A6FA800DF}"/>
          </ac:spMkLst>
        </pc:spChg>
        <pc:spChg chg="add mod ord">
          <ac:chgData name="Dylan Ma" userId="S::dm19i@fsu.edu::d19f606a-f869-495f-a967-091fe7c6f588" providerId="AD" clId="Web-{3163D20B-8146-471E-86E8-B62909B1DAEC}" dt="2022-11-05T16:27:47.536" v="64" actId="1076"/>
          <ac:spMkLst>
            <pc:docMk/>
            <pc:sldMk cId="4080918381" sldId="368"/>
            <ac:spMk id="23" creationId="{2FDC4877-DDDC-2163-35C1-DC3C1027871A}"/>
          </ac:spMkLst>
        </pc:spChg>
        <pc:spChg chg="ord">
          <ac:chgData name="Dylan Ma" userId="S::dm19i@fsu.edu::d19f606a-f869-495f-a967-091fe7c6f588" providerId="AD" clId="Web-{3163D20B-8146-471E-86E8-B62909B1DAEC}" dt="2022-11-05T16:27:18.067" v="59"/>
          <ac:spMkLst>
            <pc:docMk/>
            <pc:sldMk cId="4080918381" sldId="368"/>
            <ac:spMk id="24" creationId="{22C1BE8B-5DB3-4B88-AF7A-7FFCAB6000D8}"/>
          </ac:spMkLst>
        </pc:spChg>
        <pc:spChg chg="add mod ord">
          <ac:chgData name="Dylan Ma" userId="S::dm19i@fsu.edu::d19f606a-f869-495f-a967-091fe7c6f588" providerId="AD" clId="Web-{3163D20B-8146-471E-86E8-B62909B1DAEC}" dt="2022-11-05T16:27:47.521" v="63" actId="1076"/>
          <ac:spMkLst>
            <pc:docMk/>
            <pc:sldMk cId="4080918381" sldId="368"/>
            <ac:spMk id="26" creationId="{7B4A7CD3-7EC9-72C8-FBE4-1D231DC2AF3E}"/>
          </ac:spMkLst>
        </pc:spChg>
        <pc:picChg chg="mod">
          <ac:chgData name="Dylan Ma" userId="S::dm19i@fsu.edu::d19f606a-f869-495f-a967-091fe7c6f588" providerId="AD" clId="Web-{3163D20B-8146-471E-86E8-B62909B1DAEC}" dt="2022-11-05T16:27:47.552" v="67" actId="1076"/>
          <ac:picMkLst>
            <pc:docMk/>
            <pc:sldMk cId="4080918381" sldId="368"/>
            <ac:picMk id="5" creationId="{C8CF84A1-6B43-8846-96FC-4A669207D194}"/>
          </ac:picMkLst>
        </pc:picChg>
        <pc:picChg chg="mod">
          <ac:chgData name="Dylan Ma" userId="S::dm19i@fsu.edu::d19f606a-f869-495f-a967-091fe7c6f588" providerId="AD" clId="Web-{3163D20B-8146-471E-86E8-B62909B1DAEC}" dt="2022-11-05T16:27:47.568" v="70" actId="1076"/>
          <ac:picMkLst>
            <pc:docMk/>
            <pc:sldMk cId="4080918381" sldId="368"/>
            <ac:picMk id="9" creationId="{04FBA1F0-D2A1-CCCB-10A1-32DE4DA51F03}"/>
          </ac:picMkLst>
        </pc:picChg>
        <pc:picChg chg="mod">
          <ac:chgData name="Dylan Ma" userId="S::dm19i@fsu.edu::d19f606a-f869-495f-a967-091fe7c6f588" providerId="AD" clId="Web-{3163D20B-8146-471E-86E8-B62909B1DAEC}" dt="2022-11-05T16:27:47.568" v="68" actId="1076"/>
          <ac:picMkLst>
            <pc:docMk/>
            <pc:sldMk cId="4080918381" sldId="368"/>
            <ac:picMk id="10" creationId="{8F3E8594-7A5A-A886-238B-AE06C2E95CAF}"/>
          </ac:picMkLst>
        </pc:picChg>
        <pc:picChg chg="mod">
          <ac:chgData name="Dylan Ma" userId="S::dm19i@fsu.edu::d19f606a-f869-495f-a967-091fe7c6f588" providerId="AD" clId="Web-{3163D20B-8146-471E-86E8-B62909B1DAEC}" dt="2022-11-05T16:27:47.568" v="69" actId="1076"/>
          <ac:picMkLst>
            <pc:docMk/>
            <pc:sldMk cId="4080918381" sldId="368"/>
            <ac:picMk id="13" creationId="{F174BA88-8433-DA35-D609-E58784D8D7E3}"/>
          </ac:picMkLst>
        </pc:picChg>
      </pc:sldChg>
      <pc:sldChg chg="delSp add replId">
        <pc:chgData name="Dylan Ma" userId="S::dm19i@fsu.edu::d19f606a-f869-495f-a967-091fe7c6f588" providerId="AD" clId="Web-{3163D20B-8146-471E-86E8-B62909B1DAEC}" dt="2022-11-05T16:29:05.382" v="74"/>
        <pc:sldMkLst>
          <pc:docMk/>
          <pc:sldMk cId="2546901674" sldId="397"/>
        </pc:sldMkLst>
        <pc:picChg chg="del">
          <ac:chgData name="Dylan Ma" userId="S::dm19i@fsu.edu::d19f606a-f869-495f-a967-091fe7c6f588" providerId="AD" clId="Web-{3163D20B-8146-471E-86E8-B62909B1DAEC}" dt="2022-11-05T16:29:05.382" v="74"/>
          <ac:picMkLst>
            <pc:docMk/>
            <pc:sldMk cId="2546901674" sldId="397"/>
            <ac:picMk id="5" creationId="{C8CF84A1-6B43-8846-96FC-4A669207D194}"/>
          </ac:picMkLst>
        </pc:picChg>
      </pc:sldChg>
      <pc:sldChg chg="add replId">
        <pc:chgData name="Dylan Ma" userId="S::dm19i@fsu.edu::d19f606a-f869-495f-a967-091fe7c6f588" providerId="AD" clId="Web-{3163D20B-8146-471E-86E8-B62909B1DAEC}" dt="2022-11-05T16:27:52.708" v="72"/>
        <pc:sldMkLst>
          <pc:docMk/>
          <pc:sldMk cId="140391642" sldId="398"/>
        </pc:sldMkLst>
      </pc:sldChg>
      <pc:sldChg chg="add replId">
        <pc:chgData name="Dylan Ma" userId="S::dm19i@fsu.edu::d19f606a-f869-495f-a967-091fe7c6f588" providerId="AD" clId="Web-{3163D20B-8146-471E-86E8-B62909B1DAEC}" dt="2022-11-05T16:27:54.880" v="73"/>
        <pc:sldMkLst>
          <pc:docMk/>
          <pc:sldMk cId="2959262700" sldId="399"/>
        </pc:sldMkLst>
      </pc:sldChg>
    </pc:docChg>
  </pc:docChgLst>
  <pc:docChgLst>
    <pc:chgData name="Roberto Lacasa" userId="S::rel18c@fsu.edu::56fd04ad-fbc8-419f-879a-4b0643511510" providerId="AD" clId="Web-{A15C918C-4492-4C97-AA32-EC8F5BC2DD5E}"/>
    <pc:docChg chg="modSld">
      <pc:chgData name="Roberto Lacasa" userId="S::rel18c@fsu.edu::56fd04ad-fbc8-419f-879a-4b0643511510" providerId="AD" clId="Web-{A15C918C-4492-4C97-AA32-EC8F5BC2DD5E}" dt="2022-11-04T17:09:55.383" v="245"/>
      <pc:docMkLst>
        <pc:docMk/>
      </pc:docMkLst>
      <pc:sldChg chg="modNotes">
        <pc:chgData name="Roberto Lacasa" userId="S::rel18c@fsu.edu::56fd04ad-fbc8-419f-879a-4b0643511510" providerId="AD" clId="Web-{A15C918C-4492-4C97-AA32-EC8F5BC2DD5E}" dt="2022-11-04T17:09:55.383" v="245"/>
        <pc:sldMkLst>
          <pc:docMk/>
          <pc:sldMk cId="4284621764" sldId="278"/>
        </pc:sldMkLst>
      </pc:sldChg>
    </pc:docChg>
  </pc:docChgLst>
  <pc:docChgLst>
    <pc:chgData name="Dominic Bellocchio" userId="S::db20fn@fsu.edu::72897a1d-d36e-4955-ac8f-d5e02d6e2286" providerId="AD" clId="Web-{7FE8F1AC-C7ED-4441-A59E-2F86D09FC4BB}"/>
    <pc:docChg chg="modSld">
      <pc:chgData name="Dominic Bellocchio" userId="S::db20fn@fsu.edu::72897a1d-d36e-4955-ac8f-d5e02d6e2286" providerId="AD" clId="Web-{7FE8F1AC-C7ED-4441-A59E-2F86D09FC4BB}" dt="2022-10-06T22:02:33.896" v="2" actId="1076"/>
      <pc:docMkLst>
        <pc:docMk/>
      </pc:docMkLst>
      <pc:sldChg chg="modSp">
        <pc:chgData name="Dominic Bellocchio" userId="S::db20fn@fsu.edu::72897a1d-d36e-4955-ac8f-d5e02d6e2286" providerId="AD" clId="Web-{7FE8F1AC-C7ED-4441-A59E-2F86D09FC4BB}" dt="2022-10-06T22:02:33.896" v="2" actId="1076"/>
        <pc:sldMkLst>
          <pc:docMk/>
          <pc:sldMk cId="2617518408" sldId="281"/>
        </pc:sldMkLst>
        <pc:spChg chg="mod">
          <ac:chgData name="Dominic Bellocchio" userId="S::db20fn@fsu.edu::72897a1d-d36e-4955-ac8f-d5e02d6e2286" providerId="AD" clId="Web-{7FE8F1AC-C7ED-4441-A59E-2F86D09FC4BB}" dt="2022-10-06T22:00:52.752" v="0"/>
          <ac:spMkLst>
            <pc:docMk/>
            <pc:sldMk cId="2617518408" sldId="281"/>
            <ac:spMk id="28" creationId="{987E619D-51D7-42A9-D3BC-FA943EF587AC}"/>
          </ac:spMkLst>
        </pc:spChg>
        <pc:grpChg chg="mod">
          <ac:chgData name="Dominic Bellocchio" userId="S::db20fn@fsu.edu::72897a1d-d36e-4955-ac8f-d5e02d6e2286" providerId="AD" clId="Web-{7FE8F1AC-C7ED-4441-A59E-2F86D09FC4BB}" dt="2022-10-06T22:02:16.254" v="1" actId="1076"/>
          <ac:grpSpMkLst>
            <pc:docMk/>
            <pc:sldMk cId="2617518408" sldId="281"/>
            <ac:grpSpMk id="14" creationId="{F70A905F-CE5A-4C23-C842-989647DE985E}"/>
          </ac:grpSpMkLst>
        </pc:grpChg>
        <pc:cxnChg chg="mod">
          <ac:chgData name="Dominic Bellocchio" userId="S::db20fn@fsu.edu::72897a1d-d36e-4955-ac8f-d5e02d6e2286" providerId="AD" clId="Web-{7FE8F1AC-C7ED-4441-A59E-2F86D09FC4BB}" dt="2022-10-06T22:02:33.896" v="2" actId="1076"/>
          <ac:cxnSpMkLst>
            <pc:docMk/>
            <pc:sldMk cId="2617518408" sldId="281"/>
            <ac:cxnSpMk id="24" creationId="{30100BA4-AF8F-6644-8EA7-C53C4601940D}"/>
          </ac:cxnSpMkLst>
        </pc:cxnChg>
      </pc:sldChg>
    </pc:docChg>
  </pc:docChgLst>
  <pc:docChgLst>
    <pc:chgData name="Roberto Lacasa" userId="S::rel18c@fsu.edu::56fd04ad-fbc8-419f-879a-4b0643511510" providerId="AD" clId="Web-{85D4670D-37BA-4A71-8FEF-526D581174B2}"/>
    <pc:docChg chg="modSld">
      <pc:chgData name="Roberto Lacasa" userId="S::rel18c@fsu.edu::56fd04ad-fbc8-419f-879a-4b0643511510" providerId="AD" clId="Web-{85D4670D-37BA-4A71-8FEF-526D581174B2}" dt="2022-10-11T19:56:13.290" v="298"/>
      <pc:docMkLst>
        <pc:docMk/>
      </pc:docMkLst>
      <pc:sldChg chg="modNotes">
        <pc:chgData name="Roberto Lacasa" userId="S::rel18c@fsu.edu::56fd04ad-fbc8-419f-879a-4b0643511510" providerId="AD" clId="Web-{85D4670D-37BA-4A71-8FEF-526D581174B2}" dt="2022-10-11T19:56:13.290" v="298"/>
        <pc:sldMkLst>
          <pc:docMk/>
          <pc:sldMk cId="2537063674" sldId="269"/>
        </pc:sldMkLst>
      </pc:sldChg>
    </pc:docChg>
  </pc:docChgLst>
  <pc:docChgLst>
    <pc:chgData name="Dominic Bellocchio" userId="S::db20fn@fsu.edu::72897a1d-d36e-4955-ac8f-d5e02d6e2286" providerId="AD" clId="Web-{5FCDB4CC-4F4C-47FA-9B7F-F4C4E0991885}"/>
    <pc:docChg chg="addSld delSld modSld">
      <pc:chgData name="Dominic Bellocchio" userId="S::db20fn@fsu.edu::72897a1d-d36e-4955-ac8f-d5e02d6e2286" providerId="AD" clId="Web-{5FCDB4CC-4F4C-47FA-9B7F-F4C4E0991885}" dt="2022-10-06T21:07:49.473" v="242" actId="14100"/>
      <pc:docMkLst>
        <pc:docMk/>
      </pc:docMkLst>
      <pc:sldChg chg="addSp delSp modSp">
        <pc:chgData name="Dominic Bellocchio" userId="S::db20fn@fsu.edu::72897a1d-d36e-4955-ac8f-d5e02d6e2286" providerId="AD" clId="Web-{5FCDB4CC-4F4C-47FA-9B7F-F4C4E0991885}" dt="2022-10-06T20:41:29.546" v="164" actId="1076"/>
        <pc:sldMkLst>
          <pc:docMk/>
          <pc:sldMk cId="2319345432" sldId="258"/>
        </pc:sldMkLst>
        <pc:spChg chg="mod">
          <ac:chgData name="Dominic Bellocchio" userId="S::db20fn@fsu.edu::72897a1d-d36e-4955-ac8f-d5e02d6e2286" providerId="AD" clId="Web-{5FCDB4CC-4F4C-47FA-9B7F-F4C4E0991885}" dt="2022-10-06T20:41:19.795" v="161" actId="1076"/>
          <ac:spMkLst>
            <pc:docMk/>
            <pc:sldMk cId="2319345432" sldId="258"/>
            <ac:spMk id="8" creationId="{C0685906-35D7-CF04-B1A0-80FDEFEE8219}"/>
          </ac:spMkLst>
        </pc:spChg>
        <pc:spChg chg="mod">
          <ac:chgData name="Dominic Bellocchio" userId="S::db20fn@fsu.edu::72897a1d-d36e-4955-ac8f-d5e02d6e2286" providerId="AD" clId="Web-{5FCDB4CC-4F4C-47FA-9B7F-F4C4E0991885}" dt="2022-10-06T20:41:26.264" v="163" actId="1076"/>
          <ac:spMkLst>
            <pc:docMk/>
            <pc:sldMk cId="2319345432" sldId="258"/>
            <ac:spMk id="14" creationId="{9EBBFB9F-078D-86CA-A3A9-7C431E88E3B7}"/>
          </ac:spMkLst>
        </pc:spChg>
        <pc:spChg chg="mod">
          <ac:chgData name="Dominic Bellocchio" userId="S::db20fn@fsu.edu::72897a1d-d36e-4955-ac8f-d5e02d6e2286" providerId="AD" clId="Web-{5FCDB4CC-4F4C-47FA-9B7F-F4C4E0991885}" dt="2022-10-06T20:41:22.671" v="162" actId="1076"/>
          <ac:spMkLst>
            <pc:docMk/>
            <pc:sldMk cId="2319345432" sldId="258"/>
            <ac:spMk id="17" creationId="{E1772451-3CA8-019E-9183-E0EB74F5796B}"/>
          </ac:spMkLst>
        </pc:spChg>
        <pc:spChg chg="mod">
          <ac:chgData name="Dominic Bellocchio" userId="S::db20fn@fsu.edu::72897a1d-d36e-4955-ac8f-d5e02d6e2286" providerId="AD" clId="Web-{5FCDB4CC-4F4C-47FA-9B7F-F4C4E0991885}" dt="2022-10-06T20:41:29.546" v="164" actId="1076"/>
          <ac:spMkLst>
            <pc:docMk/>
            <pc:sldMk cId="2319345432" sldId="258"/>
            <ac:spMk id="20" creationId="{15C18880-A711-4A1E-7954-959EA31D89D8}"/>
          </ac:spMkLst>
        </pc:spChg>
        <pc:spChg chg="mod">
          <ac:chgData name="Dominic Bellocchio" userId="S::db20fn@fsu.edu::72897a1d-d36e-4955-ac8f-d5e02d6e2286" providerId="AD" clId="Web-{5FCDB4CC-4F4C-47FA-9B7F-F4C4E0991885}" dt="2022-10-06T20:41:07.530" v="158" actId="1076"/>
          <ac:spMkLst>
            <pc:docMk/>
            <pc:sldMk cId="2319345432" sldId="258"/>
            <ac:spMk id="54" creationId="{8FFFAA6E-B4C2-C792-D8EE-817EFB2BB613}"/>
          </ac:spMkLst>
        </pc:spChg>
        <pc:spChg chg="del">
          <ac:chgData name="Dominic Bellocchio" userId="S::db20fn@fsu.edu::72897a1d-d36e-4955-ac8f-d5e02d6e2286" providerId="AD" clId="Web-{5FCDB4CC-4F4C-47FA-9B7F-F4C4E0991885}" dt="2022-10-06T20:37:34.837" v="101"/>
          <ac:spMkLst>
            <pc:docMk/>
            <pc:sldMk cId="2319345432" sldId="258"/>
            <ac:spMk id="56" creationId="{6A104439-1A9C-60C3-9EE0-59E63C25B19B}"/>
          </ac:spMkLst>
        </pc:spChg>
        <pc:spChg chg="del">
          <ac:chgData name="Dominic Bellocchio" userId="S::db20fn@fsu.edu::72897a1d-d36e-4955-ac8f-d5e02d6e2286" providerId="AD" clId="Web-{5FCDB4CC-4F4C-47FA-9B7F-F4C4E0991885}" dt="2022-10-06T20:38:31.885" v="109"/>
          <ac:spMkLst>
            <pc:docMk/>
            <pc:sldMk cId="2319345432" sldId="258"/>
            <ac:spMk id="57" creationId="{EE16CE5D-75B7-EF6A-E3A9-4E7EDBCA6444}"/>
          </ac:spMkLst>
        </pc:spChg>
        <pc:spChg chg="mod">
          <ac:chgData name="Dominic Bellocchio" userId="S::db20fn@fsu.edu::72897a1d-d36e-4955-ac8f-d5e02d6e2286" providerId="AD" clId="Web-{5FCDB4CC-4F4C-47FA-9B7F-F4C4E0991885}" dt="2022-10-06T20:40:47.420" v="155" actId="1076"/>
          <ac:spMkLst>
            <pc:docMk/>
            <pc:sldMk cId="2319345432" sldId="258"/>
            <ac:spMk id="58" creationId="{6350C100-BFDB-F35E-D7DB-9E7ECB06ED4D}"/>
          </ac:spMkLst>
        </pc:spChg>
        <pc:picChg chg="del">
          <ac:chgData name="Dominic Bellocchio" userId="S::db20fn@fsu.edu::72897a1d-d36e-4955-ac8f-d5e02d6e2286" providerId="AD" clId="Web-{5FCDB4CC-4F4C-47FA-9B7F-F4C4E0991885}" dt="2022-10-06T20:36:17.226" v="88"/>
          <ac:picMkLst>
            <pc:docMk/>
            <pc:sldMk cId="2319345432" sldId="258"/>
            <ac:picMk id="2" creationId="{37C114EC-8B60-57DE-8361-ED37CD524100}"/>
          </ac:picMkLst>
        </pc:picChg>
        <pc:picChg chg="del">
          <ac:chgData name="Dominic Bellocchio" userId="S::db20fn@fsu.edu::72897a1d-d36e-4955-ac8f-d5e02d6e2286" providerId="AD" clId="Web-{5FCDB4CC-4F4C-47FA-9B7F-F4C4E0991885}" dt="2022-10-06T20:37:32.087" v="100"/>
          <ac:picMkLst>
            <pc:docMk/>
            <pc:sldMk cId="2319345432" sldId="258"/>
            <ac:picMk id="3" creationId="{2B358336-770B-B598-230E-5596D6A246DF}"/>
          </ac:picMkLst>
        </pc:picChg>
        <pc:picChg chg="add mod">
          <ac:chgData name="Dominic Bellocchio" userId="S::db20fn@fsu.edu::72897a1d-d36e-4955-ac8f-d5e02d6e2286" providerId="AD" clId="Web-{5FCDB4CC-4F4C-47FA-9B7F-F4C4E0991885}" dt="2022-10-06T20:40:47.342" v="151" actId="1076"/>
          <ac:picMkLst>
            <pc:docMk/>
            <pc:sldMk cId="2319345432" sldId="258"/>
            <ac:picMk id="6" creationId="{D78F6E71-5FE8-2E2A-410E-1038FEAC5E4F}"/>
          </ac:picMkLst>
        </pc:picChg>
        <pc:picChg chg="add mod">
          <ac:chgData name="Dominic Bellocchio" userId="S::db20fn@fsu.edu::72897a1d-d36e-4955-ac8f-d5e02d6e2286" providerId="AD" clId="Web-{5FCDB4CC-4F4C-47FA-9B7F-F4C4E0991885}" dt="2022-10-06T20:40:47.357" v="152" actId="1076"/>
          <ac:picMkLst>
            <pc:docMk/>
            <pc:sldMk cId="2319345432" sldId="258"/>
            <ac:picMk id="7" creationId="{B57FB9F3-ECB8-4039-48ED-AC335C498165}"/>
          </ac:picMkLst>
        </pc:picChg>
        <pc:picChg chg="del">
          <ac:chgData name="Dominic Bellocchio" userId="S::db20fn@fsu.edu::72897a1d-d36e-4955-ac8f-d5e02d6e2286" providerId="AD" clId="Web-{5FCDB4CC-4F4C-47FA-9B7F-F4C4E0991885}" dt="2022-10-06T20:38:29.792" v="108"/>
          <ac:picMkLst>
            <pc:docMk/>
            <pc:sldMk cId="2319345432" sldId="258"/>
            <ac:picMk id="9" creationId="{47F3A85A-7FA7-4043-9B3E-FABE3B6BA11F}"/>
          </ac:picMkLst>
        </pc:picChg>
        <pc:picChg chg="add mod">
          <ac:chgData name="Dominic Bellocchio" userId="S::db20fn@fsu.edu::72897a1d-d36e-4955-ac8f-d5e02d6e2286" providerId="AD" clId="Web-{5FCDB4CC-4F4C-47FA-9B7F-F4C4E0991885}" dt="2022-10-06T20:40:47.420" v="154" actId="1076"/>
          <ac:picMkLst>
            <pc:docMk/>
            <pc:sldMk cId="2319345432" sldId="258"/>
            <ac:picMk id="10" creationId="{53386C28-B5E2-537F-8C23-F10C8A01BE06}"/>
          </ac:picMkLst>
        </pc:picChg>
        <pc:picChg chg="add mod">
          <ac:chgData name="Dominic Bellocchio" userId="S::db20fn@fsu.edu::72897a1d-d36e-4955-ac8f-d5e02d6e2286" providerId="AD" clId="Web-{5FCDB4CC-4F4C-47FA-9B7F-F4C4E0991885}" dt="2022-10-06T20:40:47.388" v="153" actId="1076"/>
          <ac:picMkLst>
            <pc:docMk/>
            <pc:sldMk cId="2319345432" sldId="258"/>
            <ac:picMk id="11" creationId="{A9A502B0-C448-90FE-7C91-9C8367523569}"/>
          </ac:picMkLst>
        </pc:picChg>
        <pc:picChg chg="del">
          <ac:chgData name="Dominic Bellocchio" userId="S::db20fn@fsu.edu::72897a1d-d36e-4955-ac8f-d5e02d6e2286" providerId="AD" clId="Web-{5FCDB4CC-4F4C-47FA-9B7F-F4C4E0991885}" dt="2022-10-06T20:34:41.740" v="81"/>
          <ac:picMkLst>
            <pc:docMk/>
            <pc:sldMk cId="2319345432" sldId="258"/>
            <ac:picMk id="34" creationId="{B13BB036-B065-A8EC-1826-567EDE4F7D24}"/>
          </ac:picMkLst>
        </pc:picChg>
      </pc:sldChg>
      <pc:sldChg chg="modSp">
        <pc:chgData name="Dominic Bellocchio" userId="S::db20fn@fsu.edu::72897a1d-d36e-4955-ac8f-d5e02d6e2286" providerId="AD" clId="Web-{5FCDB4CC-4F4C-47FA-9B7F-F4C4E0991885}" dt="2022-10-06T19:04:25.549" v="0" actId="1076"/>
        <pc:sldMkLst>
          <pc:docMk/>
          <pc:sldMk cId="3128885800" sldId="259"/>
        </pc:sldMkLst>
        <pc:picChg chg="mod">
          <ac:chgData name="Dominic Bellocchio" userId="S::db20fn@fsu.edu::72897a1d-d36e-4955-ac8f-d5e02d6e2286" providerId="AD" clId="Web-{5FCDB4CC-4F4C-47FA-9B7F-F4C4E0991885}" dt="2022-10-06T19:04:25.549" v="0" actId="1076"/>
          <ac:picMkLst>
            <pc:docMk/>
            <pc:sldMk cId="3128885800" sldId="259"/>
            <ac:picMk id="11" creationId="{B174E54D-7410-1206-00E4-0FB1666510B9}"/>
          </ac:picMkLst>
        </pc:picChg>
      </pc:sldChg>
      <pc:sldChg chg="modSp">
        <pc:chgData name="Dominic Bellocchio" userId="S::db20fn@fsu.edu::72897a1d-d36e-4955-ac8f-d5e02d6e2286" providerId="AD" clId="Web-{5FCDB4CC-4F4C-47FA-9B7F-F4C4E0991885}" dt="2022-10-06T19:09:56.511" v="16" actId="1076"/>
        <pc:sldMkLst>
          <pc:docMk/>
          <pc:sldMk cId="1972839122" sldId="260"/>
        </pc:sldMkLst>
        <pc:spChg chg="mod">
          <ac:chgData name="Dominic Bellocchio" userId="S::db20fn@fsu.edu::72897a1d-d36e-4955-ac8f-d5e02d6e2286" providerId="AD" clId="Web-{5FCDB4CC-4F4C-47FA-9B7F-F4C4E0991885}" dt="2022-10-06T19:09:56.511" v="16" actId="1076"/>
          <ac:spMkLst>
            <pc:docMk/>
            <pc:sldMk cId="1972839122" sldId="260"/>
            <ac:spMk id="4" creationId="{443DEA3C-84F8-49F2-AF73-78A49BAB6FF2}"/>
          </ac:spMkLst>
        </pc:spChg>
      </pc:sldChg>
      <pc:sldChg chg="modSp">
        <pc:chgData name="Dominic Bellocchio" userId="S::db20fn@fsu.edu::72897a1d-d36e-4955-ac8f-d5e02d6e2286" providerId="AD" clId="Web-{5FCDB4CC-4F4C-47FA-9B7F-F4C4E0991885}" dt="2022-10-06T20:47:46.507" v="167" actId="20577"/>
        <pc:sldMkLst>
          <pc:docMk/>
          <pc:sldMk cId="2766291481" sldId="265"/>
        </pc:sldMkLst>
        <pc:spChg chg="mod">
          <ac:chgData name="Dominic Bellocchio" userId="S::db20fn@fsu.edu::72897a1d-d36e-4955-ac8f-d5e02d6e2286" providerId="AD" clId="Web-{5FCDB4CC-4F4C-47FA-9B7F-F4C4E0991885}" dt="2022-10-06T20:47:46.507" v="167" actId="20577"/>
          <ac:spMkLst>
            <pc:docMk/>
            <pc:sldMk cId="2766291481" sldId="265"/>
            <ac:spMk id="26" creationId="{2ED4AF71-3BAA-332F-A2D5-AA9EFF3ADD0E}"/>
          </ac:spMkLst>
        </pc:spChg>
      </pc:sldChg>
      <pc:sldChg chg="addSp delSp modSp">
        <pc:chgData name="Dominic Bellocchio" userId="S::db20fn@fsu.edu::72897a1d-d36e-4955-ac8f-d5e02d6e2286" providerId="AD" clId="Web-{5FCDB4CC-4F4C-47FA-9B7F-F4C4E0991885}" dt="2022-10-06T19:06:38.662" v="11" actId="1076"/>
        <pc:sldMkLst>
          <pc:docMk/>
          <pc:sldMk cId="358661293" sldId="270"/>
        </pc:sldMkLst>
        <pc:spChg chg="add mod">
          <ac:chgData name="Dominic Bellocchio" userId="S::db20fn@fsu.edu::72897a1d-d36e-4955-ac8f-d5e02d6e2286" providerId="AD" clId="Web-{5FCDB4CC-4F4C-47FA-9B7F-F4C4E0991885}" dt="2022-10-06T19:06:38.662" v="11" actId="1076"/>
          <ac:spMkLst>
            <pc:docMk/>
            <pc:sldMk cId="358661293" sldId="270"/>
            <ac:spMk id="2" creationId="{B7FAEF08-B4FA-AD7B-40B0-42750A536BF2}"/>
          </ac:spMkLst>
        </pc:spChg>
        <pc:spChg chg="add del mod">
          <ac:chgData name="Dominic Bellocchio" userId="S::db20fn@fsu.edu::72897a1d-d36e-4955-ac8f-d5e02d6e2286" providerId="AD" clId="Web-{5FCDB4CC-4F4C-47FA-9B7F-F4C4E0991885}" dt="2022-10-06T19:06:17.708" v="5"/>
          <ac:spMkLst>
            <pc:docMk/>
            <pc:sldMk cId="358661293" sldId="270"/>
            <ac:spMk id="6" creationId="{86589CC8-1CBB-3D5C-077A-CE928CC85224}"/>
          </ac:spMkLst>
        </pc:spChg>
      </pc:sldChg>
      <pc:sldChg chg="mod modShow">
        <pc:chgData name="Dominic Bellocchio" userId="S::db20fn@fsu.edu::72897a1d-d36e-4955-ac8f-d5e02d6e2286" providerId="AD" clId="Web-{5FCDB4CC-4F4C-47FA-9B7F-F4C4E0991885}" dt="2022-10-06T20:53:02.593" v="168"/>
        <pc:sldMkLst>
          <pc:docMk/>
          <pc:sldMk cId="2730253556" sldId="276"/>
        </pc:sldMkLst>
      </pc:sldChg>
      <pc:sldChg chg="delSp modSp add del">
        <pc:chgData name="Dominic Bellocchio" userId="S::db20fn@fsu.edu::72897a1d-d36e-4955-ac8f-d5e02d6e2286" providerId="AD" clId="Web-{5FCDB4CC-4F4C-47FA-9B7F-F4C4E0991885}" dt="2022-10-06T19:14:18.440" v="38"/>
        <pc:sldMkLst>
          <pc:docMk/>
          <pc:sldMk cId="3539148101" sldId="277"/>
        </pc:sldMkLst>
        <pc:spChg chg="mod">
          <ac:chgData name="Dominic Bellocchio" userId="S::db20fn@fsu.edu::72897a1d-d36e-4955-ac8f-d5e02d6e2286" providerId="AD" clId="Web-{5FCDB4CC-4F4C-47FA-9B7F-F4C4E0991885}" dt="2022-10-06T19:11:20.576" v="18"/>
          <ac:spMkLst>
            <pc:docMk/>
            <pc:sldMk cId="3539148101" sldId="277"/>
            <ac:spMk id="10" creationId="{5F2B4E01-72A0-5C43-90D7-11C11C17DD18}"/>
          </ac:spMkLst>
        </pc:spChg>
        <pc:picChg chg="del">
          <ac:chgData name="Dominic Bellocchio" userId="S::db20fn@fsu.edu::72897a1d-d36e-4955-ac8f-d5e02d6e2286" providerId="AD" clId="Web-{5FCDB4CC-4F4C-47FA-9B7F-F4C4E0991885}" dt="2022-10-06T19:12:46.312" v="31"/>
          <ac:picMkLst>
            <pc:docMk/>
            <pc:sldMk cId="3539148101" sldId="277"/>
            <ac:picMk id="5" creationId="{372B3392-ED8E-1948-9846-A8E8D9314553}"/>
          </ac:picMkLst>
        </pc:picChg>
      </pc:sldChg>
      <pc:sldChg chg="addSp delSp modSp add replId">
        <pc:chgData name="Dominic Bellocchio" userId="S::db20fn@fsu.edu::72897a1d-d36e-4955-ac8f-d5e02d6e2286" providerId="AD" clId="Web-{5FCDB4CC-4F4C-47FA-9B7F-F4C4E0991885}" dt="2022-10-06T19:17:58.805" v="75" actId="1076"/>
        <pc:sldMkLst>
          <pc:docMk/>
          <pc:sldMk cId="4284621764" sldId="278"/>
        </pc:sldMkLst>
        <pc:spChg chg="add mod">
          <ac:chgData name="Dominic Bellocchio" userId="S::db20fn@fsu.edu::72897a1d-d36e-4955-ac8f-d5e02d6e2286" providerId="AD" clId="Web-{5FCDB4CC-4F4C-47FA-9B7F-F4C4E0991885}" dt="2022-10-06T19:17:58.805" v="75" actId="1076"/>
          <ac:spMkLst>
            <pc:docMk/>
            <pc:sldMk cId="4284621764" sldId="278"/>
            <ac:spMk id="8" creationId="{02B7E4FC-5397-BD4E-999B-BF82B82F5999}"/>
          </ac:spMkLst>
        </pc:spChg>
        <pc:spChg chg="mod">
          <ac:chgData name="Dominic Bellocchio" userId="S::db20fn@fsu.edu::72897a1d-d36e-4955-ac8f-d5e02d6e2286" providerId="AD" clId="Web-{5FCDB4CC-4F4C-47FA-9B7F-F4C4E0991885}" dt="2022-10-06T19:12:35.609" v="29" actId="20577"/>
          <ac:spMkLst>
            <pc:docMk/>
            <pc:sldMk cId="4284621764" sldId="278"/>
            <ac:spMk id="11" creationId="{198CD8C0-7369-B6B8-06E9-FDBD259EB2AB}"/>
          </ac:spMkLst>
        </pc:spChg>
        <pc:spChg chg="add mod">
          <ac:chgData name="Dominic Bellocchio" userId="S::db20fn@fsu.edu::72897a1d-d36e-4955-ac8f-d5e02d6e2286" providerId="AD" clId="Web-{5FCDB4CC-4F4C-47FA-9B7F-F4C4E0991885}" dt="2022-10-06T19:16:57.803" v="69" actId="1076"/>
          <ac:spMkLst>
            <pc:docMk/>
            <pc:sldMk cId="4284621764" sldId="278"/>
            <ac:spMk id="13" creationId="{A2A9368D-3164-345B-B716-7BD64E4B8622}"/>
          </ac:spMkLst>
        </pc:spChg>
        <pc:picChg chg="add mod">
          <ac:chgData name="Dominic Bellocchio" userId="S::db20fn@fsu.edu::72897a1d-d36e-4955-ac8f-d5e02d6e2286" providerId="AD" clId="Web-{5FCDB4CC-4F4C-47FA-9B7F-F4C4E0991885}" dt="2022-10-06T19:12:56.766" v="33" actId="1076"/>
          <ac:picMkLst>
            <pc:docMk/>
            <pc:sldMk cId="4284621764" sldId="278"/>
            <ac:picMk id="2" creationId="{36668A91-9704-79EA-4559-4FB949F7D4D4}"/>
          </ac:picMkLst>
        </pc:picChg>
        <pc:picChg chg="del">
          <ac:chgData name="Dominic Bellocchio" userId="S::db20fn@fsu.edu::72897a1d-d36e-4955-ac8f-d5e02d6e2286" providerId="AD" clId="Web-{5FCDB4CC-4F4C-47FA-9B7F-F4C4E0991885}" dt="2022-10-06T19:12:42.859" v="30"/>
          <ac:picMkLst>
            <pc:docMk/>
            <pc:sldMk cId="4284621764" sldId="278"/>
            <ac:picMk id="6" creationId="{3A82E882-D95A-C5FC-6987-B3245A813014}"/>
          </ac:picMkLst>
        </pc:picChg>
        <pc:picChg chg="add mod">
          <ac:chgData name="Dominic Bellocchio" userId="S::db20fn@fsu.edu::72897a1d-d36e-4955-ac8f-d5e02d6e2286" providerId="AD" clId="Web-{5FCDB4CC-4F4C-47FA-9B7F-F4C4E0991885}" dt="2022-10-06T19:17:27.757" v="71" actId="1076"/>
          <ac:picMkLst>
            <pc:docMk/>
            <pc:sldMk cId="4284621764" sldId="278"/>
            <ac:picMk id="15" creationId="{8922CC52-FF7A-7E46-7367-123B96EE981E}"/>
          </ac:picMkLst>
        </pc:picChg>
        <pc:picChg chg="add mod">
          <ac:chgData name="Dominic Bellocchio" userId="S::db20fn@fsu.edu::72897a1d-d36e-4955-ac8f-d5e02d6e2286" providerId="AD" clId="Web-{5FCDB4CC-4F4C-47FA-9B7F-F4C4E0991885}" dt="2022-10-06T19:17:34.429" v="73" actId="1076"/>
          <ac:picMkLst>
            <pc:docMk/>
            <pc:sldMk cId="4284621764" sldId="278"/>
            <ac:picMk id="17" creationId="{756030D8-5780-C0E8-5329-E98E0A111E48}"/>
          </ac:picMkLst>
        </pc:picChg>
      </pc:sldChg>
      <pc:sldChg chg="addSp delSp modSp new">
        <pc:chgData name="Dominic Bellocchio" userId="S::db20fn@fsu.edu::72897a1d-d36e-4955-ac8f-d5e02d6e2286" providerId="AD" clId="Web-{5FCDB4CC-4F4C-47FA-9B7F-F4C4E0991885}" dt="2022-10-06T21:07:49.473" v="242" actId="14100"/>
        <pc:sldMkLst>
          <pc:docMk/>
          <pc:sldMk cId="3236861435" sldId="280"/>
        </pc:sldMkLst>
        <pc:spChg chg="del">
          <ac:chgData name="Dominic Bellocchio" userId="S::db20fn@fsu.edu::72897a1d-d36e-4955-ac8f-d5e02d6e2286" providerId="AD" clId="Web-{5FCDB4CC-4F4C-47FA-9B7F-F4C4E0991885}" dt="2022-10-06T20:55:12.236" v="170"/>
          <ac:spMkLst>
            <pc:docMk/>
            <pc:sldMk cId="3236861435" sldId="280"/>
            <ac:spMk id="2" creationId="{4E8AC404-E888-9A6E-6699-11BA07CEBDF3}"/>
          </ac:spMkLst>
        </pc:spChg>
        <pc:spChg chg="del">
          <ac:chgData name="Dominic Bellocchio" userId="S::db20fn@fsu.edu::72897a1d-d36e-4955-ac8f-d5e02d6e2286" providerId="AD" clId="Web-{5FCDB4CC-4F4C-47FA-9B7F-F4C4E0991885}" dt="2022-10-06T20:55:14.330" v="171"/>
          <ac:spMkLst>
            <pc:docMk/>
            <pc:sldMk cId="3236861435" sldId="280"/>
            <ac:spMk id="3" creationId="{A6405821-BA65-9D5F-0A45-9A2D84AD38A2}"/>
          </ac:spMkLst>
        </pc:spChg>
        <pc:spChg chg="add del mod">
          <ac:chgData name="Dominic Bellocchio" userId="S::db20fn@fsu.edu::72897a1d-d36e-4955-ac8f-d5e02d6e2286" providerId="AD" clId="Web-{5FCDB4CC-4F4C-47FA-9B7F-F4C4E0991885}" dt="2022-10-06T20:55:48.753" v="177"/>
          <ac:spMkLst>
            <pc:docMk/>
            <pc:sldMk cId="3236861435" sldId="280"/>
            <ac:spMk id="6" creationId="{9AD52589-5B23-6CEF-CA6A-D550D50A3503}"/>
          </ac:spMkLst>
        </pc:spChg>
        <pc:spChg chg="add mod">
          <ac:chgData name="Dominic Bellocchio" userId="S::db20fn@fsu.edu::72897a1d-d36e-4955-ac8f-d5e02d6e2286" providerId="AD" clId="Web-{5FCDB4CC-4F4C-47FA-9B7F-F4C4E0991885}" dt="2022-10-06T20:59:49.665" v="190" actId="1076"/>
          <ac:spMkLst>
            <pc:docMk/>
            <pc:sldMk cId="3236861435" sldId="280"/>
            <ac:spMk id="7" creationId="{28AB60CF-43D5-7695-E359-CE88FA1D787E}"/>
          </ac:spMkLst>
        </pc:spChg>
        <pc:spChg chg="add mod">
          <ac:chgData name="Dominic Bellocchio" userId="S::db20fn@fsu.edu::72897a1d-d36e-4955-ac8f-d5e02d6e2286" providerId="AD" clId="Web-{5FCDB4CC-4F4C-47FA-9B7F-F4C4E0991885}" dt="2022-10-06T20:59:10.570" v="185"/>
          <ac:spMkLst>
            <pc:docMk/>
            <pc:sldMk cId="3236861435" sldId="280"/>
            <ac:spMk id="8" creationId="{E1EE7789-A2CC-804F-F993-AAEC89DA05B7}"/>
          </ac:spMkLst>
        </pc:spChg>
        <pc:spChg chg="add mod ord">
          <ac:chgData name="Dominic Bellocchio" userId="S::db20fn@fsu.edu::72897a1d-d36e-4955-ac8f-d5e02d6e2286" providerId="AD" clId="Web-{5FCDB4CC-4F4C-47FA-9B7F-F4C4E0991885}" dt="2022-10-06T21:05:06.625" v="229" actId="14100"/>
          <ac:spMkLst>
            <pc:docMk/>
            <pc:sldMk cId="3236861435" sldId="280"/>
            <ac:spMk id="9" creationId="{790980C7-F4F0-335D-52AB-06F03A3484FD}"/>
          </ac:spMkLst>
        </pc:spChg>
        <pc:spChg chg="add mod">
          <ac:chgData name="Dominic Bellocchio" userId="S::db20fn@fsu.edu::72897a1d-d36e-4955-ac8f-d5e02d6e2286" providerId="AD" clId="Web-{5FCDB4CC-4F4C-47FA-9B7F-F4C4E0991885}" dt="2022-10-06T21:00:08.509" v="193" actId="1076"/>
          <ac:spMkLst>
            <pc:docMk/>
            <pc:sldMk cId="3236861435" sldId="280"/>
            <ac:spMk id="10" creationId="{0DF4B36E-87F0-486E-11C5-42151AA89DDF}"/>
          </ac:spMkLst>
        </pc:spChg>
        <pc:spChg chg="add mod">
          <ac:chgData name="Dominic Bellocchio" userId="S::db20fn@fsu.edu::72897a1d-d36e-4955-ac8f-d5e02d6e2286" providerId="AD" clId="Web-{5FCDB4CC-4F4C-47FA-9B7F-F4C4E0991885}" dt="2022-10-06T21:00:18.806" v="195" actId="1076"/>
          <ac:spMkLst>
            <pc:docMk/>
            <pc:sldMk cId="3236861435" sldId="280"/>
            <ac:spMk id="11" creationId="{9FFE0278-C479-AB56-9996-2B05E091C914}"/>
          </ac:spMkLst>
        </pc:spChg>
        <pc:spChg chg="add mod ord">
          <ac:chgData name="Dominic Bellocchio" userId="S::db20fn@fsu.edu::72897a1d-d36e-4955-ac8f-d5e02d6e2286" providerId="AD" clId="Web-{5FCDB4CC-4F4C-47FA-9B7F-F4C4E0991885}" dt="2022-10-06T21:01:01.088" v="200"/>
          <ac:spMkLst>
            <pc:docMk/>
            <pc:sldMk cId="3236861435" sldId="280"/>
            <ac:spMk id="12" creationId="{E805A05A-5690-2B7A-E612-4E7B5A76DA1C}"/>
          </ac:spMkLst>
        </pc:spChg>
        <pc:spChg chg="add mod ord">
          <ac:chgData name="Dominic Bellocchio" userId="S::db20fn@fsu.edu::72897a1d-d36e-4955-ac8f-d5e02d6e2286" providerId="AD" clId="Web-{5FCDB4CC-4F4C-47FA-9B7F-F4C4E0991885}" dt="2022-10-06T21:01:43.292" v="204" actId="1076"/>
          <ac:spMkLst>
            <pc:docMk/>
            <pc:sldMk cId="3236861435" sldId="280"/>
            <ac:spMk id="13" creationId="{EC66D567-E9AC-B40C-2541-C5211DAC57B0}"/>
          </ac:spMkLst>
        </pc:spChg>
        <pc:spChg chg="add del mod">
          <ac:chgData name="Dominic Bellocchio" userId="S::db20fn@fsu.edu::72897a1d-d36e-4955-ac8f-d5e02d6e2286" providerId="AD" clId="Web-{5FCDB4CC-4F4C-47FA-9B7F-F4C4E0991885}" dt="2022-10-06T21:02:21.184" v="207"/>
          <ac:spMkLst>
            <pc:docMk/>
            <pc:sldMk cId="3236861435" sldId="280"/>
            <ac:spMk id="14" creationId="{7A054CD0-9ABA-B4C4-16FF-B651F8900F92}"/>
          </ac:spMkLst>
        </pc:spChg>
        <pc:spChg chg="add mod ord">
          <ac:chgData name="Dominic Bellocchio" userId="S::db20fn@fsu.edu::72897a1d-d36e-4955-ac8f-d5e02d6e2286" providerId="AD" clId="Web-{5FCDB4CC-4F4C-47FA-9B7F-F4C4E0991885}" dt="2022-10-06T21:02:44.653" v="211"/>
          <ac:spMkLst>
            <pc:docMk/>
            <pc:sldMk cId="3236861435" sldId="280"/>
            <ac:spMk id="15" creationId="{C3C764E9-954F-C31B-730A-8F818ADADFCB}"/>
          </ac:spMkLst>
        </pc:spChg>
        <pc:spChg chg="add mod ord">
          <ac:chgData name="Dominic Bellocchio" userId="S::db20fn@fsu.edu::72897a1d-d36e-4955-ac8f-d5e02d6e2286" providerId="AD" clId="Web-{5FCDB4CC-4F4C-47FA-9B7F-F4C4E0991885}" dt="2022-10-06T21:03:03.685" v="214" actId="1076"/>
          <ac:spMkLst>
            <pc:docMk/>
            <pc:sldMk cId="3236861435" sldId="280"/>
            <ac:spMk id="16" creationId="{80DFDB23-6A59-871F-0390-1BD6C87A2B56}"/>
          </ac:spMkLst>
        </pc:spChg>
        <pc:spChg chg="add mod ord">
          <ac:chgData name="Dominic Bellocchio" userId="S::db20fn@fsu.edu::72897a1d-d36e-4955-ac8f-d5e02d6e2286" providerId="AD" clId="Web-{5FCDB4CC-4F4C-47FA-9B7F-F4C4E0991885}" dt="2022-10-06T21:03:53.608" v="220" actId="1076"/>
          <ac:spMkLst>
            <pc:docMk/>
            <pc:sldMk cId="3236861435" sldId="280"/>
            <ac:spMk id="17" creationId="{10F5BBB1-1F5B-531A-8753-E05094FA2BA8}"/>
          </ac:spMkLst>
        </pc:spChg>
        <pc:spChg chg="add mod ord">
          <ac:chgData name="Dominic Bellocchio" userId="S::db20fn@fsu.edu::72897a1d-d36e-4955-ac8f-d5e02d6e2286" providerId="AD" clId="Web-{5FCDB4CC-4F4C-47FA-9B7F-F4C4E0991885}" dt="2022-10-06T21:04:27.874" v="224" actId="1076"/>
          <ac:spMkLst>
            <pc:docMk/>
            <pc:sldMk cId="3236861435" sldId="280"/>
            <ac:spMk id="18" creationId="{B8836FFC-58E2-84F3-6221-0D194D349606}"/>
          </ac:spMkLst>
        </pc:spChg>
        <pc:spChg chg="add mod">
          <ac:chgData name="Dominic Bellocchio" userId="S::db20fn@fsu.edu::72897a1d-d36e-4955-ac8f-d5e02d6e2286" providerId="AD" clId="Web-{5FCDB4CC-4F4C-47FA-9B7F-F4C4E0991885}" dt="2022-10-06T21:05:57.439" v="237" actId="14100"/>
          <ac:spMkLst>
            <pc:docMk/>
            <pc:sldMk cId="3236861435" sldId="280"/>
            <ac:spMk id="20" creationId="{31C2BEC9-F10A-8DAE-69BF-1CCB7E3B26B5}"/>
          </ac:spMkLst>
        </pc:spChg>
        <pc:grpChg chg="add mod">
          <ac:chgData name="Dominic Bellocchio" userId="S::db20fn@fsu.edu::72897a1d-d36e-4955-ac8f-d5e02d6e2286" providerId="AD" clId="Web-{5FCDB4CC-4F4C-47FA-9B7F-F4C4E0991885}" dt="2022-10-06T21:07:49.473" v="242" actId="14100"/>
          <ac:grpSpMkLst>
            <pc:docMk/>
            <pc:sldMk cId="3236861435" sldId="280"/>
            <ac:grpSpMk id="19" creationId="{B4C1D15C-87ED-1E01-9832-BF4717BBEB39}"/>
          </ac:grpSpMkLst>
        </pc:grpChg>
      </pc:sldChg>
    </pc:docChg>
  </pc:docChgLst>
  <pc:docChgLst>
    <pc:chgData name="Dominic Bellocchio" userId="S::db20fn@fsu.edu::72897a1d-d36e-4955-ac8f-d5e02d6e2286" providerId="AD" clId="Web-{52E4138B-A297-42AA-9295-9397D83C74C5}"/>
    <pc:docChg chg="delSld modSld sldOrd">
      <pc:chgData name="Dominic Bellocchio" userId="S::db20fn@fsu.edu::72897a1d-d36e-4955-ac8f-d5e02d6e2286" providerId="AD" clId="Web-{52E4138B-A297-42AA-9295-9397D83C74C5}" dt="2022-10-07T01:46:24.549" v="572"/>
      <pc:docMkLst>
        <pc:docMk/>
      </pc:docMkLst>
      <pc:sldChg chg="addSp modSp">
        <pc:chgData name="Dominic Bellocchio" userId="S::db20fn@fsu.edu::72897a1d-d36e-4955-ac8f-d5e02d6e2286" providerId="AD" clId="Web-{52E4138B-A297-42AA-9295-9397D83C74C5}" dt="2022-10-07T01:43:59.061" v="459" actId="1076"/>
        <pc:sldMkLst>
          <pc:docMk/>
          <pc:sldMk cId="109857222" sldId="256"/>
        </pc:sldMkLst>
        <pc:spChg chg="add mod">
          <ac:chgData name="Dominic Bellocchio" userId="S::db20fn@fsu.edu::72897a1d-d36e-4955-ac8f-d5e02d6e2286" providerId="AD" clId="Web-{52E4138B-A297-42AA-9295-9397D83C74C5}" dt="2022-10-07T01:43:59.061" v="459" actId="1076"/>
          <ac:spMkLst>
            <pc:docMk/>
            <pc:sldMk cId="109857222" sldId="256"/>
            <ac:spMk id="2" creationId="{05CF60B2-490A-A356-D921-CCDFCD0BC0AD}"/>
          </ac:spMkLst>
        </pc:spChg>
      </pc:sldChg>
      <pc:sldChg chg="addSp modSp">
        <pc:chgData name="Dominic Bellocchio" userId="S::db20fn@fsu.edu::72897a1d-d36e-4955-ac8f-d5e02d6e2286" providerId="AD" clId="Web-{52E4138B-A297-42AA-9295-9397D83C74C5}" dt="2022-10-07T01:40:03.196" v="404" actId="1076"/>
        <pc:sldMkLst>
          <pc:docMk/>
          <pc:sldMk cId="2319345432" sldId="258"/>
        </pc:sldMkLst>
        <pc:spChg chg="add mod">
          <ac:chgData name="Dominic Bellocchio" userId="S::db20fn@fsu.edu::72897a1d-d36e-4955-ac8f-d5e02d6e2286" providerId="AD" clId="Web-{52E4138B-A297-42AA-9295-9397D83C74C5}" dt="2022-10-07T01:40:03.196" v="404" actId="1076"/>
          <ac:spMkLst>
            <pc:docMk/>
            <pc:sldMk cId="2319345432" sldId="258"/>
            <ac:spMk id="9" creationId="{C29B2AEE-E423-3117-E68E-9894F4EC112C}"/>
          </ac:spMkLst>
        </pc:spChg>
      </pc:sldChg>
      <pc:sldChg chg="addSp modNotes">
        <pc:chgData name="Dominic Bellocchio" userId="S::db20fn@fsu.edu::72897a1d-d36e-4955-ac8f-d5e02d6e2286" providerId="AD" clId="Web-{52E4138B-A297-42AA-9295-9397D83C74C5}" dt="2022-10-07T01:45:48.251" v="534"/>
        <pc:sldMkLst>
          <pc:docMk/>
          <pc:sldMk cId="3128885800" sldId="259"/>
        </pc:sldMkLst>
        <pc:spChg chg="add">
          <ac:chgData name="Dominic Bellocchio" userId="S::db20fn@fsu.edu::72897a1d-d36e-4955-ac8f-d5e02d6e2286" providerId="AD" clId="Web-{52E4138B-A297-42AA-9295-9397D83C74C5}" dt="2022-10-07T01:40:11.602" v="405"/>
          <ac:spMkLst>
            <pc:docMk/>
            <pc:sldMk cId="3128885800" sldId="259"/>
            <ac:spMk id="5" creationId="{8BF280FC-2431-A27A-2E0A-1F04E5D829CB}"/>
          </ac:spMkLst>
        </pc:spChg>
      </pc:sldChg>
      <pc:sldChg chg="addSp">
        <pc:chgData name="Dominic Bellocchio" userId="S::db20fn@fsu.edu::72897a1d-d36e-4955-ac8f-d5e02d6e2286" providerId="AD" clId="Web-{52E4138B-A297-42AA-9295-9397D83C74C5}" dt="2022-10-07T01:40:15.587" v="406"/>
        <pc:sldMkLst>
          <pc:docMk/>
          <pc:sldMk cId="1972839122" sldId="260"/>
        </pc:sldMkLst>
        <pc:spChg chg="add">
          <ac:chgData name="Dominic Bellocchio" userId="S::db20fn@fsu.edu::72897a1d-d36e-4955-ac8f-d5e02d6e2286" providerId="AD" clId="Web-{52E4138B-A297-42AA-9295-9397D83C74C5}" dt="2022-10-07T01:40:15.587" v="406"/>
          <ac:spMkLst>
            <pc:docMk/>
            <pc:sldMk cId="1972839122" sldId="260"/>
            <ac:spMk id="9" creationId="{D8841DA9-F7FB-0F5F-6272-578202AB8DCF}"/>
          </ac:spMkLst>
        </pc:spChg>
      </pc:sldChg>
      <pc:sldChg chg="ord">
        <pc:chgData name="Dominic Bellocchio" userId="S::db20fn@fsu.edu::72897a1d-d36e-4955-ac8f-d5e02d6e2286" providerId="AD" clId="Web-{52E4138B-A297-42AA-9295-9397D83C74C5}" dt="2022-10-07T01:35:43.720" v="378"/>
        <pc:sldMkLst>
          <pc:docMk/>
          <pc:sldMk cId="3372067891" sldId="261"/>
        </pc:sldMkLst>
      </pc:sldChg>
      <pc:sldChg chg="addSp">
        <pc:chgData name="Dominic Bellocchio" userId="S::db20fn@fsu.edu::72897a1d-d36e-4955-ac8f-d5e02d6e2286" providerId="AD" clId="Web-{52E4138B-A297-42AA-9295-9397D83C74C5}" dt="2022-10-07T01:40:29.306" v="410"/>
        <pc:sldMkLst>
          <pc:docMk/>
          <pc:sldMk cId="2766291481" sldId="265"/>
        </pc:sldMkLst>
        <pc:spChg chg="add">
          <ac:chgData name="Dominic Bellocchio" userId="S::db20fn@fsu.edu::72897a1d-d36e-4955-ac8f-d5e02d6e2286" providerId="AD" clId="Web-{52E4138B-A297-42AA-9295-9397D83C74C5}" dt="2022-10-07T01:40:29.306" v="410"/>
          <ac:spMkLst>
            <pc:docMk/>
            <pc:sldMk cId="2766291481" sldId="265"/>
            <ac:spMk id="9" creationId="{A8566293-2C59-379A-D464-F8F41A08D0F1}"/>
          </ac:spMkLst>
        </pc:spChg>
      </pc:sldChg>
      <pc:sldChg chg="addSp modNotes">
        <pc:chgData name="Dominic Bellocchio" userId="S::db20fn@fsu.edu::72897a1d-d36e-4955-ac8f-d5e02d6e2286" providerId="AD" clId="Web-{52E4138B-A297-42AA-9295-9397D83C74C5}" dt="2022-10-07T01:46:24.549" v="572"/>
        <pc:sldMkLst>
          <pc:docMk/>
          <pc:sldMk cId="3440299693" sldId="266"/>
        </pc:sldMkLst>
        <pc:spChg chg="add">
          <ac:chgData name="Dominic Bellocchio" userId="S::db20fn@fsu.edu::72897a1d-d36e-4955-ac8f-d5e02d6e2286" providerId="AD" clId="Web-{52E4138B-A297-42AA-9295-9397D83C74C5}" dt="2022-10-07T01:41:00.135" v="416"/>
          <ac:spMkLst>
            <pc:docMk/>
            <pc:sldMk cId="3440299693" sldId="266"/>
            <ac:spMk id="8" creationId="{858AB881-32E8-8E3F-0AE3-E9CB52B0AD45}"/>
          </ac:spMkLst>
        </pc:spChg>
      </pc:sldChg>
      <pc:sldChg chg="addSp">
        <pc:chgData name="Dominic Bellocchio" userId="S::db20fn@fsu.edu::72897a1d-d36e-4955-ac8f-d5e02d6e2286" providerId="AD" clId="Web-{52E4138B-A297-42AA-9295-9397D83C74C5}" dt="2022-10-07T01:41:02.041" v="417"/>
        <pc:sldMkLst>
          <pc:docMk/>
          <pc:sldMk cId="379026362" sldId="267"/>
        </pc:sldMkLst>
        <pc:spChg chg="add">
          <ac:chgData name="Dominic Bellocchio" userId="S::db20fn@fsu.edu::72897a1d-d36e-4955-ac8f-d5e02d6e2286" providerId="AD" clId="Web-{52E4138B-A297-42AA-9295-9397D83C74C5}" dt="2022-10-07T01:41:02.041" v="417"/>
          <ac:spMkLst>
            <pc:docMk/>
            <pc:sldMk cId="379026362" sldId="267"/>
            <ac:spMk id="14" creationId="{F73FC34D-E611-3AE6-3BA7-C4B491FCCFA9}"/>
          </ac:spMkLst>
        </pc:spChg>
      </pc:sldChg>
      <pc:sldChg chg="addSp">
        <pc:chgData name="Dominic Bellocchio" userId="S::db20fn@fsu.edu::72897a1d-d36e-4955-ac8f-d5e02d6e2286" providerId="AD" clId="Web-{52E4138B-A297-42AA-9295-9397D83C74C5}" dt="2022-10-07T01:40:31.212" v="411"/>
        <pc:sldMkLst>
          <pc:docMk/>
          <pc:sldMk cId="358661293" sldId="270"/>
        </pc:sldMkLst>
        <pc:spChg chg="add">
          <ac:chgData name="Dominic Bellocchio" userId="S::db20fn@fsu.edu::72897a1d-d36e-4955-ac8f-d5e02d6e2286" providerId="AD" clId="Web-{52E4138B-A297-42AA-9295-9397D83C74C5}" dt="2022-10-07T01:40:31.212" v="411"/>
          <ac:spMkLst>
            <pc:docMk/>
            <pc:sldMk cId="358661293" sldId="270"/>
            <ac:spMk id="6" creationId="{C7EB0E4B-F714-D63E-ED55-0B54C6486109}"/>
          </ac:spMkLst>
        </pc:spChg>
      </pc:sldChg>
      <pc:sldChg chg="addSp">
        <pc:chgData name="Dominic Bellocchio" userId="S::db20fn@fsu.edu::72897a1d-d36e-4955-ac8f-d5e02d6e2286" providerId="AD" clId="Web-{52E4138B-A297-42AA-9295-9397D83C74C5}" dt="2022-10-07T01:41:03.369" v="418"/>
        <pc:sldMkLst>
          <pc:docMk/>
          <pc:sldMk cId="761491810" sldId="273"/>
        </pc:sldMkLst>
        <pc:spChg chg="add">
          <ac:chgData name="Dominic Bellocchio" userId="S::db20fn@fsu.edu::72897a1d-d36e-4955-ac8f-d5e02d6e2286" providerId="AD" clId="Web-{52E4138B-A297-42AA-9295-9397D83C74C5}" dt="2022-10-07T01:41:03.369" v="418"/>
          <ac:spMkLst>
            <pc:docMk/>
            <pc:sldMk cId="761491810" sldId="273"/>
            <ac:spMk id="6" creationId="{DFD066DB-B610-3852-E9FF-F0C8FBC4E8FB}"/>
          </ac:spMkLst>
        </pc:spChg>
      </pc:sldChg>
      <pc:sldChg chg="addSp modSp">
        <pc:chgData name="Dominic Bellocchio" userId="S::db20fn@fsu.edu::72897a1d-d36e-4955-ac8f-d5e02d6e2286" providerId="AD" clId="Web-{52E4138B-A297-42AA-9295-9397D83C74C5}" dt="2022-10-07T01:43:42.326" v="458" actId="1076"/>
        <pc:sldMkLst>
          <pc:docMk/>
          <pc:sldMk cId="2730253556" sldId="276"/>
        </pc:sldMkLst>
        <pc:spChg chg="add mod">
          <ac:chgData name="Dominic Bellocchio" userId="S::db20fn@fsu.edu::72897a1d-d36e-4955-ac8f-d5e02d6e2286" providerId="AD" clId="Web-{52E4138B-A297-42AA-9295-9397D83C74C5}" dt="2022-10-07T01:43:42.326" v="458" actId="1076"/>
          <ac:spMkLst>
            <pc:docMk/>
            <pc:sldMk cId="2730253556" sldId="276"/>
            <ac:spMk id="3" creationId="{E8E65C9D-4F4A-A753-9525-7AB439DF0C7D}"/>
          </ac:spMkLst>
        </pc:spChg>
      </pc:sldChg>
      <pc:sldChg chg="addSp">
        <pc:chgData name="Dominic Bellocchio" userId="S::db20fn@fsu.edu::72897a1d-d36e-4955-ac8f-d5e02d6e2286" providerId="AD" clId="Web-{52E4138B-A297-42AA-9295-9397D83C74C5}" dt="2022-10-07T01:42:57.294" v="457"/>
        <pc:sldMkLst>
          <pc:docMk/>
          <pc:sldMk cId="4284621764" sldId="278"/>
        </pc:sldMkLst>
        <pc:spChg chg="add">
          <ac:chgData name="Dominic Bellocchio" userId="S::db20fn@fsu.edu::72897a1d-d36e-4955-ac8f-d5e02d6e2286" providerId="AD" clId="Web-{52E4138B-A297-42AA-9295-9397D83C74C5}" dt="2022-10-07T01:42:57.294" v="457"/>
          <ac:spMkLst>
            <pc:docMk/>
            <pc:sldMk cId="4284621764" sldId="278"/>
            <ac:spMk id="6" creationId="{D9E81E9B-EAE1-A739-0812-618B1D845167}"/>
          </ac:spMkLst>
        </pc:spChg>
      </pc:sldChg>
      <pc:sldChg chg="addSp modSp">
        <pc:chgData name="Dominic Bellocchio" userId="S::db20fn@fsu.edu::72897a1d-d36e-4955-ac8f-d5e02d6e2286" providerId="AD" clId="Web-{52E4138B-A297-42AA-9295-9397D83C74C5}" dt="2022-10-07T01:41:22.338" v="442" actId="1076"/>
        <pc:sldMkLst>
          <pc:docMk/>
          <pc:sldMk cId="2419948932" sldId="279"/>
        </pc:sldMkLst>
        <pc:spChg chg="add mod">
          <ac:chgData name="Dominic Bellocchio" userId="S::db20fn@fsu.edu::72897a1d-d36e-4955-ac8f-d5e02d6e2286" providerId="AD" clId="Web-{52E4138B-A297-42AA-9295-9397D83C74C5}" dt="2022-10-07T01:41:22.338" v="442" actId="1076"/>
          <ac:spMkLst>
            <pc:docMk/>
            <pc:sldMk cId="2419948932" sldId="279"/>
            <ac:spMk id="4" creationId="{3154D638-506E-847F-6175-C763341F6DE6}"/>
          </ac:spMkLst>
        </pc:spChg>
      </pc:sldChg>
      <pc:sldChg chg="addSp">
        <pc:chgData name="Dominic Bellocchio" userId="S::db20fn@fsu.edu::72897a1d-d36e-4955-ac8f-d5e02d6e2286" providerId="AD" clId="Web-{52E4138B-A297-42AA-9295-9397D83C74C5}" dt="2022-10-07T01:40:18.743" v="407"/>
        <pc:sldMkLst>
          <pc:docMk/>
          <pc:sldMk cId="2617518408" sldId="281"/>
        </pc:sldMkLst>
        <pc:spChg chg="add">
          <ac:chgData name="Dominic Bellocchio" userId="S::db20fn@fsu.edu::72897a1d-d36e-4955-ac8f-d5e02d6e2286" providerId="AD" clId="Web-{52E4138B-A297-42AA-9295-9397D83C74C5}" dt="2022-10-07T01:40:18.743" v="407"/>
          <ac:spMkLst>
            <pc:docMk/>
            <pc:sldMk cId="2617518408" sldId="281"/>
            <ac:spMk id="20" creationId="{12243B5E-0666-FA99-C0C8-E171514C83CF}"/>
          </ac:spMkLst>
        </pc:spChg>
      </pc:sldChg>
      <pc:sldChg chg="addSp delSp">
        <pc:chgData name="Dominic Bellocchio" userId="S::db20fn@fsu.edu::72897a1d-d36e-4955-ac8f-d5e02d6e2286" providerId="AD" clId="Web-{52E4138B-A297-42AA-9295-9397D83C74C5}" dt="2022-10-07T01:42:42.700" v="445"/>
        <pc:sldMkLst>
          <pc:docMk/>
          <pc:sldMk cId="3224341621" sldId="282"/>
        </pc:sldMkLst>
        <pc:spChg chg="add del">
          <ac:chgData name="Dominic Bellocchio" userId="S::db20fn@fsu.edu::72897a1d-d36e-4955-ac8f-d5e02d6e2286" providerId="AD" clId="Web-{52E4138B-A297-42AA-9295-9397D83C74C5}" dt="2022-10-07T01:42:35.309" v="444"/>
          <ac:spMkLst>
            <pc:docMk/>
            <pc:sldMk cId="3224341621" sldId="282"/>
            <ac:spMk id="4" creationId="{D8CC9CDA-64F2-D29F-99E5-454D95311C06}"/>
          </ac:spMkLst>
        </pc:spChg>
        <pc:spChg chg="add">
          <ac:chgData name="Dominic Bellocchio" userId="S::db20fn@fsu.edu::72897a1d-d36e-4955-ac8f-d5e02d6e2286" providerId="AD" clId="Web-{52E4138B-A297-42AA-9295-9397D83C74C5}" dt="2022-10-07T01:42:42.700" v="445"/>
          <ac:spMkLst>
            <pc:docMk/>
            <pc:sldMk cId="3224341621" sldId="282"/>
            <ac:spMk id="7" creationId="{D29D29AD-D011-0D56-11C7-AC1364BD1763}"/>
          </ac:spMkLst>
        </pc:spChg>
      </pc:sldChg>
      <pc:sldChg chg="addSp">
        <pc:chgData name="Dominic Bellocchio" userId="S::db20fn@fsu.edu::72897a1d-d36e-4955-ac8f-d5e02d6e2286" providerId="AD" clId="Web-{52E4138B-A297-42AA-9295-9397D83C74C5}" dt="2022-10-07T01:42:43.981" v="446"/>
        <pc:sldMkLst>
          <pc:docMk/>
          <pc:sldMk cId="85211900" sldId="283"/>
        </pc:sldMkLst>
        <pc:spChg chg="add">
          <ac:chgData name="Dominic Bellocchio" userId="S::db20fn@fsu.edu::72897a1d-d36e-4955-ac8f-d5e02d6e2286" providerId="AD" clId="Web-{52E4138B-A297-42AA-9295-9397D83C74C5}" dt="2022-10-07T01:42:43.981" v="446"/>
          <ac:spMkLst>
            <pc:docMk/>
            <pc:sldMk cId="85211900" sldId="283"/>
            <ac:spMk id="4" creationId="{2EF83106-BE63-A17F-637F-026091AD48EB}"/>
          </ac:spMkLst>
        </pc:spChg>
      </pc:sldChg>
      <pc:sldChg chg="addSp">
        <pc:chgData name="Dominic Bellocchio" userId="S::db20fn@fsu.edu::72897a1d-d36e-4955-ac8f-d5e02d6e2286" providerId="AD" clId="Web-{52E4138B-A297-42AA-9295-9397D83C74C5}" dt="2022-10-07T01:42:46.043" v="447"/>
        <pc:sldMkLst>
          <pc:docMk/>
          <pc:sldMk cId="1322123521" sldId="284"/>
        </pc:sldMkLst>
        <pc:spChg chg="add">
          <ac:chgData name="Dominic Bellocchio" userId="S::db20fn@fsu.edu::72897a1d-d36e-4955-ac8f-d5e02d6e2286" providerId="AD" clId="Web-{52E4138B-A297-42AA-9295-9397D83C74C5}" dt="2022-10-07T01:42:46.043" v="447"/>
          <ac:spMkLst>
            <pc:docMk/>
            <pc:sldMk cId="1322123521" sldId="284"/>
            <ac:spMk id="4" creationId="{B84FCDFD-8E53-6B33-1D24-76C3550C0FDA}"/>
          </ac:spMkLst>
        </pc:spChg>
      </pc:sldChg>
      <pc:sldChg chg="addSp">
        <pc:chgData name="Dominic Bellocchio" userId="S::db20fn@fsu.edu::72897a1d-d36e-4955-ac8f-d5e02d6e2286" providerId="AD" clId="Web-{52E4138B-A297-42AA-9295-9397D83C74C5}" dt="2022-10-07T01:42:47.168" v="448"/>
        <pc:sldMkLst>
          <pc:docMk/>
          <pc:sldMk cId="1438651269" sldId="285"/>
        </pc:sldMkLst>
        <pc:spChg chg="add">
          <ac:chgData name="Dominic Bellocchio" userId="S::db20fn@fsu.edu::72897a1d-d36e-4955-ac8f-d5e02d6e2286" providerId="AD" clId="Web-{52E4138B-A297-42AA-9295-9397D83C74C5}" dt="2022-10-07T01:42:47.168" v="448"/>
          <ac:spMkLst>
            <pc:docMk/>
            <pc:sldMk cId="1438651269" sldId="285"/>
            <ac:spMk id="4" creationId="{A63DD7D4-5B1A-B1E4-C7FE-B03F6455DF44}"/>
          </ac:spMkLst>
        </pc:spChg>
      </pc:sldChg>
      <pc:sldChg chg="addSp">
        <pc:chgData name="Dominic Bellocchio" userId="S::db20fn@fsu.edu::72897a1d-d36e-4955-ac8f-d5e02d6e2286" providerId="AD" clId="Web-{52E4138B-A297-42AA-9295-9397D83C74C5}" dt="2022-10-07T01:42:48.372" v="449"/>
        <pc:sldMkLst>
          <pc:docMk/>
          <pc:sldMk cId="2924019642" sldId="286"/>
        </pc:sldMkLst>
        <pc:spChg chg="add">
          <ac:chgData name="Dominic Bellocchio" userId="S::db20fn@fsu.edu::72897a1d-d36e-4955-ac8f-d5e02d6e2286" providerId="AD" clId="Web-{52E4138B-A297-42AA-9295-9397D83C74C5}" dt="2022-10-07T01:42:48.372" v="449"/>
          <ac:spMkLst>
            <pc:docMk/>
            <pc:sldMk cId="2924019642" sldId="286"/>
            <ac:spMk id="4" creationId="{6CDFC409-9646-1494-16BE-1FB5787E1866}"/>
          </ac:spMkLst>
        </pc:spChg>
      </pc:sldChg>
      <pc:sldChg chg="addSp">
        <pc:chgData name="Dominic Bellocchio" userId="S::db20fn@fsu.edu::72897a1d-d36e-4955-ac8f-d5e02d6e2286" providerId="AD" clId="Web-{52E4138B-A297-42AA-9295-9397D83C74C5}" dt="2022-10-07T01:42:49.372" v="450"/>
        <pc:sldMkLst>
          <pc:docMk/>
          <pc:sldMk cId="1512818451" sldId="287"/>
        </pc:sldMkLst>
        <pc:spChg chg="add">
          <ac:chgData name="Dominic Bellocchio" userId="S::db20fn@fsu.edu::72897a1d-d36e-4955-ac8f-d5e02d6e2286" providerId="AD" clId="Web-{52E4138B-A297-42AA-9295-9397D83C74C5}" dt="2022-10-07T01:42:49.372" v="450"/>
          <ac:spMkLst>
            <pc:docMk/>
            <pc:sldMk cId="1512818451" sldId="287"/>
            <ac:spMk id="4" creationId="{DDFAE737-253C-B5D1-0AA6-71001827E426}"/>
          </ac:spMkLst>
        </pc:spChg>
      </pc:sldChg>
      <pc:sldChg chg="addSp">
        <pc:chgData name="Dominic Bellocchio" userId="S::db20fn@fsu.edu::72897a1d-d36e-4955-ac8f-d5e02d6e2286" providerId="AD" clId="Web-{52E4138B-A297-42AA-9295-9397D83C74C5}" dt="2022-10-07T01:42:50.418" v="451"/>
        <pc:sldMkLst>
          <pc:docMk/>
          <pc:sldMk cId="2055911418" sldId="288"/>
        </pc:sldMkLst>
        <pc:spChg chg="add">
          <ac:chgData name="Dominic Bellocchio" userId="S::db20fn@fsu.edu::72897a1d-d36e-4955-ac8f-d5e02d6e2286" providerId="AD" clId="Web-{52E4138B-A297-42AA-9295-9397D83C74C5}" dt="2022-10-07T01:42:50.418" v="451"/>
          <ac:spMkLst>
            <pc:docMk/>
            <pc:sldMk cId="2055911418" sldId="288"/>
            <ac:spMk id="4" creationId="{5C551D26-1DF2-BA16-3571-64AEF608A0C4}"/>
          </ac:spMkLst>
        </pc:spChg>
      </pc:sldChg>
      <pc:sldChg chg="addSp">
        <pc:chgData name="Dominic Bellocchio" userId="S::db20fn@fsu.edu::72897a1d-d36e-4955-ac8f-d5e02d6e2286" providerId="AD" clId="Web-{52E4138B-A297-42AA-9295-9397D83C74C5}" dt="2022-10-07T01:42:51.434" v="452"/>
        <pc:sldMkLst>
          <pc:docMk/>
          <pc:sldMk cId="137981455" sldId="289"/>
        </pc:sldMkLst>
        <pc:spChg chg="add">
          <ac:chgData name="Dominic Bellocchio" userId="S::db20fn@fsu.edu::72897a1d-d36e-4955-ac8f-d5e02d6e2286" providerId="AD" clId="Web-{52E4138B-A297-42AA-9295-9397D83C74C5}" dt="2022-10-07T01:42:51.434" v="452"/>
          <ac:spMkLst>
            <pc:docMk/>
            <pc:sldMk cId="137981455" sldId="289"/>
            <ac:spMk id="4" creationId="{7165B694-F3B2-E433-8023-07C5D7F7BD41}"/>
          </ac:spMkLst>
        </pc:spChg>
      </pc:sldChg>
      <pc:sldChg chg="addSp">
        <pc:chgData name="Dominic Bellocchio" userId="S::db20fn@fsu.edu::72897a1d-d36e-4955-ac8f-d5e02d6e2286" providerId="AD" clId="Web-{52E4138B-A297-42AA-9295-9397D83C74C5}" dt="2022-10-07T01:40:20.634" v="408"/>
        <pc:sldMkLst>
          <pc:docMk/>
          <pc:sldMk cId="563724442" sldId="291"/>
        </pc:sldMkLst>
        <pc:spChg chg="add">
          <ac:chgData name="Dominic Bellocchio" userId="S::db20fn@fsu.edu::72897a1d-d36e-4955-ac8f-d5e02d6e2286" providerId="AD" clId="Web-{52E4138B-A297-42AA-9295-9397D83C74C5}" dt="2022-10-07T01:40:20.634" v="408"/>
          <ac:spMkLst>
            <pc:docMk/>
            <pc:sldMk cId="563724442" sldId="291"/>
            <ac:spMk id="5" creationId="{5740C9CB-5D8A-FF9B-C174-EEF3CDA4D88C}"/>
          </ac:spMkLst>
        </pc:spChg>
      </pc:sldChg>
      <pc:sldChg chg="addSp">
        <pc:chgData name="Dominic Bellocchio" userId="S::db20fn@fsu.edu::72897a1d-d36e-4955-ac8f-d5e02d6e2286" providerId="AD" clId="Web-{52E4138B-A297-42AA-9295-9397D83C74C5}" dt="2022-10-07T01:40:33.556" v="412"/>
        <pc:sldMkLst>
          <pc:docMk/>
          <pc:sldMk cId="1951717614" sldId="292"/>
        </pc:sldMkLst>
        <pc:spChg chg="add">
          <ac:chgData name="Dominic Bellocchio" userId="S::db20fn@fsu.edu::72897a1d-d36e-4955-ac8f-d5e02d6e2286" providerId="AD" clId="Web-{52E4138B-A297-42AA-9295-9397D83C74C5}" dt="2022-10-07T01:40:33.556" v="412"/>
          <ac:spMkLst>
            <pc:docMk/>
            <pc:sldMk cId="1951717614" sldId="292"/>
            <ac:spMk id="6" creationId="{A0ACE34F-71EC-43E4-A843-0252734187E5}"/>
          </ac:spMkLst>
        </pc:spChg>
      </pc:sldChg>
      <pc:sldChg chg="addSp modNotes">
        <pc:chgData name="Dominic Bellocchio" userId="S::db20fn@fsu.edu::72897a1d-d36e-4955-ac8f-d5e02d6e2286" providerId="AD" clId="Web-{52E4138B-A297-42AA-9295-9397D83C74C5}" dt="2022-10-07T01:40:34.759" v="413"/>
        <pc:sldMkLst>
          <pc:docMk/>
          <pc:sldMk cId="1939762520" sldId="293"/>
        </pc:sldMkLst>
        <pc:spChg chg="add">
          <ac:chgData name="Dominic Bellocchio" userId="S::db20fn@fsu.edu::72897a1d-d36e-4955-ac8f-d5e02d6e2286" providerId="AD" clId="Web-{52E4138B-A297-42AA-9295-9397D83C74C5}" dt="2022-10-07T01:40:34.759" v="413"/>
          <ac:spMkLst>
            <pc:docMk/>
            <pc:sldMk cId="1939762520" sldId="293"/>
            <ac:spMk id="6" creationId="{BEFA3C29-3FBC-FAF1-2F77-8ED5C28EEF54}"/>
          </ac:spMkLst>
        </pc:spChg>
      </pc:sldChg>
      <pc:sldChg chg="addSp modNotes">
        <pc:chgData name="Dominic Bellocchio" userId="S::db20fn@fsu.edu::72897a1d-d36e-4955-ac8f-d5e02d6e2286" providerId="AD" clId="Web-{52E4138B-A297-42AA-9295-9397D83C74C5}" dt="2022-10-07T01:40:36.056" v="414"/>
        <pc:sldMkLst>
          <pc:docMk/>
          <pc:sldMk cId="2569823007" sldId="295"/>
        </pc:sldMkLst>
        <pc:spChg chg="add">
          <ac:chgData name="Dominic Bellocchio" userId="S::db20fn@fsu.edu::72897a1d-d36e-4955-ac8f-d5e02d6e2286" providerId="AD" clId="Web-{52E4138B-A297-42AA-9295-9397D83C74C5}" dt="2022-10-07T01:40:36.056" v="414"/>
          <ac:spMkLst>
            <pc:docMk/>
            <pc:sldMk cId="2569823007" sldId="295"/>
            <ac:spMk id="6" creationId="{487F7C7B-546B-79BC-9C1F-2E5C708DD0E6}"/>
          </ac:spMkLst>
        </pc:spChg>
      </pc:sldChg>
      <pc:sldChg chg="del">
        <pc:chgData name="Dominic Bellocchio" userId="S::db20fn@fsu.edu::72897a1d-d36e-4955-ac8f-d5e02d6e2286" providerId="AD" clId="Web-{52E4138B-A297-42AA-9295-9397D83C74C5}" dt="2022-10-07T01:35:47.267" v="379"/>
        <pc:sldMkLst>
          <pc:docMk/>
          <pc:sldMk cId="1737651055" sldId="299"/>
        </pc:sldMkLst>
      </pc:sldChg>
      <pc:sldChg chg="addSp">
        <pc:chgData name="Dominic Bellocchio" userId="S::db20fn@fsu.edu::72897a1d-d36e-4955-ac8f-d5e02d6e2286" providerId="AD" clId="Web-{52E4138B-A297-42AA-9295-9397D83C74C5}" dt="2022-10-07T01:42:53.044" v="453"/>
        <pc:sldMkLst>
          <pc:docMk/>
          <pc:sldMk cId="341853657" sldId="303"/>
        </pc:sldMkLst>
        <pc:spChg chg="add">
          <ac:chgData name="Dominic Bellocchio" userId="S::db20fn@fsu.edu::72897a1d-d36e-4955-ac8f-d5e02d6e2286" providerId="AD" clId="Web-{52E4138B-A297-42AA-9295-9397D83C74C5}" dt="2022-10-07T01:42:53.044" v="453"/>
          <ac:spMkLst>
            <pc:docMk/>
            <pc:sldMk cId="341853657" sldId="303"/>
            <ac:spMk id="8" creationId="{17946509-3DA5-E128-A6ED-4F0A1A1DDAA5}"/>
          </ac:spMkLst>
        </pc:spChg>
      </pc:sldChg>
      <pc:sldChg chg="addSp modNotes">
        <pc:chgData name="Dominic Bellocchio" userId="S::db20fn@fsu.edu::72897a1d-d36e-4955-ac8f-d5e02d6e2286" providerId="AD" clId="Web-{52E4138B-A297-42AA-9295-9397D83C74C5}" dt="2022-10-07T01:40:37.150" v="415"/>
        <pc:sldMkLst>
          <pc:docMk/>
          <pc:sldMk cId="4091571569" sldId="308"/>
        </pc:sldMkLst>
        <pc:spChg chg="add">
          <ac:chgData name="Dominic Bellocchio" userId="S::db20fn@fsu.edu::72897a1d-d36e-4955-ac8f-d5e02d6e2286" providerId="AD" clId="Web-{52E4138B-A297-42AA-9295-9397D83C74C5}" dt="2022-10-07T01:40:37.150" v="415"/>
          <ac:spMkLst>
            <pc:docMk/>
            <pc:sldMk cId="4091571569" sldId="308"/>
            <ac:spMk id="6" creationId="{691F0139-DA1F-EF1A-59FB-AE64F8D4AC45}"/>
          </ac:spMkLst>
        </pc:spChg>
      </pc:sldChg>
      <pc:sldChg chg="addSp">
        <pc:chgData name="Dominic Bellocchio" userId="S::db20fn@fsu.edu::72897a1d-d36e-4955-ac8f-d5e02d6e2286" providerId="AD" clId="Web-{52E4138B-A297-42AA-9295-9397D83C74C5}" dt="2022-10-07T01:42:55.325" v="455"/>
        <pc:sldMkLst>
          <pc:docMk/>
          <pc:sldMk cId="1884411230" sldId="310"/>
        </pc:sldMkLst>
        <pc:spChg chg="add">
          <ac:chgData name="Dominic Bellocchio" userId="S::db20fn@fsu.edu::72897a1d-d36e-4955-ac8f-d5e02d6e2286" providerId="AD" clId="Web-{52E4138B-A297-42AA-9295-9397D83C74C5}" dt="2022-10-07T01:42:55.325" v="455"/>
          <ac:spMkLst>
            <pc:docMk/>
            <pc:sldMk cId="1884411230" sldId="310"/>
            <ac:spMk id="12" creationId="{7188AEAA-7083-ABE6-766D-7952FE869314}"/>
          </ac:spMkLst>
        </pc:spChg>
      </pc:sldChg>
      <pc:sldChg chg="addSp">
        <pc:chgData name="Dominic Bellocchio" userId="S::db20fn@fsu.edu::72897a1d-d36e-4955-ac8f-d5e02d6e2286" providerId="AD" clId="Web-{52E4138B-A297-42AA-9295-9397D83C74C5}" dt="2022-10-07T01:42:56.231" v="456"/>
        <pc:sldMkLst>
          <pc:docMk/>
          <pc:sldMk cId="2874312320" sldId="311"/>
        </pc:sldMkLst>
        <pc:spChg chg="add">
          <ac:chgData name="Dominic Bellocchio" userId="S::db20fn@fsu.edu::72897a1d-d36e-4955-ac8f-d5e02d6e2286" providerId="AD" clId="Web-{52E4138B-A297-42AA-9295-9397D83C74C5}" dt="2022-10-07T01:42:56.231" v="456"/>
          <ac:spMkLst>
            <pc:docMk/>
            <pc:sldMk cId="2874312320" sldId="311"/>
            <ac:spMk id="18" creationId="{0F286794-5BCE-14C5-19D3-CE3B0306BD43}"/>
          </ac:spMkLst>
        </pc:spChg>
      </pc:sldChg>
      <pc:sldChg chg="addSp">
        <pc:chgData name="Dominic Bellocchio" userId="S::db20fn@fsu.edu::72897a1d-d36e-4955-ac8f-d5e02d6e2286" providerId="AD" clId="Web-{52E4138B-A297-42AA-9295-9397D83C74C5}" dt="2022-10-07T01:42:54.262" v="454"/>
        <pc:sldMkLst>
          <pc:docMk/>
          <pc:sldMk cId="931586057" sldId="312"/>
        </pc:sldMkLst>
        <pc:spChg chg="add">
          <ac:chgData name="Dominic Bellocchio" userId="S::db20fn@fsu.edu::72897a1d-d36e-4955-ac8f-d5e02d6e2286" providerId="AD" clId="Web-{52E4138B-A297-42AA-9295-9397D83C74C5}" dt="2022-10-07T01:42:54.262" v="454"/>
          <ac:spMkLst>
            <pc:docMk/>
            <pc:sldMk cId="931586057" sldId="312"/>
            <ac:spMk id="8" creationId="{D2CC3A7B-3A29-2799-FFF6-FB693F728BF8}"/>
          </ac:spMkLst>
        </pc:spChg>
      </pc:sldChg>
    </pc:docChg>
  </pc:docChgLst>
  <pc:docChgLst>
    <pc:chgData name="Roberto Lacasa" userId="S::rel18c@fsu.edu::56fd04ad-fbc8-419f-879a-4b0643511510" providerId="AD" clId="Web-{1855AB00-16DD-4870-9098-83993E679640}"/>
    <pc:docChg chg="addSld delSld modSld sldOrd">
      <pc:chgData name="Roberto Lacasa" userId="S::rel18c@fsu.edu::56fd04ad-fbc8-419f-879a-4b0643511510" providerId="AD" clId="Web-{1855AB00-16DD-4870-9098-83993E679640}" dt="2022-10-09T22:10:59.366" v="307"/>
      <pc:docMkLst>
        <pc:docMk/>
      </pc:docMkLst>
      <pc:sldChg chg="modNotes">
        <pc:chgData name="Roberto Lacasa" userId="S::rel18c@fsu.edu::56fd04ad-fbc8-419f-879a-4b0643511510" providerId="AD" clId="Web-{1855AB00-16DD-4870-9098-83993E679640}" dt="2022-10-09T21:09:57.008" v="95"/>
        <pc:sldMkLst>
          <pc:docMk/>
          <pc:sldMk cId="1972839122" sldId="260"/>
        </pc:sldMkLst>
      </pc:sldChg>
      <pc:sldChg chg="ord">
        <pc:chgData name="Roberto Lacasa" userId="S::rel18c@fsu.edu::56fd04ad-fbc8-419f-879a-4b0643511510" providerId="AD" clId="Web-{1855AB00-16DD-4870-9098-83993E679640}" dt="2022-10-09T22:10:59.366" v="307"/>
        <pc:sldMkLst>
          <pc:docMk/>
          <pc:sldMk cId="2537063674" sldId="269"/>
        </pc:sldMkLst>
      </pc:sldChg>
      <pc:sldChg chg="modSp del">
        <pc:chgData name="Roberto Lacasa" userId="S::rel18c@fsu.edu::56fd04ad-fbc8-419f-879a-4b0643511510" providerId="AD" clId="Web-{1855AB00-16DD-4870-9098-83993E679640}" dt="2022-10-09T21:54:24.622" v="254"/>
        <pc:sldMkLst>
          <pc:docMk/>
          <pc:sldMk cId="341853657" sldId="303"/>
        </pc:sldMkLst>
        <pc:spChg chg="mod">
          <ac:chgData name="Roberto Lacasa" userId="S::rel18c@fsu.edu::56fd04ad-fbc8-419f-879a-4b0643511510" providerId="AD" clId="Web-{1855AB00-16DD-4870-9098-83993E679640}" dt="2022-10-09T21:43:17.361" v="96"/>
          <ac:spMkLst>
            <pc:docMk/>
            <pc:sldMk cId="341853657" sldId="303"/>
            <ac:spMk id="13" creationId="{3A36B40B-E2D9-0E3B-F8A2-A52EA580EBCF}"/>
          </ac:spMkLst>
        </pc:spChg>
      </pc:sldChg>
      <pc:sldChg chg="del">
        <pc:chgData name="Roberto Lacasa" userId="S::rel18c@fsu.edu::56fd04ad-fbc8-419f-879a-4b0643511510" providerId="AD" clId="Web-{1855AB00-16DD-4870-9098-83993E679640}" dt="2022-10-09T21:54:21.747" v="252"/>
        <pc:sldMkLst>
          <pc:docMk/>
          <pc:sldMk cId="1884411230" sldId="310"/>
        </pc:sldMkLst>
      </pc:sldChg>
      <pc:sldChg chg="delSp modSp del">
        <pc:chgData name="Roberto Lacasa" userId="S::rel18c@fsu.edu::56fd04ad-fbc8-419f-879a-4b0643511510" providerId="AD" clId="Web-{1855AB00-16DD-4870-9098-83993E679640}" dt="2022-10-09T22:01:18.673" v="286"/>
        <pc:sldMkLst>
          <pc:docMk/>
          <pc:sldMk cId="2874312320" sldId="311"/>
        </pc:sldMkLst>
        <pc:spChg chg="mod">
          <ac:chgData name="Roberto Lacasa" userId="S::rel18c@fsu.edu::56fd04ad-fbc8-419f-879a-4b0643511510" providerId="AD" clId="Web-{1855AB00-16DD-4870-9098-83993E679640}" dt="2022-10-09T21:51:52.351" v="205" actId="1076"/>
          <ac:spMkLst>
            <pc:docMk/>
            <pc:sldMk cId="2874312320" sldId="311"/>
            <ac:spMk id="9" creationId="{DFEF719F-7AAA-A4F7-6E7F-66B1DC96F62F}"/>
          </ac:spMkLst>
        </pc:spChg>
        <pc:spChg chg="mod">
          <ac:chgData name="Roberto Lacasa" userId="S::rel18c@fsu.edu::56fd04ad-fbc8-419f-879a-4b0643511510" providerId="AD" clId="Web-{1855AB00-16DD-4870-9098-83993E679640}" dt="2022-10-09T21:49:58.343" v="167" actId="1076"/>
          <ac:spMkLst>
            <pc:docMk/>
            <pc:sldMk cId="2874312320" sldId="311"/>
            <ac:spMk id="13" creationId="{3A36B40B-E2D9-0E3B-F8A2-A52EA580EBCF}"/>
          </ac:spMkLst>
        </pc:spChg>
        <pc:spChg chg="mod">
          <ac:chgData name="Roberto Lacasa" userId="S::rel18c@fsu.edu::56fd04ad-fbc8-419f-879a-4b0643511510" providerId="AD" clId="Web-{1855AB00-16DD-4870-9098-83993E679640}" dt="2022-10-09T21:55:03.936" v="263"/>
          <ac:spMkLst>
            <pc:docMk/>
            <pc:sldMk cId="2874312320" sldId="311"/>
            <ac:spMk id="14" creationId="{27602F79-AF8F-635B-212B-A1C6E3A83B31}"/>
          </ac:spMkLst>
        </pc:spChg>
        <pc:spChg chg="del mod">
          <ac:chgData name="Roberto Lacasa" userId="S::rel18c@fsu.edu::56fd04ad-fbc8-419f-879a-4b0643511510" providerId="AD" clId="Web-{1855AB00-16DD-4870-9098-83993E679640}" dt="2022-10-09T21:55:08.029" v="264"/>
          <ac:spMkLst>
            <pc:docMk/>
            <pc:sldMk cId="2874312320" sldId="311"/>
            <ac:spMk id="15" creationId="{A982B4B0-F748-A8DE-FC22-95FE287DF368}"/>
          </ac:spMkLst>
        </pc:spChg>
        <pc:spChg chg="del mod">
          <ac:chgData name="Roberto Lacasa" userId="S::rel18c@fsu.edu::56fd04ad-fbc8-419f-879a-4b0643511510" providerId="AD" clId="Web-{1855AB00-16DD-4870-9098-83993E679640}" dt="2022-10-09T21:54:53.951" v="261"/>
          <ac:spMkLst>
            <pc:docMk/>
            <pc:sldMk cId="2874312320" sldId="311"/>
            <ac:spMk id="16" creationId="{C4A24CF1-DACA-0E32-FB3A-6523EDCBD49C}"/>
          </ac:spMkLst>
        </pc:spChg>
        <pc:spChg chg="del mod">
          <ac:chgData name="Roberto Lacasa" userId="S::rel18c@fsu.edu::56fd04ad-fbc8-419f-879a-4b0643511510" providerId="AD" clId="Web-{1855AB00-16DD-4870-9098-83993E679640}" dt="2022-10-09T21:54:41.341" v="256"/>
          <ac:spMkLst>
            <pc:docMk/>
            <pc:sldMk cId="2874312320" sldId="311"/>
            <ac:spMk id="17" creationId="{0EA01A3F-D1DE-8D3D-A5B2-6CE4FE716C5C}"/>
          </ac:spMkLst>
        </pc:spChg>
        <pc:picChg chg="del mod">
          <ac:chgData name="Roberto Lacasa" userId="S::rel18c@fsu.edu::56fd04ad-fbc8-419f-879a-4b0643511510" providerId="AD" clId="Web-{1855AB00-16DD-4870-9098-83993E679640}" dt="2022-10-09T21:54:42.013" v="257"/>
          <ac:picMkLst>
            <pc:docMk/>
            <pc:sldMk cId="2874312320" sldId="311"/>
            <ac:picMk id="2" creationId="{BEDCF6E4-AEA3-21C0-01BB-96DF513D3748}"/>
          </ac:picMkLst>
        </pc:picChg>
        <pc:picChg chg="del mod">
          <ac:chgData name="Roberto Lacasa" userId="S::rel18c@fsu.edu::56fd04ad-fbc8-419f-879a-4b0643511510" providerId="AD" clId="Web-{1855AB00-16DD-4870-9098-83993E679640}" dt="2022-10-09T21:54:53.232" v="260"/>
          <ac:picMkLst>
            <pc:docMk/>
            <pc:sldMk cId="2874312320" sldId="311"/>
            <ac:picMk id="8" creationId="{3741E5A7-4EF0-1C63-F4C8-A1AAA3889A7C}"/>
          </ac:picMkLst>
        </pc:picChg>
        <pc:picChg chg="del mod">
          <ac:chgData name="Roberto Lacasa" userId="S::rel18c@fsu.edu::56fd04ad-fbc8-419f-879a-4b0643511510" providerId="AD" clId="Web-{1855AB00-16DD-4870-9098-83993E679640}" dt="2022-10-09T21:55:09.373" v="265"/>
          <ac:picMkLst>
            <pc:docMk/>
            <pc:sldMk cId="2874312320" sldId="311"/>
            <ac:picMk id="20" creationId="{8A750C5C-F3BE-0F2E-F4A9-EDA32D25BF78}"/>
          </ac:picMkLst>
        </pc:picChg>
        <pc:picChg chg="del mod">
          <ac:chgData name="Roberto Lacasa" userId="S::rel18c@fsu.edu::56fd04ad-fbc8-419f-879a-4b0643511510" providerId="AD" clId="Web-{1855AB00-16DD-4870-9098-83993E679640}" dt="2022-10-09T21:50:31.610" v="170"/>
          <ac:picMkLst>
            <pc:docMk/>
            <pc:sldMk cId="2874312320" sldId="311"/>
            <ac:picMk id="22" creationId="{0B1F7E39-9A98-0ADD-A8CB-5FE1C615F303}"/>
          </ac:picMkLst>
        </pc:picChg>
        <pc:picChg chg="mod">
          <ac:chgData name="Roberto Lacasa" userId="S::rel18c@fsu.edu::56fd04ad-fbc8-419f-879a-4b0643511510" providerId="AD" clId="Web-{1855AB00-16DD-4870-9098-83993E679640}" dt="2022-10-09T21:53:08.541" v="247" actId="1076"/>
          <ac:picMkLst>
            <pc:docMk/>
            <pc:sldMk cId="2874312320" sldId="311"/>
            <ac:picMk id="24" creationId="{0B77BB48-ED06-451A-4805-167DB3A9BEC5}"/>
          </ac:picMkLst>
        </pc:picChg>
      </pc:sldChg>
      <pc:sldChg chg="del">
        <pc:chgData name="Roberto Lacasa" userId="S::rel18c@fsu.edu::56fd04ad-fbc8-419f-879a-4b0643511510" providerId="AD" clId="Web-{1855AB00-16DD-4870-9098-83993E679640}" dt="2022-10-09T21:54:23.512" v="253"/>
        <pc:sldMkLst>
          <pc:docMk/>
          <pc:sldMk cId="931586057" sldId="312"/>
        </pc:sldMkLst>
      </pc:sldChg>
      <pc:sldChg chg="modSp add del replId">
        <pc:chgData name="Roberto Lacasa" userId="S::rel18c@fsu.edu::56fd04ad-fbc8-419f-879a-4b0643511510" providerId="AD" clId="Web-{1855AB00-16DD-4870-9098-83993E679640}" dt="2022-10-09T22:01:14.173" v="283"/>
        <pc:sldMkLst>
          <pc:docMk/>
          <pc:sldMk cId="3717598880" sldId="314"/>
        </pc:sldMkLst>
        <pc:spChg chg="mod">
          <ac:chgData name="Roberto Lacasa" userId="S::rel18c@fsu.edu::56fd04ad-fbc8-419f-879a-4b0643511510" providerId="AD" clId="Web-{1855AB00-16DD-4870-9098-83993E679640}" dt="2022-10-09T21:56:03.908" v="266" actId="1076"/>
          <ac:spMkLst>
            <pc:docMk/>
            <pc:sldMk cId="3717598880" sldId="314"/>
            <ac:spMk id="14" creationId="{27602F79-AF8F-635B-212B-A1C6E3A83B31}"/>
          </ac:spMkLst>
        </pc:spChg>
        <pc:spChg chg="mod">
          <ac:chgData name="Roberto Lacasa" userId="S::rel18c@fsu.edu::56fd04ad-fbc8-419f-879a-4b0643511510" providerId="AD" clId="Web-{1855AB00-16DD-4870-9098-83993E679640}" dt="2022-10-09T21:56:03.908" v="267" actId="1076"/>
          <ac:spMkLst>
            <pc:docMk/>
            <pc:sldMk cId="3717598880" sldId="314"/>
            <ac:spMk id="15" creationId="{A982B4B0-F748-A8DE-FC22-95FE287DF368}"/>
          </ac:spMkLst>
        </pc:spChg>
        <pc:spChg chg="mod">
          <ac:chgData name="Roberto Lacasa" userId="S::rel18c@fsu.edu::56fd04ad-fbc8-419f-879a-4b0643511510" providerId="AD" clId="Web-{1855AB00-16DD-4870-9098-83993E679640}" dt="2022-10-09T21:56:03.924" v="268" actId="1076"/>
          <ac:spMkLst>
            <pc:docMk/>
            <pc:sldMk cId="3717598880" sldId="314"/>
            <ac:spMk id="16" creationId="{C4A24CF1-DACA-0E32-FB3A-6523EDCBD49C}"/>
          </ac:spMkLst>
        </pc:spChg>
        <pc:spChg chg="mod">
          <ac:chgData name="Roberto Lacasa" userId="S::rel18c@fsu.edu::56fd04ad-fbc8-419f-879a-4b0643511510" providerId="AD" clId="Web-{1855AB00-16DD-4870-9098-83993E679640}" dt="2022-10-09T21:56:03.939" v="269" actId="1076"/>
          <ac:spMkLst>
            <pc:docMk/>
            <pc:sldMk cId="3717598880" sldId="314"/>
            <ac:spMk id="17" creationId="{0EA01A3F-D1DE-8D3D-A5B2-6CE4FE716C5C}"/>
          </ac:spMkLst>
        </pc:spChg>
        <pc:picChg chg="mod">
          <ac:chgData name="Roberto Lacasa" userId="S::rel18c@fsu.edu::56fd04ad-fbc8-419f-879a-4b0643511510" providerId="AD" clId="Web-{1855AB00-16DD-4870-9098-83993E679640}" dt="2022-10-09T21:56:13.252" v="271" actId="1076"/>
          <ac:picMkLst>
            <pc:docMk/>
            <pc:sldMk cId="3717598880" sldId="314"/>
            <ac:picMk id="2" creationId="{BEDCF6E4-AEA3-21C0-01BB-96DF513D3748}"/>
          </ac:picMkLst>
        </pc:picChg>
        <pc:picChg chg="mod">
          <ac:chgData name="Roberto Lacasa" userId="S::rel18c@fsu.edu::56fd04ad-fbc8-419f-879a-4b0643511510" providerId="AD" clId="Web-{1855AB00-16DD-4870-9098-83993E679640}" dt="2022-10-09T21:56:17.237" v="272" actId="1076"/>
          <ac:picMkLst>
            <pc:docMk/>
            <pc:sldMk cId="3717598880" sldId="314"/>
            <ac:picMk id="8" creationId="{3741E5A7-4EF0-1C63-F4C8-A1AAA3889A7C}"/>
          </ac:picMkLst>
        </pc:picChg>
        <pc:picChg chg="mod">
          <ac:chgData name="Roberto Lacasa" userId="S::rel18c@fsu.edu::56fd04ad-fbc8-419f-879a-4b0643511510" providerId="AD" clId="Web-{1855AB00-16DD-4870-9098-83993E679640}" dt="2022-10-09T21:56:19.960" v="273" actId="1076"/>
          <ac:picMkLst>
            <pc:docMk/>
            <pc:sldMk cId="3717598880" sldId="314"/>
            <ac:picMk id="20" creationId="{8A750C5C-F3BE-0F2E-F4A9-EDA32D25BF78}"/>
          </ac:picMkLst>
        </pc:picChg>
        <pc:picChg chg="mod">
          <ac:chgData name="Roberto Lacasa" userId="S::rel18c@fsu.edu::56fd04ad-fbc8-419f-879a-4b0643511510" providerId="AD" clId="Web-{1855AB00-16DD-4870-9098-83993E679640}" dt="2022-10-09T21:56:22.643" v="274" actId="1076"/>
          <ac:picMkLst>
            <pc:docMk/>
            <pc:sldMk cId="3717598880" sldId="314"/>
            <ac:picMk id="24" creationId="{0B77BB48-ED06-451A-4805-167DB3A9BEC5}"/>
          </ac:picMkLst>
        </pc:picChg>
      </pc:sldChg>
      <pc:sldChg chg="add del replId">
        <pc:chgData name="Roberto Lacasa" userId="S::rel18c@fsu.edu::56fd04ad-fbc8-419f-879a-4b0643511510" providerId="AD" clId="Web-{1855AB00-16DD-4870-9098-83993E679640}" dt="2022-10-09T22:01:16.157" v="284"/>
        <pc:sldMkLst>
          <pc:docMk/>
          <pc:sldMk cId="1823979664" sldId="315"/>
        </pc:sldMkLst>
      </pc:sldChg>
      <pc:sldChg chg="add del replId">
        <pc:chgData name="Roberto Lacasa" userId="S::rel18c@fsu.edu::56fd04ad-fbc8-419f-879a-4b0643511510" providerId="AD" clId="Web-{1855AB00-16DD-4870-9098-83993E679640}" dt="2022-10-09T22:01:17.485" v="285"/>
        <pc:sldMkLst>
          <pc:docMk/>
          <pc:sldMk cId="2593182189" sldId="316"/>
        </pc:sldMkLst>
      </pc:sldChg>
      <pc:sldChg chg="add del replId">
        <pc:chgData name="Roberto Lacasa" userId="S::rel18c@fsu.edu::56fd04ad-fbc8-419f-879a-4b0643511510" providerId="AD" clId="Web-{1855AB00-16DD-4870-9098-83993E679640}" dt="2022-10-09T22:01:12.641" v="282"/>
        <pc:sldMkLst>
          <pc:docMk/>
          <pc:sldMk cId="769420183" sldId="317"/>
        </pc:sldMkLst>
      </pc:sldChg>
      <pc:sldChg chg="delSp modSp add del replId">
        <pc:chgData name="Roberto Lacasa" userId="S::rel18c@fsu.edu::56fd04ad-fbc8-419f-879a-4b0643511510" providerId="AD" clId="Web-{1855AB00-16DD-4870-9098-83993E679640}" dt="2022-10-09T22:01:09.798" v="281"/>
        <pc:sldMkLst>
          <pc:docMk/>
          <pc:sldMk cId="3645530478" sldId="318"/>
        </pc:sldMkLst>
        <pc:spChg chg="mod">
          <ac:chgData name="Roberto Lacasa" userId="S::rel18c@fsu.edu::56fd04ad-fbc8-419f-879a-4b0643511510" providerId="AD" clId="Web-{1855AB00-16DD-4870-9098-83993E679640}" dt="2022-10-09T21:56:47.457" v="280"/>
          <ac:spMkLst>
            <pc:docMk/>
            <pc:sldMk cId="3645530478" sldId="318"/>
            <ac:spMk id="16" creationId="{C4A24CF1-DACA-0E32-FB3A-6523EDCBD49C}"/>
          </ac:spMkLst>
        </pc:spChg>
        <pc:spChg chg="del">
          <ac:chgData name="Roberto Lacasa" userId="S::rel18c@fsu.edu::56fd04ad-fbc8-419f-879a-4b0643511510" providerId="AD" clId="Web-{1855AB00-16DD-4870-9098-83993E679640}" dt="2022-10-09T21:56:43.706" v="278"/>
          <ac:spMkLst>
            <pc:docMk/>
            <pc:sldMk cId="3645530478" sldId="318"/>
            <ac:spMk id="17" creationId="{0EA01A3F-D1DE-8D3D-A5B2-6CE4FE716C5C}"/>
          </ac:spMkLst>
        </pc:spChg>
        <pc:picChg chg="del">
          <ac:chgData name="Roberto Lacasa" userId="S::rel18c@fsu.edu::56fd04ad-fbc8-419f-879a-4b0643511510" providerId="AD" clId="Web-{1855AB00-16DD-4870-9098-83993E679640}" dt="2022-10-09T21:56:44.441" v="279"/>
          <ac:picMkLst>
            <pc:docMk/>
            <pc:sldMk cId="3645530478" sldId="318"/>
            <ac:picMk id="2" creationId="{BEDCF6E4-AEA3-21C0-01BB-96DF513D3748}"/>
          </ac:picMkLst>
        </pc:picChg>
      </pc:sldChg>
      <pc:sldChg chg="delSp modSp add replId">
        <pc:chgData name="Roberto Lacasa" userId="S::rel18c@fsu.edu::56fd04ad-fbc8-419f-879a-4b0643511510" providerId="AD" clId="Web-{1855AB00-16DD-4870-9098-83993E679640}" dt="2022-10-09T22:02:27.285" v="306"/>
        <pc:sldMkLst>
          <pc:docMk/>
          <pc:sldMk cId="347474858" sldId="319"/>
        </pc:sldMkLst>
        <pc:spChg chg="mod">
          <ac:chgData name="Roberto Lacasa" userId="S::rel18c@fsu.edu::56fd04ad-fbc8-419f-879a-4b0643511510" providerId="AD" clId="Web-{1855AB00-16DD-4870-9098-83993E679640}" dt="2022-10-09T22:02:27.285" v="306"/>
          <ac:spMkLst>
            <pc:docMk/>
            <pc:sldMk cId="347474858" sldId="319"/>
            <ac:spMk id="14" creationId="{27602F79-AF8F-635B-212B-A1C6E3A83B31}"/>
          </ac:spMkLst>
        </pc:spChg>
        <pc:spChg chg="del">
          <ac:chgData name="Roberto Lacasa" userId="S::rel18c@fsu.edu::56fd04ad-fbc8-419f-879a-4b0643511510" providerId="AD" clId="Web-{1855AB00-16DD-4870-9098-83993E679640}" dt="2022-10-09T22:02:24.769" v="305"/>
          <ac:spMkLst>
            <pc:docMk/>
            <pc:sldMk cId="347474858" sldId="319"/>
            <ac:spMk id="15" creationId="{A982B4B0-F748-A8DE-FC22-95FE287DF368}"/>
          </ac:spMkLst>
        </pc:spChg>
        <pc:spChg chg="del">
          <ac:chgData name="Roberto Lacasa" userId="S::rel18c@fsu.edu::56fd04ad-fbc8-419f-879a-4b0643511510" providerId="AD" clId="Web-{1855AB00-16DD-4870-9098-83993E679640}" dt="2022-10-09T22:02:22.785" v="303"/>
          <ac:spMkLst>
            <pc:docMk/>
            <pc:sldMk cId="347474858" sldId="319"/>
            <ac:spMk id="16" creationId="{C4A24CF1-DACA-0E32-FB3A-6523EDCBD49C}"/>
          </ac:spMkLst>
        </pc:spChg>
        <pc:spChg chg="del">
          <ac:chgData name="Roberto Lacasa" userId="S::rel18c@fsu.edu::56fd04ad-fbc8-419f-879a-4b0643511510" providerId="AD" clId="Web-{1855AB00-16DD-4870-9098-83993E679640}" dt="2022-10-09T22:02:20.816" v="300"/>
          <ac:spMkLst>
            <pc:docMk/>
            <pc:sldMk cId="347474858" sldId="319"/>
            <ac:spMk id="17" creationId="{0EA01A3F-D1DE-8D3D-A5B2-6CE4FE716C5C}"/>
          </ac:spMkLst>
        </pc:spChg>
        <pc:picChg chg="del">
          <ac:chgData name="Roberto Lacasa" userId="S::rel18c@fsu.edu::56fd04ad-fbc8-419f-879a-4b0643511510" providerId="AD" clId="Web-{1855AB00-16DD-4870-9098-83993E679640}" dt="2022-10-09T22:02:21.409" v="301"/>
          <ac:picMkLst>
            <pc:docMk/>
            <pc:sldMk cId="347474858" sldId="319"/>
            <ac:picMk id="2" creationId="{BEDCF6E4-AEA3-21C0-01BB-96DF513D3748}"/>
          </ac:picMkLst>
        </pc:picChg>
        <pc:picChg chg="del">
          <ac:chgData name="Roberto Lacasa" userId="S::rel18c@fsu.edu::56fd04ad-fbc8-419f-879a-4b0643511510" providerId="AD" clId="Web-{1855AB00-16DD-4870-9098-83993E679640}" dt="2022-10-09T22:02:22.034" v="302"/>
          <ac:picMkLst>
            <pc:docMk/>
            <pc:sldMk cId="347474858" sldId="319"/>
            <ac:picMk id="8" creationId="{3741E5A7-4EF0-1C63-F4C8-A1AAA3889A7C}"/>
          </ac:picMkLst>
        </pc:picChg>
        <pc:picChg chg="del">
          <ac:chgData name="Roberto Lacasa" userId="S::rel18c@fsu.edu::56fd04ad-fbc8-419f-879a-4b0643511510" providerId="AD" clId="Web-{1855AB00-16DD-4870-9098-83993E679640}" dt="2022-10-09T22:02:23.941" v="304"/>
          <ac:picMkLst>
            <pc:docMk/>
            <pc:sldMk cId="347474858" sldId="319"/>
            <ac:picMk id="20" creationId="{8A750C5C-F3BE-0F2E-F4A9-EDA32D25BF78}"/>
          </ac:picMkLst>
        </pc:picChg>
      </pc:sldChg>
      <pc:sldChg chg="delSp modSp add replId">
        <pc:chgData name="Roberto Lacasa" userId="S::rel18c@fsu.edu::56fd04ad-fbc8-419f-879a-4b0643511510" providerId="AD" clId="Web-{1855AB00-16DD-4870-9098-83993E679640}" dt="2022-10-09T22:02:16.253" v="299"/>
        <pc:sldMkLst>
          <pc:docMk/>
          <pc:sldMk cId="1270771383" sldId="320"/>
        </pc:sldMkLst>
        <pc:spChg chg="mod">
          <ac:chgData name="Roberto Lacasa" userId="S::rel18c@fsu.edu::56fd04ad-fbc8-419f-879a-4b0643511510" providerId="AD" clId="Web-{1855AB00-16DD-4870-9098-83993E679640}" dt="2022-10-09T22:02:16.253" v="299"/>
          <ac:spMkLst>
            <pc:docMk/>
            <pc:sldMk cId="1270771383" sldId="320"/>
            <ac:spMk id="15" creationId="{A982B4B0-F748-A8DE-FC22-95FE287DF368}"/>
          </ac:spMkLst>
        </pc:spChg>
        <pc:spChg chg="del">
          <ac:chgData name="Roberto Lacasa" userId="S::rel18c@fsu.edu::56fd04ad-fbc8-419f-879a-4b0643511510" providerId="AD" clId="Web-{1855AB00-16DD-4870-9098-83993E679640}" dt="2022-10-09T22:02:14.019" v="298"/>
          <ac:spMkLst>
            <pc:docMk/>
            <pc:sldMk cId="1270771383" sldId="320"/>
            <ac:spMk id="16" creationId="{C4A24CF1-DACA-0E32-FB3A-6523EDCBD49C}"/>
          </ac:spMkLst>
        </pc:spChg>
        <pc:spChg chg="del">
          <ac:chgData name="Roberto Lacasa" userId="S::rel18c@fsu.edu::56fd04ad-fbc8-419f-879a-4b0643511510" providerId="AD" clId="Web-{1855AB00-16DD-4870-9098-83993E679640}" dt="2022-10-09T22:02:11.018" v="295"/>
          <ac:spMkLst>
            <pc:docMk/>
            <pc:sldMk cId="1270771383" sldId="320"/>
            <ac:spMk id="17" creationId="{0EA01A3F-D1DE-8D3D-A5B2-6CE4FE716C5C}"/>
          </ac:spMkLst>
        </pc:spChg>
        <pc:picChg chg="del">
          <ac:chgData name="Roberto Lacasa" userId="S::rel18c@fsu.edu::56fd04ad-fbc8-419f-879a-4b0643511510" providerId="AD" clId="Web-{1855AB00-16DD-4870-9098-83993E679640}" dt="2022-10-09T22:02:11.659" v="296"/>
          <ac:picMkLst>
            <pc:docMk/>
            <pc:sldMk cId="1270771383" sldId="320"/>
            <ac:picMk id="2" creationId="{BEDCF6E4-AEA3-21C0-01BB-96DF513D3748}"/>
          </ac:picMkLst>
        </pc:picChg>
        <pc:picChg chg="del">
          <ac:chgData name="Roberto Lacasa" userId="S::rel18c@fsu.edu::56fd04ad-fbc8-419f-879a-4b0643511510" providerId="AD" clId="Web-{1855AB00-16DD-4870-9098-83993E679640}" dt="2022-10-09T22:02:13.378" v="297"/>
          <ac:picMkLst>
            <pc:docMk/>
            <pc:sldMk cId="1270771383" sldId="320"/>
            <ac:picMk id="8" creationId="{3741E5A7-4EF0-1C63-F4C8-A1AAA3889A7C}"/>
          </ac:picMkLst>
        </pc:picChg>
      </pc:sldChg>
      <pc:sldChg chg="delSp modSp add replId">
        <pc:chgData name="Roberto Lacasa" userId="S::rel18c@fsu.edu::56fd04ad-fbc8-419f-879a-4b0643511510" providerId="AD" clId="Web-{1855AB00-16DD-4870-9098-83993E679640}" dt="2022-10-09T22:02:02.143" v="294"/>
        <pc:sldMkLst>
          <pc:docMk/>
          <pc:sldMk cId="721717677" sldId="321"/>
        </pc:sldMkLst>
        <pc:spChg chg="mod">
          <ac:chgData name="Roberto Lacasa" userId="S::rel18c@fsu.edu::56fd04ad-fbc8-419f-879a-4b0643511510" providerId="AD" clId="Web-{1855AB00-16DD-4870-9098-83993E679640}" dt="2022-10-09T22:01:28.970" v="290"/>
          <ac:spMkLst>
            <pc:docMk/>
            <pc:sldMk cId="721717677" sldId="321"/>
            <ac:spMk id="16" creationId="{C4A24CF1-DACA-0E32-FB3A-6523EDCBD49C}"/>
          </ac:spMkLst>
        </pc:spChg>
        <pc:spChg chg="del mod">
          <ac:chgData name="Roberto Lacasa" userId="S::rel18c@fsu.edu::56fd04ad-fbc8-419f-879a-4b0643511510" providerId="AD" clId="Web-{1855AB00-16DD-4870-9098-83993E679640}" dt="2022-10-09T22:02:01.221" v="293"/>
          <ac:spMkLst>
            <pc:docMk/>
            <pc:sldMk cId="721717677" sldId="321"/>
            <ac:spMk id="17" creationId="{0EA01A3F-D1DE-8D3D-A5B2-6CE4FE716C5C}"/>
          </ac:spMkLst>
        </pc:spChg>
        <pc:picChg chg="del">
          <ac:chgData name="Roberto Lacasa" userId="S::rel18c@fsu.edu::56fd04ad-fbc8-419f-879a-4b0643511510" providerId="AD" clId="Web-{1855AB00-16DD-4870-9098-83993E679640}" dt="2022-10-09T22:02:02.143" v="294"/>
          <ac:picMkLst>
            <pc:docMk/>
            <pc:sldMk cId="721717677" sldId="321"/>
            <ac:picMk id="2" creationId="{BEDCF6E4-AEA3-21C0-01BB-96DF513D3748}"/>
          </ac:picMkLst>
        </pc:picChg>
      </pc:sldChg>
      <pc:sldChg chg="add replId">
        <pc:chgData name="Roberto Lacasa" userId="S::rel18c@fsu.edu::56fd04ad-fbc8-419f-879a-4b0643511510" providerId="AD" clId="Web-{1855AB00-16DD-4870-9098-83993E679640}" dt="2022-10-09T22:01:24.032" v="289"/>
        <pc:sldMkLst>
          <pc:docMk/>
          <pc:sldMk cId="82553588" sldId="322"/>
        </pc:sldMkLst>
      </pc:sldChg>
    </pc:docChg>
  </pc:docChgLst>
  <pc:docChgLst>
    <pc:chgData name="Tauben Brenner" userId="S::tyb18b@fsu.edu::36cef9e0-fa1d-4eb2-971f-0eac36d8adf4" providerId="AD" clId="Web-{1A299F67-06C4-4989-8474-9FF1058AFC89}"/>
    <pc:docChg chg="modSld">
      <pc:chgData name="Tauben Brenner" userId="S::tyb18b@fsu.edu::36cef9e0-fa1d-4eb2-971f-0eac36d8adf4" providerId="AD" clId="Web-{1A299F67-06C4-4989-8474-9FF1058AFC89}" dt="2022-10-06T21:37:22.804" v="7" actId="14100"/>
      <pc:docMkLst>
        <pc:docMk/>
      </pc:docMkLst>
      <pc:sldChg chg="addSp modSp mod setBg">
        <pc:chgData name="Tauben Brenner" userId="S::tyb18b@fsu.edu::36cef9e0-fa1d-4eb2-971f-0eac36d8adf4" providerId="AD" clId="Web-{1A299F67-06C4-4989-8474-9FF1058AFC89}" dt="2022-10-06T21:37:22.804" v="7" actId="14100"/>
        <pc:sldMkLst>
          <pc:docMk/>
          <pc:sldMk cId="109857222" sldId="256"/>
        </pc:sldMkLst>
        <pc:spChg chg="mod">
          <ac:chgData name="Tauben Brenner" userId="S::tyb18b@fsu.edu::36cef9e0-fa1d-4eb2-971f-0eac36d8adf4" providerId="AD" clId="Web-{1A299F67-06C4-4989-8474-9FF1058AFC89}" dt="2022-10-06T21:36:40.678" v="1"/>
          <ac:spMkLst>
            <pc:docMk/>
            <pc:sldMk cId="109857222" sldId="256"/>
            <ac:spMk id="2" creationId="{00000000-0000-0000-0000-000000000000}"/>
          </ac:spMkLst>
        </pc:spChg>
        <pc:spChg chg="mod">
          <ac:chgData name="Tauben Brenner" userId="S::tyb18b@fsu.edu::36cef9e0-fa1d-4eb2-971f-0eac36d8adf4" providerId="AD" clId="Web-{1A299F67-06C4-4989-8474-9FF1058AFC89}" dt="2022-10-06T21:36:40.678" v="1"/>
          <ac:spMkLst>
            <pc:docMk/>
            <pc:sldMk cId="109857222" sldId="256"/>
            <ac:spMk id="3" creationId="{00000000-0000-0000-0000-000000000000}"/>
          </ac:spMkLst>
        </pc:spChg>
        <pc:spChg chg="add">
          <ac:chgData name="Tauben Brenner" userId="S::tyb18b@fsu.edu::36cef9e0-fa1d-4eb2-971f-0eac36d8adf4" providerId="AD" clId="Web-{1A299F67-06C4-4989-8474-9FF1058AFC89}" dt="2022-10-06T21:36:40.678" v="1"/>
          <ac:spMkLst>
            <pc:docMk/>
            <pc:sldMk cId="109857222" sldId="256"/>
            <ac:spMk id="9" creationId="{87CC2527-562A-4F69-B487-4371E5B243E7}"/>
          </ac:spMkLst>
        </pc:spChg>
        <pc:picChg chg="add mod ord modCrop">
          <ac:chgData name="Tauben Brenner" userId="S::tyb18b@fsu.edu::36cef9e0-fa1d-4eb2-971f-0eac36d8adf4" providerId="AD" clId="Web-{1A299F67-06C4-4989-8474-9FF1058AFC89}" dt="2022-10-06T21:37:22.804" v="7" actId="14100"/>
          <ac:picMkLst>
            <pc:docMk/>
            <pc:sldMk cId="109857222" sldId="256"/>
            <ac:picMk id="4" creationId="{5BC99E7C-0861-DDFA-69AF-A19408AAD347}"/>
          </ac:picMkLst>
        </pc:picChg>
        <pc:cxnChg chg="add">
          <ac:chgData name="Tauben Brenner" userId="S::tyb18b@fsu.edu::36cef9e0-fa1d-4eb2-971f-0eac36d8adf4" providerId="AD" clId="Web-{1A299F67-06C4-4989-8474-9FF1058AFC89}" dt="2022-10-06T21:36:40.678" v="1"/>
          <ac:cxnSpMkLst>
            <pc:docMk/>
            <pc:sldMk cId="109857222" sldId="256"/>
            <ac:cxnSpMk id="11" creationId="{BCDAEC91-5BCE-4B55-9CC0-43EF94CB734B}"/>
          </ac:cxnSpMkLst>
        </pc:cxnChg>
      </pc:sldChg>
    </pc:docChg>
  </pc:docChgLst>
  <pc:docChgLst>
    <pc:chgData name="Dominic Bellocchio" userId="S::db20fn@fsu.edu::72897a1d-d36e-4955-ac8f-d5e02d6e2286" providerId="AD" clId="Web-{750559A5-93DE-492A-8657-630B19232565}"/>
    <pc:docChg chg="addSld delSld modSld">
      <pc:chgData name="Dominic Bellocchio" userId="S::db20fn@fsu.edu::72897a1d-d36e-4955-ac8f-d5e02d6e2286" providerId="AD" clId="Web-{750559A5-93DE-492A-8657-630B19232565}" dt="2022-10-06T21:58:02.649" v="251"/>
      <pc:docMkLst>
        <pc:docMk/>
      </pc:docMkLst>
      <pc:sldChg chg="addSp delSp modSp del addAnim modAnim">
        <pc:chgData name="Dominic Bellocchio" userId="S::db20fn@fsu.edu::72897a1d-d36e-4955-ac8f-d5e02d6e2286" providerId="AD" clId="Web-{750559A5-93DE-492A-8657-630B19232565}" dt="2022-10-06T21:24:57.943" v="74"/>
        <pc:sldMkLst>
          <pc:docMk/>
          <pc:sldMk cId="3236861435" sldId="280"/>
        </pc:sldMkLst>
        <pc:spChg chg="add mod ord">
          <ac:chgData name="Dominic Bellocchio" userId="S::db20fn@fsu.edu::72897a1d-d36e-4955-ac8f-d5e02d6e2286" providerId="AD" clId="Web-{750559A5-93DE-492A-8657-630B19232565}" dt="2022-10-06T21:09:14.864" v="5"/>
          <ac:spMkLst>
            <pc:docMk/>
            <pc:sldMk cId="3236861435" sldId="280"/>
            <ac:spMk id="3" creationId="{D3F65539-6A7D-37D1-A9BC-2F272522F033}"/>
          </ac:spMkLst>
        </pc:spChg>
        <pc:spChg chg="del mod">
          <ac:chgData name="Dominic Bellocchio" userId="S::db20fn@fsu.edu::72897a1d-d36e-4955-ac8f-d5e02d6e2286" providerId="AD" clId="Web-{750559A5-93DE-492A-8657-630B19232565}" dt="2022-10-06T21:08:37.847" v="2"/>
          <ac:spMkLst>
            <pc:docMk/>
            <pc:sldMk cId="3236861435" sldId="280"/>
            <ac:spMk id="10" creationId="{0DF4B36E-87F0-486E-11C5-42151AA89DDF}"/>
          </ac:spMkLst>
        </pc:spChg>
        <pc:spChg chg="mod">
          <ac:chgData name="Dominic Bellocchio" userId="S::db20fn@fsu.edu::72897a1d-d36e-4955-ac8f-d5e02d6e2286" providerId="AD" clId="Web-{750559A5-93DE-492A-8657-630B19232565}" dt="2022-10-06T21:08:26.550" v="0" actId="14100"/>
          <ac:spMkLst>
            <pc:docMk/>
            <pc:sldMk cId="3236861435" sldId="280"/>
            <ac:spMk id="11" creationId="{9FFE0278-C479-AB56-9996-2B05E091C914}"/>
          </ac:spMkLst>
        </pc:spChg>
        <pc:grpChg chg="add mod">
          <ac:chgData name="Dominic Bellocchio" userId="S::db20fn@fsu.edu::72897a1d-d36e-4955-ac8f-d5e02d6e2286" providerId="AD" clId="Web-{750559A5-93DE-492A-8657-630B19232565}" dt="2022-10-06T21:10:21.491" v="10" actId="1076"/>
          <ac:grpSpMkLst>
            <pc:docMk/>
            <pc:sldMk cId="3236861435" sldId="280"/>
            <ac:grpSpMk id="5" creationId="{447333D2-1386-8796-9647-4C48E30C72BB}"/>
          </ac:grpSpMkLst>
        </pc:grpChg>
        <pc:grpChg chg="mod">
          <ac:chgData name="Dominic Bellocchio" userId="S::db20fn@fsu.edu::72897a1d-d36e-4955-ac8f-d5e02d6e2286" providerId="AD" clId="Web-{750559A5-93DE-492A-8657-630B19232565}" dt="2022-10-06T21:09:54.474" v="7" actId="14100"/>
          <ac:grpSpMkLst>
            <pc:docMk/>
            <pc:sldMk cId="3236861435" sldId="280"/>
            <ac:grpSpMk id="19" creationId="{B4C1D15C-87ED-1E01-9832-BF4717BBEB39}"/>
          </ac:grpSpMkLst>
        </pc:grpChg>
      </pc:sldChg>
      <pc:sldChg chg="addSp delSp modSp add replId addAnim delAnim modAnim modNotes">
        <pc:chgData name="Dominic Bellocchio" userId="S::db20fn@fsu.edu::72897a1d-d36e-4955-ac8f-d5e02d6e2286" providerId="AD" clId="Web-{750559A5-93DE-492A-8657-630B19232565}" dt="2022-10-06T21:58:02.649" v="251"/>
        <pc:sldMkLst>
          <pc:docMk/>
          <pc:sldMk cId="2617518408" sldId="281"/>
        </pc:sldMkLst>
        <pc:spChg chg="del topLvl">
          <ac:chgData name="Dominic Bellocchio" userId="S::db20fn@fsu.edu::72897a1d-d36e-4955-ac8f-d5e02d6e2286" providerId="AD" clId="Web-{750559A5-93DE-492A-8657-630B19232565}" dt="2022-10-06T21:19:07.382" v="30"/>
          <ac:spMkLst>
            <pc:docMk/>
            <pc:sldMk cId="2617518408" sldId="281"/>
            <ac:spMk id="3" creationId="{D3F65539-6A7D-37D1-A9BC-2F272522F033}"/>
          </ac:spMkLst>
        </pc:spChg>
        <pc:spChg chg="add mod ord">
          <ac:chgData name="Dominic Bellocchio" userId="S::db20fn@fsu.edu::72897a1d-d36e-4955-ac8f-d5e02d6e2286" providerId="AD" clId="Web-{750559A5-93DE-492A-8657-630B19232565}" dt="2022-10-06T21:20:21.213" v="39" actId="1076"/>
          <ac:spMkLst>
            <pc:docMk/>
            <pc:sldMk cId="2617518408" sldId="281"/>
            <ac:spMk id="6" creationId="{44617133-58C7-602B-267D-B76638FD07A1}"/>
          </ac:spMkLst>
        </pc:spChg>
        <pc:spChg chg="mod">
          <ac:chgData name="Dominic Bellocchio" userId="S::db20fn@fsu.edu::72897a1d-d36e-4955-ac8f-d5e02d6e2286" providerId="AD" clId="Web-{750559A5-93DE-492A-8657-630B19232565}" dt="2022-10-06T21:21:43.562" v="50" actId="1076"/>
          <ac:spMkLst>
            <pc:docMk/>
            <pc:sldMk cId="2617518408" sldId="281"/>
            <ac:spMk id="8" creationId="{E1EE7789-A2CC-804F-F993-AAEC89DA05B7}"/>
          </ac:spMkLst>
        </pc:spChg>
        <pc:spChg chg="add del mod">
          <ac:chgData name="Dominic Bellocchio" userId="S::db20fn@fsu.edu::72897a1d-d36e-4955-ac8f-d5e02d6e2286" providerId="AD" clId="Web-{750559A5-93DE-492A-8657-630B19232565}" dt="2022-10-06T21:20:26.135" v="40"/>
          <ac:spMkLst>
            <pc:docMk/>
            <pc:sldMk cId="2617518408" sldId="281"/>
            <ac:spMk id="10" creationId="{8158B348-752C-8AAE-FCF5-FE0EF3CA9877}"/>
          </ac:spMkLst>
        </pc:spChg>
        <pc:spChg chg="mod ord">
          <ac:chgData name="Dominic Bellocchio" userId="S::db20fn@fsu.edu::72897a1d-d36e-4955-ac8f-d5e02d6e2286" providerId="AD" clId="Web-{750559A5-93DE-492A-8657-630B19232565}" dt="2022-10-06T21:18:40.553" v="25"/>
          <ac:spMkLst>
            <pc:docMk/>
            <pc:sldMk cId="2617518408" sldId="281"/>
            <ac:spMk id="11" creationId="{9FFE0278-C479-AB56-9996-2B05E091C914}"/>
          </ac:spMkLst>
        </pc:spChg>
        <pc:spChg chg="add del">
          <ac:chgData name="Dominic Bellocchio" userId="S::db20fn@fsu.edu::72897a1d-d36e-4955-ac8f-d5e02d6e2286" providerId="AD" clId="Web-{750559A5-93DE-492A-8657-630B19232565}" dt="2022-10-06T21:22:50.861" v="54"/>
          <ac:spMkLst>
            <pc:docMk/>
            <pc:sldMk cId="2617518408" sldId="281"/>
            <ac:spMk id="21" creationId="{D952E577-CEAF-E948-F3CA-8CED4BC00AC2}"/>
          </ac:spMkLst>
        </pc:spChg>
        <pc:spChg chg="add mod ord">
          <ac:chgData name="Dominic Bellocchio" userId="S::db20fn@fsu.edu::72897a1d-d36e-4955-ac8f-d5e02d6e2286" providerId="AD" clId="Web-{750559A5-93DE-492A-8657-630B19232565}" dt="2022-10-06T21:24:37.755" v="73" actId="688"/>
          <ac:spMkLst>
            <pc:docMk/>
            <pc:sldMk cId="2617518408" sldId="281"/>
            <ac:spMk id="23" creationId="{7CC0779F-BE3D-E7CE-5BD0-9DE6295BD054}"/>
          </ac:spMkLst>
        </pc:spChg>
        <pc:spChg chg="add mod ord">
          <ac:chgData name="Dominic Bellocchio" userId="S::db20fn@fsu.edu::72897a1d-d36e-4955-ac8f-d5e02d6e2286" providerId="AD" clId="Web-{750559A5-93DE-492A-8657-630B19232565}" dt="2022-10-06T21:45:02.512" v="101"/>
          <ac:spMkLst>
            <pc:docMk/>
            <pc:sldMk cId="2617518408" sldId="281"/>
            <ac:spMk id="25" creationId="{DADA0006-1ECB-9C36-7875-AAA660AA1FA2}"/>
          </ac:spMkLst>
        </pc:spChg>
        <pc:spChg chg="add del mod ord">
          <ac:chgData name="Dominic Bellocchio" userId="S::db20fn@fsu.edu::72897a1d-d36e-4955-ac8f-d5e02d6e2286" providerId="AD" clId="Web-{750559A5-93DE-492A-8657-630B19232565}" dt="2022-10-06T21:47:19.453" v="114"/>
          <ac:spMkLst>
            <pc:docMk/>
            <pc:sldMk cId="2617518408" sldId="281"/>
            <ac:spMk id="26" creationId="{571F20EA-687E-7B95-1C06-A6192A3BD755}"/>
          </ac:spMkLst>
        </pc:spChg>
        <pc:spChg chg="add del mod ord">
          <ac:chgData name="Dominic Bellocchio" userId="S::db20fn@fsu.edu::72897a1d-d36e-4955-ac8f-d5e02d6e2286" providerId="AD" clId="Web-{750559A5-93DE-492A-8657-630B19232565}" dt="2022-10-06T21:47:17.016" v="113"/>
          <ac:spMkLst>
            <pc:docMk/>
            <pc:sldMk cId="2617518408" sldId="281"/>
            <ac:spMk id="27" creationId="{E89FF0EE-5506-292F-EEFF-D205334C21C4}"/>
          </ac:spMkLst>
        </pc:spChg>
        <pc:spChg chg="add mod">
          <ac:chgData name="Dominic Bellocchio" userId="S::db20fn@fsu.edu::72897a1d-d36e-4955-ac8f-d5e02d6e2286" providerId="AD" clId="Web-{750559A5-93DE-492A-8657-630B19232565}" dt="2022-10-06T21:58:02.649" v="251"/>
          <ac:spMkLst>
            <pc:docMk/>
            <pc:sldMk cId="2617518408" sldId="281"/>
            <ac:spMk id="28" creationId="{987E619D-51D7-42A9-D3BC-FA943EF587AC}"/>
          </ac:spMkLst>
        </pc:spChg>
        <pc:grpChg chg="del mod">
          <ac:chgData name="Dominic Bellocchio" userId="S::db20fn@fsu.edu::72897a1d-d36e-4955-ac8f-d5e02d6e2286" providerId="AD" clId="Web-{750559A5-93DE-492A-8657-630B19232565}" dt="2022-10-06T21:19:07.382" v="30"/>
          <ac:grpSpMkLst>
            <pc:docMk/>
            <pc:sldMk cId="2617518408" sldId="281"/>
            <ac:grpSpMk id="5" creationId="{447333D2-1386-8796-9647-4C48E30C72BB}"/>
          </ac:grpSpMkLst>
        </pc:grpChg>
        <pc:grpChg chg="add mod">
          <ac:chgData name="Dominic Bellocchio" userId="S::db20fn@fsu.edu::72897a1d-d36e-4955-ac8f-d5e02d6e2286" providerId="AD" clId="Web-{750559A5-93DE-492A-8657-630B19232565}" dt="2022-10-06T21:22:28.422" v="52" actId="1076"/>
          <ac:grpSpMkLst>
            <pc:docMk/>
            <pc:sldMk cId="2617518408" sldId="281"/>
            <ac:grpSpMk id="14" creationId="{F70A905F-CE5A-4C23-C842-989647DE985E}"/>
          </ac:grpSpMkLst>
        </pc:grpChg>
        <pc:grpChg chg="mod topLvl">
          <ac:chgData name="Dominic Bellocchio" userId="S::db20fn@fsu.edu::72897a1d-d36e-4955-ac8f-d5e02d6e2286" providerId="AD" clId="Web-{750559A5-93DE-492A-8657-630B19232565}" dt="2022-10-06T21:20:37.073" v="42" actId="14100"/>
          <ac:grpSpMkLst>
            <pc:docMk/>
            <pc:sldMk cId="2617518408" sldId="281"/>
            <ac:grpSpMk id="19" creationId="{B4C1D15C-87ED-1E01-9832-BF4717BBEB39}"/>
          </ac:grpSpMkLst>
        </pc:grpChg>
        <pc:cxnChg chg="add del mod">
          <ac:chgData name="Dominic Bellocchio" userId="S::db20fn@fsu.edu::72897a1d-d36e-4955-ac8f-d5e02d6e2286" providerId="AD" clId="Web-{750559A5-93DE-492A-8657-630B19232565}" dt="2022-10-06T21:23:33.831" v="62"/>
          <ac:cxnSpMkLst>
            <pc:docMk/>
            <pc:sldMk cId="2617518408" sldId="281"/>
            <ac:cxnSpMk id="22" creationId="{80D4EEFD-7598-CF95-EEA7-3CD40CDE698B}"/>
          </ac:cxnSpMkLst>
        </pc:cxnChg>
        <pc:cxnChg chg="add mod ord">
          <ac:chgData name="Dominic Bellocchio" userId="S::db20fn@fsu.edu::72897a1d-d36e-4955-ac8f-d5e02d6e2286" providerId="AD" clId="Web-{750559A5-93DE-492A-8657-630B19232565}" dt="2022-10-06T21:29:19.357" v="92" actId="1076"/>
          <ac:cxnSpMkLst>
            <pc:docMk/>
            <pc:sldMk cId="2617518408" sldId="281"/>
            <ac:cxnSpMk id="24" creationId="{30100BA4-AF8F-6644-8EA7-C53C4601940D}"/>
          </ac:cxnSpMkLst>
        </pc:cxnChg>
      </pc:sldChg>
      <pc:sldChg chg="modSp add del replId modAnim">
        <pc:chgData name="Dominic Bellocchio" userId="S::db20fn@fsu.edu::72897a1d-d36e-4955-ac8f-d5e02d6e2286" providerId="AD" clId="Web-{750559A5-93DE-492A-8657-630B19232565}" dt="2022-10-06T21:15:34.829" v="19"/>
        <pc:sldMkLst>
          <pc:docMk/>
          <pc:sldMk cId="3466686119" sldId="281"/>
        </pc:sldMkLst>
        <pc:grpChg chg="mod">
          <ac:chgData name="Dominic Bellocchio" userId="S::db20fn@fsu.edu::72897a1d-d36e-4955-ac8f-d5e02d6e2286" providerId="AD" clId="Web-{750559A5-93DE-492A-8657-630B19232565}" dt="2022-10-06T21:15:32.110" v="18" actId="1076"/>
          <ac:grpSpMkLst>
            <pc:docMk/>
            <pc:sldMk cId="3466686119" sldId="281"/>
            <ac:grpSpMk id="5" creationId="{447333D2-1386-8796-9647-4C48E30C72BB}"/>
          </ac:grpSpMkLst>
        </pc:grpChg>
      </pc:sldChg>
      <pc:sldChg chg="delSp add replId delAnim modAnim modNotes">
        <pc:chgData name="Dominic Bellocchio" userId="S::db20fn@fsu.edu::72897a1d-d36e-4955-ac8f-d5e02d6e2286" providerId="AD" clId="Web-{750559A5-93DE-492A-8657-630B19232565}" dt="2022-10-06T21:55:56.610" v="243"/>
        <pc:sldMkLst>
          <pc:docMk/>
          <pc:sldMk cId="563724442" sldId="291"/>
        </pc:sldMkLst>
        <pc:spChg chg="del">
          <ac:chgData name="Dominic Bellocchio" userId="S::db20fn@fsu.edu::72897a1d-d36e-4955-ac8f-d5e02d6e2286" providerId="AD" clId="Web-{750559A5-93DE-492A-8657-630B19232565}" dt="2022-10-06T21:53:09.152" v="129"/>
          <ac:spMkLst>
            <pc:docMk/>
            <pc:sldMk cId="563724442" sldId="291"/>
            <ac:spMk id="23" creationId="{7CC0779F-BE3D-E7CE-5BD0-9DE6295BD054}"/>
          </ac:spMkLst>
        </pc:spChg>
      </pc:sldChg>
    </pc:docChg>
  </pc:docChgLst>
  <pc:docChgLst>
    <pc:chgData name="Dylan Ma" userId="S::dm19i@fsu.edu::d19f606a-f869-495f-a967-091fe7c6f588" providerId="AD" clId="Web-{7262E51D-052B-48B7-B4B0-809DDF7369D1}"/>
    <pc:docChg chg="modSld">
      <pc:chgData name="Dylan Ma" userId="S::dm19i@fsu.edu::d19f606a-f869-495f-a967-091fe7c6f588" providerId="AD" clId="Web-{7262E51D-052B-48B7-B4B0-809DDF7369D1}" dt="2022-10-07T00:47:04.642" v="36" actId="1076"/>
      <pc:docMkLst>
        <pc:docMk/>
      </pc:docMkLst>
      <pc:sldChg chg="addSp delSp modSp">
        <pc:chgData name="Dylan Ma" userId="S::dm19i@fsu.edu::d19f606a-f869-495f-a967-091fe7c6f588" providerId="AD" clId="Web-{7262E51D-052B-48B7-B4B0-809DDF7369D1}" dt="2022-10-07T00:47:04.642" v="36" actId="1076"/>
        <pc:sldMkLst>
          <pc:docMk/>
          <pc:sldMk cId="2319345432" sldId="258"/>
        </pc:sldMkLst>
        <pc:spChg chg="del">
          <ac:chgData name="Dylan Ma" userId="S::dm19i@fsu.edu::d19f606a-f869-495f-a967-091fe7c6f588" providerId="AD" clId="Web-{7262E51D-052B-48B7-B4B0-809DDF7369D1}" dt="2022-10-07T00:44:42.090" v="11"/>
          <ac:spMkLst>
            <pc:docMk/>
            <pc:sldMk cId="2319345432" sldId="258"/>
            <ac:spMk id="58" creationId="{6350C100-BFDB-F35E-D7DB-9E7ECB06ED4D}"/>
          </ac:spMkLst>
        </pc:spChg>
        <pc:picChg chg="add mod ord modCrop">
          <ac:chgData name="Dylan Ma" userId="S::dm19i@fsu.edu::d19f606a-f869-495f-a967-091fe7c6f588" providerId="AD" clId="Web-{7262E51D-052B-48B7-B4B0-809DDF7369D1}" dt="2022-10-07T00:46:00.452" v="28" actId="14100"/>
          <ac:picMkLst>
            <pc:docMk/>
            <pc:sldMk cId="2319345432" sldId="258"/>
            <ac:picMk id="2" creationId="{BFB898DB-7FDE-53AD-673D-6BA94EEADBC0}"/>
          </ac:picMkLst>
        </pc:picChg>
        <pc:picChg chg="add del mod">
          <ac:chgData name="Dylan Ma" userId="S::dm19i@fsu.edu::d19f606a-f869-495f-a967-091fe7c6f588" providerId="AD" clId="Web-{7262E51D-052B-48B7-B4B0-809DDF7369D1}" dt="2022-10-07T00:46:44.828" v="34"/>
          <ac:picMkLst>
            <pc:docMk/>
            <pc:sldMk cId="2319345432" sldId="258"/>
            <ac:picMk id="3" creationId="{EEAC2E4C-FD86-648A-C376-B5D728A8E222}"/>
          </ac:picMkLst>
        </pc:picChg>
        <pc:picChg chg="mod">
          <ac:chgData name="Dylan Ma" userId="S::dm19i@fsu.edu::d19f606a-f869-495f-a967-091fe7c6f588" providerId="AD" clId="Web-{7262E51D-052B-48B7-B4B0-809DDF7369D1}" dt="2022-10-07T00:47:04.642" v="36" actId="1076"/>
          <ac:picMkLst>
            <pc:docMk/>
            <pc:sldMk cId="2319345432" sldId="258"/>
            <ac:picMk id="6" creationId="{D78F6E71-5FE8-2E2A-410E-1038FEAC5E4F}"/>
          </ac:picMkLst>
        </pc:picChg>
        <pc:picChg chg="mod">
          <ac:chgData name="Dylan Ma" userId="S::dm19i@fsu.edu::d19f606a-f869-495f-a967-091fe7c6f588" providerId="AD" clId="Web-{7262E51D-052B-48B7-B4B0-809DDF7369D1}" dt="2022-10-07T00:46:11.609" v="30" actId="14100"/>
          <ac:picMkLst>
            <pc:docMk/>
            <pc:sldMk cId="2319345432" sldId="258"/>
            <ac:picMk id="7" creationId="{B57FB9F3-ECB8-4039-48ED-AC335C498165}"/>
          </ac:picMkLst>
        </pc:picChg>
        <pc:picChg chg="mod">
          <ac:chgData name="Dylan Ma" userId="S::dm19i@fsu.edu::d19f606a-f869-495f-a967-091fe7c6f588" providerId="AD" clId="Web-{7262E51D-052B-48B7-B4B0-809DDF7369D1}" dt="2022-10-07T00:46:19.562" v="32" actId="14100"/>
          <ac:picMkLst>
            <pc:docMk/>
            <pc:sldMk cId="2319345432" sldId="258"/>
            <ac:picMk id="10" creationId="{53386C28-B5E2-537F-8C23-F10C8A01BE06}"/>
          </ac:picMkLst>
        </pc:picChg>
        <pc:picChg chg="mod modCrop">
          <ac:chgData name="Dylan Ma" userId="S::dm19i@fsu.edu::d19f606a-f869-495f-a967-091fe7c6f588" providerId="AD" clId="Web-{7262E51D-052B-48B7-B4B0-809DDF7369D1}" dt="2022-10-07T00:46:22.562" v="33" actId="14100"/>
          <ac:picMkLst>
            <pc:docMk/>
            <pc:sldMk cId="2319345432" sldId="258"/>
            <ac:picMk id="11" creationId="{A9A502B0-C448-90FE-7C91-9C8367523569}"/>
          </ac:picMkLst>
        </pc:picChg>
      </pc:sldChg>
    </pc:docChg>
  </pc:docChgLst>
  <pc:docChgLst>
    <pc:chgData name="Dominic Bellocchio" userId="S::db20fn@fsu.edu::72897a1d-d36e-4955-ac8f-d5e02d6e2286" providerId="AD" clId="Web-{05F5A5CB-83D3-42D7-87CD-4B318F5670B1}"/>
    <pc:docChg chg="modSld">
      <pc:chgData name="Dominic Bellocchio" userId="S::db20fn@fsu.edu::72897a1d-d36e-4955-ac8f-d5e02d6e2286" providerId="AD" clId="Web-{05F5A5CB-83D3-42D7-87CD-4B318F5670B1}" dt="2022-11-03T22:53:20.459" v="387" actId="1076"/>
      <pc:docMkLst>
        <pc:docMk/>
      </pc:docMkLst>
      <pc:sldChg chg="addSp delSp modSp modNotes">
        <pc:chgData name="Dominic Bellocchio" userId="S::db20fn@fsu.edu::72897a1d-d36e-4955-ac8f-d5e02d6e2286" providerId="AD" clId="Web-{05F5A5CB-83D3-42D7-87CD-4B318F5670B1}" dt="2022-11-03T22:53:20.459" v="387" actId="1076"/>
        <pc:sldMkLst>
          <pc:docMk/>
          <pc:sldMk cId="2537063674" sldId="269"/>
        </pc:sldMkLst>
        <pc:spChg chg="mod">
          <ac:chgData name="Dominic Bellocchio" userId="S::db20fn@fsu.edu::72897a1d-d36e-4955-ac8f-d5e02d6e2286" providerId="AD" clId="Web-{05F5A5CB-83D3-42D7-87CD-4B318F5670B1}" dt="2022-11-03T22:31:42.593" v="376" actId="1076"/>
          <ac:spMkLst>
            <pc:docMk/>
            <pc:sldMk cId="2537063674" sldId="269"/>
            <ac:spMk id="12" creationId="{99675179-BA43-4AB6-AB90-19290A5314F8}"/>
          </ac:spMkLst>
        </pc:spChg>
        <pc:spChg chg="mod">
          <ac:chgData name="Dominic Bellocchio" userId="S::db20fn@fsu.edu::72897a1d-d36e-4955-ac8f-d5e02d6e2286" providerId="AD" clId="Web-{05F5A5CB-83D3-42D7-87CD-4B318F5670B1}" dt="2022-11-03T22:43:55.294" v="383" actId="1076"/>
          <ac:spMkLst>
            <pc:docMk/>
            <pc:sldMk cId="2537063674" sldId="269"/>
            <ac:spMk id="21" creationId="{DA031012-912F-4F28-9DA9-E6476A0B2C9B}"/>
          </ac:spMkLst>
        </pc:spChg>
        <pc:spChg chg="mod">
          <ac:chgData name="Dominic Bellocchio" userId="S::db20fn@fsu.edu::72897a1d-d36e-4955-ac8f-d5e02d6e2286" providerId="AD" clId="Web-{05F5A5CB-83D3-42D7-87CD-4B318F5670B1}" dt="2022-11-03T22:38:34.225" v="381" actId="20577"/>
          <ac:spMkLst>
            <pc:docMk/>
            <pc:sldMk cId="2537063674" sldId="269"/>
            <ac:spMk id="36" creationId="{E444E259-65C2-47FA-8635-A5C3245E25AC}"/>
          </ac:spMkLst>
        </pc:spChg>
        <pc:spChg chg="mod">
          <ac:chgData name="Dominic Bellocchio" userId="S::db20fn@fsu.edu::72897a1d-d36e-4955-ac8f-d5e02d6e2286" providerId="AD" clId="Web-{05F5A5CB-83D3-42D7-87CD-4B318F5670B1}" dt="2022-11-03T22:53:20.459" v="387" actId="1076"/>
          <ac:spMkLst>
            <pc:docMk/>
            <pc:sldMk cId="2537063674" sldId="269"/>
            <ac:spMk id="37" creationId="{825D00CC-48D6-41D0-A127-69019769D5CF}"/>
          </ac:spMkLst>
        </pc:spChg>
        <pc:picChg chg="add del mod">
          <ac:chgData name="Dominic Bellocchio" userId="S::db20fn@fsu.edu::72897a1d-d36e-4955-ac8f-d5e02d6e2286" providerId="AD" clId="Web-{05F5A5CB-83D3-42D7-87CD-4B318F5670B1}" dt="2022-11-03T22:29:39.747" v="312"/>
          <ac:picMkLst>
            <pc:docMk/>
            <pc:sldMk cId="2537063674" sldId="269"/>
            <ac:picMk id="2" creationId="{868143B6-B538-6FB6-F74E-087CCE66DB41}"/>
          </ac:picMkLst>
        </pc:picChg>
        <pc:picChg chg="add del">
          <ac:chgData name="Dominic Bellocchio" userId="S::db20fn@fsu.edu::72897a1d-d36e-4955-ac8f-d5e02d6e2286" providerId="AD" clId="Web-{05F5A5CB-83D3-42D7-87CD-4B318F5670B1}" dt="2022-11-03T22:29:59.419" v="318"/>
          <ac:picMkLst>
            <pc:docMk/>
            <pc:sldMk cId="2537063674" sldId="269"/>
            <ac:picMk id="4" creationId="{5C550680-8314-49F5-8046-E66EEE5B2987}"/>
          </ac:picMkLst>
        </pc:picChg>
        <pc:picChg chg="add mod">
          <ac:chgData name="Dominic Bellocchio" userId="S::db20fn@fsu.edu::72897a1d-d36e-4955-ac8f-d5e02d6e2286" providerId="AD" clId="Web-{05F5A5CB-83D3-42D7-87CD-4B318F5670B1}" dt="2022-11-03T22:31:37.686" v="375" actId="1076"/>
          <ac:picMkLst>
            <pc:docMk/>
            <pc:sldMk cId="2537063674" sldId="269"/>
            <ac:picMk id="5" creationId="{55A3370C-A40A-0599-4286-925D5D2E6589}"/>
          </ac:picMkLst>
        </pc:picChg>
      </pc:sldChg>
      <pc:sldChg chg="modSp">
        <pc:chgData name="Dominic Bellocchio" userId="S::db20fn@fsu.edu::72897a1d-d36e-4955-ac8f-d5e02d6e2286" providerId="AD" clId="Web-{05F5A5CB-83D3-42D7-87CD-4B318F5670B1}" dt="2022-11-03T22:37:57.162" v="377" actId="20577"/>
        <pc:sldMkLst>
          <pc:docMk/>
          <pc:sldMk cId="1193112368" sldId="324"/>
        </pc:sldMkLst>
        <pc:spChg chg="mod">
          <ac:chgData name="Dominic Bellocchio" userId="S::db20fn@fsu.edu::72897a1d-d36e-4955-ac8f-d5e02d6e2286" providerId="AD" clId="Web-{05F5A5CB-83D3-42D7-87CD-4B318F5670B1}" dt="2022-11-03T22:37:57.162" v="377" actId="20577"/>
          <ac:spMkLst>
            <pc:docMk/>
            <pc:sldMk cId="1193112368" sldId="324"/>
            <ac:spMk id="2" creationId="{1E492F6D-B108-9657-3623-C20FAD52150D}"/>
          </ac:spMkLst>
        </pc:spChg>
      </pc:sldChg>
    </pc:docChg>
  </pc:docChgLst>
  <pc:docChgLst>
    <pc:chgData name="Dylan Ma" userId="S::dm19i@fsu.edu::d19f606a-f869-495f-a967-091fe7c6f588" providerId="AD" clId="Web-{9752B523-8D35-4C0C-86BD-EF2FCB52898E}"/>
    <pc:docChg chg="modSld">
      <pc:chgData name="Dylan Ma" userId="S::dm19i@fsu.edu::d19f606a-f869-495f-a967-091fe7c6f588" providerId="AD" clId="Web-{9752B523-8D35-4C0C-86BD-EF2FCB52898E}" dt="2022-11-04T14:58:25.184" v="77" actId="1076"/>
      <pc:docMkLst>
        <pc:docMk/>
      </pc:docMkLst>
      <pc:sldChg chg="addSp delSp modSp">
        <pc:chgData name="Dylan Ma" userId="S::dm19i@fsu.edu::d19f606a-f869-495f-a967-091fe7c6f588" providerId="AD" clId="Web-{9752B523-8D35-4C0C-86BD-EF2FCB52898E}" dt="2022-11-04T14:58:25.184" v="77" actId="1076"/>
        <pc:sldMkLst>
          <pc:docMk/>
          <pc:sldMk cId="4071624604" sldId="331"/>
        </pc:sldMkLst>
        <pc:spChg chg="mod">
          <ac:chgData name="Dylan Ma" userId="S::dm19i@fsu.edu::d19f606a-f869-495f-a967-091fe7c6f588" providerId="AD" clId="Web-{9752B523-8D35-4C0C-86BD-EF2FCB52898E}" dt="2022-11-04T14:56:52.010" v="62" actId="14100"/>
          <ac:spMkLst>
            <pc:docMk/>
            <pc:sldMk cId="4071624604" sldId="331"/>
            <ac:spMk id="5" creationId="{957124FE-8A7D-5F63-E702-942158D30785}"/>
          </ac:spMkLst>
        </pc:spChg>
        <pc:spChg chg="add ord">
          <ac:chgData name="Dylan Ma" userId="S::dm19i@fsu.edu::d19f606a-f869-495f-a967-091fe7c6f588" providerId="AD" clId="Web-{9752B523-8D35-4C0C-86BD-EF2FCB52898E}" dt="2022-11-04T14:56:16.713" v="57"/>
          <ac:spMkLst>
            <pc:docMk/>
            <pc:sldMk cId="4071624604" sldId="331"/>
            <ac:spMk id="8" creationId="{CF773CE8-91AA-7076-B33D-A86898844DD6}"/>
          </ac:spMkLst>
        </pc:spChg>
        <pc:spChg chg="mod">
          <ac:chgData name="Dylan Ma" userId="S::dm19i@fsu.edu::d19f606a-f869-495f-a967-091fe7c6f588" providerId="AD" clId="Web-{9752B523-8D35-4C0C-86BD-EF2FCB52898E}" dt="2022-11-04T14:57:37.964" v="70" actId="1076"/>
          <ac:spMkLst>
            <pc:docMk/>
            <pc:sldMk cId="4071624604" sldId="331"/>
            <ac:spMk id="9" creationId="{49049FF9-B579-D73D-CB99-EE0277AC4F48}"/>
          </ac:spMkLst>
        </pc:spChg>
        <pc:spChg chg="del mod">
          <ac:chgData name="Dylan Ma" userId="S::dm19i@fsu.edu::d19f606a-f869-495f-a967-091fe7c6f588" providerId="AD" clId="Web-{9752B523-8D35-4C0C-86BD-EF2FCB52898E}" dt="2022-11-04T14:56:08.853" v="54"/>
          <ac:spMkLst>
            <pc:docMk/>
            <pc:sldMk cId="4071624604" sldId="331"/>
            <ac:spMk id="12" creationId="{99675179-BA43-4AB6-AB90-19290A5314F8}"/>
          </ac:spMkLst>
        </pc:spChg>
        <pc:spChg chg="mod">
          <ac:chgData name="Dylan Ma" userId="S::dm19i@fsu.edu::d19f606a-f869-495f-a967-091fe7c6f588" providerId="AD" clId="Web-{9752B523-8D35-4C0C-86BD-EF2FCB52898E}" dt="2022-11-04T14:58:25.169" v="73" actId="1076"/>
          <ac:spMkLst>
            <pc:docMk/>
            <pc:sldMk cId="4071624604" sldId="331"/>
            <ac:spMk id="13" creationId="{9D23DC81-C4D6-75BF-1067-78ADC773DB76}"/>
          </ac:spMkLst>
        </pc:spChg>
        <pc:spChg chg="mod">
          <ac:chgData name="Dylan Ma" userId="S::dm19i@fsu.edu::d19f606a-f869-495f-a967-091fe7c6f588" providerId="AD" clId="Web-{9752B523-8D35-4C0C-86BD-EF2FCB52898E}" dt="2022-11-04T14:56:31.244" v="58" actId="1076"/>
          <ac:spMkLst>
            <pc:docMk/>
            <pc:sldMk cId="4071624604" sldId="331"/>
            <ac:spMk id="15" creationId="{7A5A9470-B870-8FD2-E16A-81960672FCB7}"/>
          </ac:spMkLst>
        </pc:spChg>
        <pc:spChg chg="add del mod">
          <ac:chgData name="Dylan Ma" userId="S::dm19i@fsu.edu::d19f606a-f869-495f-a967-091fe7c6f588" providerId="AD" clId="Web-{9752B523-8D35-4C0C-86BD-EF2FCB52898E}" dt="2022-11-04T14:56:10.009" v="55"/>
          <ac:spMkLst>
            <pc:docMk/>
            <pc:sldMk cId="4071624604" sldId="331"/>
            <ac:spMk id="16" creationId="{2E6005FC-1C56-2C25-7640-D92D49EEFFC4}"/>
          </ac:spMkLst>
        </pc:spChg>
        <pc:spChg chg="mod">
          <ac:chgData name="Dylan Ma" userId="S::dm19i@fsu.edu::d19f606a-f869-495f-a967-091fe7c6f588" providerId="AD" clId="Web-{9752B523-8D35-4C0C-86BD-EF2FCB52898E}" dt="2022-11-04T14:55:59.447" v="45" actId="1076"/>
          <ac:spMkLst>
            <pc:docMk/>
            <pc:sldMk cId="4071624604" sldId="331"/>
            <ac:spMk id="17" creationId="{14B8C1A3-A5FE-4E6C-8EF4-4352BA64AEA4}"/>
          </ac:spMkLst>
        </pc:spChg>
        <pc:spChg chg="mod">
          <ac:chgData name="Dylan Ma" userId="S::dm19i@fsu.edu::d19f606a-f869-495f-a967-091fe7c6f588" providerId="AD" clId="Web-{9752B523-8D35-4C0C-86BD-EF2FCB52898E}" dt="2022-11-04T14:55:59.447" v="43" actId="1076"/>
          <ac:spMkLst>
            <pc:docMk/>
            <pc:sldMk cId="4071624604" sldId="331"/>
            <ac:spMk id="19" creationId="{B57E8455-AAA3-6F14-2809-03A8A32C204A}"/>
          </ac:spMkLst>
        </pc:spChg>
        <pc:spChg chg="mod">
          <ac:chgData name="Dylan Ma" userId="S::dm19i@fsu.edu::d19f606a-f869-495f-a967-091fe7c6f588" providerId="AD" clId="Web-{9752B523-8D35-4C0C-86BD-EF2FCB52898E}" dt="2022-11-04T14:55:59.447" v="50" actId="1076"/>
          <ac:spMkLst>
            <pc:docMk/>
            <pc:sldMk cId="4071624604" sldId="331"/>
            <ac:spMk id="21" creationId="{DA031012-912F-4F28-9DA9-E6476A0B2C9B}"/>
          </ac:spMkLst>
        </pc:spChg>
        <pc:spChg chg="add del mod">
          <ac:chgData name="Dylan Ma" userId="S::dm19i@fsu.edu::d19f606a-f869-495f-a967-091fe7c6f588" providerId="AD" clId="Web-{9752B523-8D35-4C0C-86BD-EF2FCB52898E}" dt="2022-11-04T14:57:39.152" v="71"/>
          <ac:spMkLst>
            <pc:docMk/>
            <pc:sldMk cId="4071624604" sldId="331"/>
            <ac:spMk id="23" creationId="{FCA47AB2-FBB3-BA61-3340-D1AE86941CC0}"/>
          </ac:spMkLst>
        </pc:spChg>
        <pc:spChg chg="del mod">
          <ac:chgData name="Dylan Ma" userId="S::dm19i@fsu.edu::d19f606a-f869-495f-a967-091fe7c6f588" providerId="AD" clId="Web-{9752B523-8D35-4C0C-86BD-EF2FCB52898E}" dt="2022-11-04T14:58:08.387" v="72"/>
          <ac:spMkLst>
            <pc:docMk/>
            <pc:sldMk cId="4071624604" sldId="331"/>
            <ac:spMk id="26" creationId="{8DEA18AE-C13F-6C81-0155-0F4626176CB5}"/>
          </ac:spMkLst>
        </pc:spChg>
        <pc:spChg chg="mod">
          <ac:chgData name="Dylan Ma" userId="S::dm19i@fsu.edu::d19f606a-f869-495f-a967-091fe7c6f588" providerId="AD" clId="Web-{9752B523-8D35-4C0C-86BD-EF2FCB52898E}" dt="2022-11-04T14:57:37.964" v="68" actId="1076"/>
          <ac:spMkLst>
            <pc:docMk/>
            <pc:sldMk cId="4071624604" sldId="331"/>
            <ac:spMk id="33" creationId="{E5A411CC-D19F-C694-BD5D-F5A1DBD41603}"/>
          </ac:spMkLst>
        </pc:spChg>
        <pc:spChg chg="add del mod">
          <ac:chgData name="Dylan Ma" userId="S::dm19i@fsu.edu::d19f606a-f869-495f-a967-091fe7c6f588" providerId="AD" clId="Web-{9752B523-8D35-4C0C-86BD-EF2FCB52898E}" dt="2022-11-04T14:56:00.290" v="53"/>
          <ac:spMkLst>
            <pc:docMk/>
            <pc:sldMk cId="4071624604" sldId="331"/>
            <ac:spMk id="37" creationId="{825D00CC-48D6-41D0-A127-69019769D5CF}"/>
          </ac:spMkLst>
        </pc:spChg>
        <pc:picChg chg="mod">
          <ac:chgData name="Dylan Ma" userId="S::dm19i@fsu.edu::d19f606a-f869-495f-a967-091fe7c6f588" providerId="AD" clId="Web-{9752B523-8D35-4C0C-86BD-EF2FCB52898E}" dt="2022-11-04T14:55:59.447" v="44" actId="1076"/>
          <ac:picMkLst>
            <pc:docMk/>
            <pc:sldMk cId="4071624604" sldId="331"/>
            <ac:picMk id="18" creationId="{EE40ABE2-A264-5F54-D9AB-F22E5D2596DE}"/>
          </ac:picMkLst>
        </pc:picChg>
        <pc:picChg chg="mod">
          <ac:chgData name="Dylan Ma" userId="S::dm19i@fsu.edu::d19f606a-f869-495f-a967-091fe7c6f588" providerId="AD" clId="Web-{9752B523-8D35-4C0C-86BD-EF2FCB52898E}" dt="2022-11-04T14:57:09.370" v="63" actId="1076"/>
          <ac:picMkLst>
            <pc:docMk/>
            <pc:sldMk cId="4071624604" sldId="331"/>
            <ac:picMk id="20" creationId="{919CD90C-D1EA-594D-1751-ED20DBFB9B7B}"/>
          </ac:picMkLst>
        </pc:picChg>
        <pc:picChg chg="mod">
          <ac:chgData name="Dylan Ma" userId="S::dm19i@fsu.edu::d19f606a-f869-495f-a967-091fe7c6f588" providerId="AD" clId="Web-{9752B523-8D35-4C0C-86BD-EF2FCB52898E}" dt="2022-11-04T14:58:25.169" v="74" actId="1076"/>
          <ac:picMkLst>
            <pc:docMk/>
            <pc:sldMk cId="4071624604" sldId="331"/>
            <ac:picMk id="24" creationId="{FA19DF44-C804-39C4-BBFE-78668DDD9027}"/>
          </ac:picMkLst>
        </pc:picChg>
        <pc:picChg chg="mod">
          <ac:chgData name="Dylan Ma" userId="S::dm19i@fsu.edu::d19f606a-f869-495f-a967-091fe7c6f588" providerId="AD" clId="Web-{9752B523-8D35-4C0C-86BD-EF2FCB52898E}" dt="2022-11-04T14:58:25.169" v="75" actId="1076"/>
          <ac:picMkLst>
            <pc:docMk/>
            <pc:sldMk cId="4071624604" sldId="331"/>
            <ac:picMk id="25" creationId="{CCB1195B-7555-E69E-6A85-BC62CD181A33}"/>
          </ac:picMkLst>
        </pc:picChg>
        <pc:picChg chg="mod">
          <ac:chgData name="Dylan Ma" userId="S::dm19i@fsu.edu::d19f606a-f869-495f-a967-091fe7c6f588" providerId="AD" clId="Web-{9752B523-8D35-4C0C-86BD-EF2FCB52898E}" dt="2022-11-04T14:57:37.964" v="69" actId="1076"/>
          <ac:picMkLst>
            <pc:docMk/>
            <pc:sldMk cId="4071624604" sldId="331"/>
            <ac:picMk id="29" creationId="{2257A684-3B12-E99D-DD13-C1C9B623C212}"/>
          </ac:picMkLst>
        </pc:picChg>
        <pc:picChg chg="mod">
          <ac:chgData name="Dylan Ma" userId="S::dm19i@fsu.edu::d19f606a-f869-495f-a967-091fe7c6f588" providerId="AD" clId="Web-{9752B523-8D35-4C0C-86BD-EF2FCB52898E}" dt="2022-11-04T14:55:59.447" v="37" actId="1076"/>
          <ac:picMkLst>
            <pc:docMk/>
            <pc:sldMk cId="4071624604" sldId="331"/>
            <ac:picMk id="30" creationId="{B02ACD0B-13DC-CF2E-CE06-516982EAB19D}"/>
          </ac:picMkLst>
        </pc:picChg>
        <pc:picChg chg="mod">
          <ac:chgData name="Dylan Ma" userId="S::dm19i@fsu.edu::d19f606a-f869-495f-a967-091fe7c6f588" providerId="AD" clId="Web-{9752B523-8D35-4C0C-86BD-EF2FCB52898E}" dt="2022-11-04T14:58:25.184" v="76" actId="1076"/>
          <ac:picMkLst>
            <pc:docMk/>
            <pc:sldMk cId="4071624604" sldId="331"/>
            <ac:picMk id="31" creationId="{6BF1DE06-2248-3A27-7794-5F811E0503F2}"/>
          </ac:picMkLst>
        </pc:picChg>
        <pc:picChg chg="mod">
          <ac:chgData name="Dylan Ma" userId="S::dm19i@fsu.edu::d19f606a-f869-495f-a967-091fe7c6f588" providerId="AD" clId="Web-{9752B523-8D35-4C0C-86BD-EF2FCB52898E}" dt="2022-11-04T14:58:25.184" v="77" actId="1076"/>
          <ac:picMkLst>
            <pc:docMk/>
            <pc:sldMk cId="4071624604" sldId="331"/>
            <ac:picMk id="32" creationId="{17AE8224-6D19-746B-5058-1B702B9667FC}"/>
          </ac:picMkLst>
        </pc:picChg>
        <pc:picChg chg="mod">
          <ac:chgData name="Dylan Ma" userId="S::dm19i@fsu.edu::d19f606a-f869-495f-a967-091fe7c6f588" providerId="AD" clId="Web-{9752B523-8D35-4C0C-86BD-EF2FCB52898E}" dt="2022-11-04T14:56:31.260" v="59" actId="1076"/>
          <ac:picMkLst>
            <pc:docMk/>
            <pc:sldMk cId="4071624604" sldId="331"/>
            <ac:picMk id="34" creationId="{8C743BF1-1F01-E4FB-BC8B-7502BD13E080}"/>
          </ac:picMkLst>
        </pc:picChg>
      </pc:sldChg>
    </pc:docChg>
  </pc:docChgLst>
  <pc:docChgLst>
    <pc:chgData name="Matthew Lancaster" userId="c6508ab9-36e5-4e0a-b485-d26d7a305679" providerId="ADAL" clId="{ECCE7FAA-4959-4BB5-B510-A2798C9E4949}"/>
    <pc:docChg chg="undo custSel addSld delSld modSld sldOrd">
      <pc:chgData name="Matthew Lancaster" userId="c6508ab9-36e5-4e0a-b485-d26d7a305679" providerId="ADAL" clId="{ECCE7FAA-4959-4BB5-B510-A2798C9E4949}" dt="2022-10-06T23:22:37.554" v="1290"/>
      <pc:docMkLst>
        <pc:docMk/>
      </pc:docMkLst>
      <pc:sldChg chg="modSp mod">
        <pc:chgData name="Matthew Lancaster" userId="c6508ab9-36e5-4e0a-b485-d26d7a305679" providerId="ADAL" clId="{ECCE7FAA-4959-4BB5-B510-A2798C9E4949}" dt="2022-10-06T21:49:46.585" v="851" actId="1076"/>
        <pc:sldMkLst>
          <pc:docMk/>
          <pc:sldMk cId="109857222" sldId="256"/>
        </pc:sldMkLst>
        <pc:picChg chg="mod">
          <ac:chgData name="Matthew Lancaster" userId="c6508ab9-36e5-4e0a-b485-d26d7a305679" providerId="ADAL" clId="{ECCE7FAA-4959-4BB5-B510-A2798C9E4949}" dt="2022-10-06T21:49:46.585" v="851" actId="1076"/>
          <ac:picMkLst>
            <pc:docMk/>
            <pc:sldMk cId="109857222" sldId="256"/>
            <ac:picMk id="4" creationId="{5BC99E7C-0861-DDFA-69AF-A19408AAD347}"/>
          </ac:picMkLst>
        </pc:picChg>
      </pc:sldChg>
      <pc:sldChg chg="addSp modSp mod">
        <pc:chgData name="Matthew Lancaster" userId="c6508ab9-36e5-4e0a-b485-d26d7a305679" providerId="ADAL" clId="{ECCE7FAA-4959-4BB5-B510-A2798C9E4949}" dt="2022-10-06T20:37:30.858" v="24" actId="1076"/>
        <pc:sldMkLst>
          <pc:docMk/>
          <pc:sldMk cId="2319345432" sldId="258"/>
        </pc:sldMkLst>
        <pc:picChg chg="add mod modCrop">
          <ac:chgData name="Matthew Lancaster" userId="c6508ab9-36e5-4e0a-b485-d26d7a305679" providerId="ADAL" clId="{ECCE7FAA-4959-4BB5-B510-A2798C9E4949}" dt="2022-10-06T20:37:30.858" v="24" actId="1076"/>
          <ac:picMkLst>
            <pc:docMk/>
            <pc:sldMk cId="2319345432" sldId="258"/>
            <ac:picMk id="9" creationId="{47F3A85A-7FA7-4043-9B3E-FABE3B6BA11F}"/>
          </ac:picMkLst>
        </pc:picChg>
      </pc:sldChg>
      <pc:sldChg chg="addSp delSp mod">
        <pc:chgData name="Matthew Lancaster" userId="c6508ab9-36e5-4e0a-b485-d26d7a305679" providerId="ADAL" clId="{ECCE7FAA-4959-4BB5-B510-A2798C9E4949}" dt="2022-10-06T22:40:44.467" v="1155" actId="22"/>
        <pc:sldMkLst>
          <pc:docMk/>
          <pc:sldMk cId="3128885800" sldId="259"/>
        </pc:sldMkLst>
        <pc:spChg chg="add del">
          <ac:chgData name="Matthew Lancaster" userId="c6508ab9-36e5-4e0a-b485-d26d7a305679" providerId="ADAL" clId="{ECCE7FAA-4959-4BB5-B510-A2798C9E4949}" dt="2022-10-06T22:40:44.467" v="1155" actId="22"/>
          <ac:spMkLst>
            <pc:docMk/>
            <pc:sldMk cId="3128885800" sldId="259"/>
            <ac:spMk id="12" creationId="{598ABB3D-66A5-467A-8818-525E9658E7DE}"/>
          </ac:spMkLst>
        </pc:spChg>
      </pc:sldChg>
      <pc:sldChg chg="modSp mod modShow">
        <pc:chgData name="Matthew Lancaster" userId="c6508ab9-36e5-4e0a-b485-d26d7a305679" providerId="ADAL" clId="{ECCE7FAA-4959-4BB5-B510-A2798C9E4949}" dt="2022-10-06T21:36:22.250" v="818" actId="729"/>
        <pc:sldMkLst>
          <pc:docMk/>
          <pc:sldMk cId="1074204978" sldId="268"/>
        </pc:sldMkLst>
        <pc:spChg chg="mod">
          <ac:chgData name="Matthew Lancaster" userId="c6508ab9-36e5-4e0a-b485-d26d7a305679" providerId="ADAL" clId="{ECCE7FAA-4959-4BB5-B510-A2798C9E4949}" dt="2022-10-06T21:24:21.563" v="455" actId="1076"/>
          <ac:spMkLst>
            <pc:docMk/>
            <pc:sldMk cId="1074204978" sldId="268"/>
            <ac:spMk id="40" creationId="{3B753BC6-633C-0FB3-980B-4AF355E62287}"/>
          </ac:spMkLst>
        </pc:spChg>
      </pc:sldChg>
      <pc:sldChg chg="addSp delSp modSp mod">
        <pc:chgData name="Matthew Lancaster" userId="c6508ab9-36e5-4e0a-b485-d26d7a305679" providerId="ADAL" clId="{ECCE7FAA-4959-4BB5-B510-A2798C9E4949}" dt="2022-10-06T22:42:48.894" v="1270" actId="478"/>
        <pc:sldMkLst>
          <pc:docMk/>
          <pc:sldMk cId="2537063674" sldId="269"/>
        </pc:sldMkLst>
        <pc:spChg chg="mod">
          <ac:chgData name="Matthew Lancaster" userId="c6508ab9-36e5-4e0a-b485-d26d7a305679" providerId="ADAL" clId="{ECCE7FAA-4959-4BB5-B510-A2798C9E4949}" dt="2022-10-06T22:40:24.393" v="1150" actId="1076"/>
          <ac:spMkLst>
            <pc:docMk/>
            <pc:sldMk cId="2537063674" sldId="269"/>
            <ac:spMk id="7" creationId="{7D5CA24F-A006-D65F-38D5-1164FA56CAA9}"/>
          </ac:spMkLst>
        </pc:spChg>
        <pc:spChg chg="mod">
          <ac:chgData name="Matthew Lancaster" userId="c6508ab9-36e5-4e0a-b485-d26d7a305679" providerId="ADAL" clId="{ECCE7FAA-4959-4BB5-B510-A2798C9E4949}" dt="2022-10-06T22:40:29.162" v="1153"/>
          <ac:spMkLst>
            <pc:docMk/>
            <pc:sldMk cId="2537063674" sldId="269"/>
            <ac:spMk id="9" creationId="{DFEF719F-7AAA-A4F7-6E7F-66B1DC96F62F}"/>
          </ac:spMkLst>
        </pc:spChg>
        <pc:spChg chg="add mod">
          <ac:chgData name="Matthew Lancaster" userId="c6508ab9-36e5-4e0a-b485-d26d7a305679" providerId="ADAL" clId="{ECCE7FAA-4959-4BB5-B510-A2798C9E4949}" dt="2022-10-06T22:42:00.892" v="1263" actId="20577"/>
          <ac:spMkLst>
            <pc:docMk/>
            <pc:sldMk cId="2537063674" sldId="269"/>
            <ac:spMk id="12" creationId="{99675179-BA43-4AB6-AB90-19290A5314F8}"/>
          </ac:spMkLst>
        </pc:spChg>
        <pc:spChg chg="add del mod">
          <ac:chgData name="Matthew Lancaster" userId="c6508ab9-36e5-4e0a-b485-d26d7a305679" providerId="ADAL" clId="{ECCE7FAA-4959-4BB5-B510-A2798C9E4949}" dt="2022-10-06T22:42:48.894" v="1270" actId="478"/>
          <ac:spMkLst>
            <pc:docMk/>
            <pc:sldMk cId="2537063674" sldId="269"/>
            <ac:spMk id="14" creationId="{38553575-80C0-4719-B630-9B659CD952D6}"/>
          </ac:spMkLst>
        </pc:spChg>
        <pc:picChg chg="add mod modCrop">
          <ac:chgData name="Matthew Lancaster" userId="c6508ab9-36e5-4e0a-b485-d26d7a305679" providerId="ADAL" clId="{ECCE7FAA-4959-4BB5-B510-A2798C9E4949}" dt="2022-10-06T22:40:58.752" v="1158" actId="1076"/>
          <ac:picMkLst>
            <pc:docMk/>
            <pc:sldMk cId="2537063674" sldId="269"/>
            <ac:picMk id="4" creationId="{5C550680-8314-49F5-8046-E66EEE5B2987}"/>
          </ac:picMkLst>
        </pc:picChg>
        <pc:picChg chg="add del mod">
          <ac:chgData name="Matthew Lancaster" userId="c6508ab9-36e5-4e0a-b485-d26d7a305679" providerId="ADAL" clId="{ECCE7FAA-4959-4BB5-B510-A2798C9E4949}" dt="2022-10-06T22:42:43.803" v="1269" actId="478"/>
          <ac:picMkLst>
            <pc:docMk/>
            <pc:sldMk cId="2537063674" sldId="269"/>
            <ac:picMk id="13" creationId="{8DB14ACA-395F-47D5-81C3-077A741C2A64}"/>
          </ac:picMkLst>
        </pc:picChg>
      </pc:sldChg>
      <pc:sldChg chg="addSp delSp modSp mod modTransition">
        <pc:chgData name="Matthew Lancaster" userId="c6508ab9-36e5-4e0a-b485-d26d7a305679" providerId="ADAL" clId="{ECCE7FAA-4959-4BB5-B510-A2798C9E4949}" dt="2022-10-06T22:24:34.337" v="1112" actId="14100"/>
        <pc:sldMkLst>
          <pc:docMk/>
          <pc:sldMk cId="358661293" sldId="270"/>
        </pc:sldMkLst>
        <pc:spChg chg="ord">
          <ac:chgData name="Matthew Lancaster" userId="c6508ab9-36e5-4e0a-b485-d26d7a305679" providerId="ADAL" clId="{ECCE7FAA-4959-4BB5-B510-A2798C9E4949}" dt="2022-10-06T21:53:17.467" v="876" actId="167"/>
          <ac:spMkLst>
            <pc:docMk/>
            <pc:sldMk cId="358661293" sldId="270"/>
            <ac:spMk id="5" creationId="{C74DD698-9152-248F-E17F-A6F49F921820}"/>
          </ac:spMkLst>
        </pc:spChg>
        <pc:spChg chg="ord">
          <ac:chgData name="Matthew Lancaster" userId="c6508ab9-36e5-4e0a-b485-d26d7a305679" providerId="ADAL" clId="{ECCE7FAA-4959-4BB5-B510-A2798C9E4949}" dt="2022-10-06T21:53:17.145" v="875" actId="167"/>
          <ac:spMkLst>
            <pc:docMk/>
            <pc:sldMk cId="358661293" sldId="270"/>
            <ac:spMk id="8" creationId="{F03602C6-0025-2BDB-785D-1F133BD6DCAB}"/>
          </ac:spMkLst>
        </pc:spChg>
        <pc:picChg chg="add del mod">
          <ac:chgData name="Matthew Lancaster" userId="c6508ab9-36e5-4e0a-b485-d26d7a305679" providerId="ADAL" clId="{ECCE7FAA-4959-4BB5-B510-A2798C9E4949}" dt="2022-10-06T22:24:34.337" v="1112" actId="14100"/>
          <ac:picMkLst>
            <pc:docMk/>
            <pc:sldMk cId="358661293" sldId="270"/>
            <ac:picMk id="9" creationId="{4617CA06-C922-4208-9FFC-64455AF3FD15}"/>
          </ac:picMkLst>
        </pc:picChg>
      </pc:sldChg>
      <pc:sldChg chg="mod modShow">
        <pc:chgData name="Matthew Lancaster" userId="c6508ab9-36e5-4e0a-b485-d26d7a305679" providerId="ADAL" clId="{ECCE7FAA-4959-4BB5-B510-A2798C9E4949}" dt="2022-10-06T21:36:16.530" v="817" actId="729"/>
        <pc:sldMkLst>
          <pc:docMk/>
          <pc:sldMk cId="1677302706" sldId="274"/>
        </pc:sldMkLst>
      </pc:sldChg>
      <pc:sldChg chg="modSp mod modShow">
        <pc:chgData name="Matthew Lancaster" userId="c6508ab9-36e5-4e0a-b485-d26d7a305679" providerId="ADAL" clId="{ECCE7FAA-4959-4BB5-B510-A2798C9E4949}" dt="2022-10-06T21:36:14.435" v="816" actId="729"/>
        <pc:sldMkLst>
          <pc:docMk/>
          <pc:sldMk cId="3722752904" sldId="275"/>
        </pc:sldMkLst>
        <pc:spChg chg="mod">
          <ac:chgData name="Matthew Lancaster" userId="c6508ab9-36e5-4e0a-b485-d26d7a305679" providerId="ADAL" clId="{ECCE7FAA-4959-4BB5-B510-A2798C9E4949}" dt="2022-10-06T20:44:29.517" v="247" actId="255"/>
          <ac:spMkLst>
            <pc:docMk/>
            <pc:sldMk cId="3722752904" sldId="275"/>
            <ac:spMk id="17" creationId="{4592FDAE-EBE3-B6AA-500C-6D1616478F85}"/>
          </ac:spMkLst>
        </pc:spChg>
        <pc:spChg chg="mod">
          <ac:chgData name="Matthew Lancaster" userId="c6508ab9-36e5-4e0a-b485-d26d7a305679" providerId="ADAL" clId="{ECCE7FAA-4959-4BB5-B510-A2798C9E4949}" dt="2022-10-06T20:45:58.495" v="267" actId="255"/>
          <ac:spMkLst>
            <pc:docMk/>
            <pc:sldMk cId="3722752904" sldId="275"/>
            <ac:spMk id="26" creationId="{24F22F3A-BF99-3AEC-BB60-9F4C499916B0}"/>
          </ac:spMkLst>
        </pc:spChg>
        <pc:spChg chg="mod">
          <ac:chgData name="Matthew Lancaster" userId="c6508ab9-36e5-4e0a-b485-d26d7a305679" providerId="ADAL" clId="{ECCE7FAA-4959-4BB5-B510-A2798C9E4949}" dt="2022-10-06T20:44:43.933" v="250" actId="255"/>
          <ac:spMkLst>
            <pc:docMk/>
            <pc:sldMk cId="3722752904" sldId="275"/>
            <ac:spMk id="28" creationId="{0B1D6B88-2C1B-3B99-4C0F-C6E0445D8F3E}"/>
          </ac:spMkLst>
        </pc:spChg>
        <pc:spChg chg="mod">
          <ac:chgData name="Matthew Lancaster" userId="c6508ab9-36e5-4e0a-b485-d26d7a305679" providerId="ADAL" clId="{ECCE7FAA-4959-4BB5-B510-A2798C9E4949}" dt="2022-10-06T20:44:23.085" v="246" actId="255"/>
          <ac:spMkLst>
            <pc:docMk/>
            <pc:sldMk cId="3722752904" sldId="275"/>
            <ac:spMk id="30" creationId="{9AEA127E-CD33-804D-4574-2BC413B08112}"/>
          </ac:spMkLst>
        </pc:spChg>
        <pc:spChg chg="mod">
          <ac:chgData name="Matthew Lancaster" userId="c6508ab9-36e5-4e0a-b485-d26d7a305679" providerId="ADAL" clId="{ECCE7FAA-4959-4BB5-B510-A2798C9E4949}" dt="2022-10-06T20:44:59.725" v="253" actId="255"/>
          <ac:spMkLst>
            <pc:docMk/>
            <pc:sldMk cId="3722752904" sldId="275"/>
            <ac:spMk id="34" creationId="{790BD770-9278-27A0-90BA-07F3A1D8878D}"/>
          </ac:spMkLst>
        </pc:spChg>
        <pc:spChg chg="mod">
          <ac:chgData name="Matthew Lancaster" userId="c6508ab9-36e5-4e0a-b485-d26d7a305679" providerId="ADAL" clId="{ECCE7FAA-4959-4BB5-B510-A2798C9E4949}" dt="2022-10-06T20:44:51.932" v="252" actId="255"/>
          <ac:spMkLst>
            <pc:docMk/>
            <pc:sldMk cId="3722752904" sldId="275"/>
            <ac:spMk id="38" creationId="{CD9457A8-BEE5-6306-47AE-CA6DCCDF3448}"/>
          </ac:spMkLst>
        </pc:spChg>
      </pc:sldChg>
      <pc:sldChg chg="addSp delSp modSp add mod modTransition">
        <pc:chgData name="Matthew Lancaster" userId="c6508ab9-36e5-4e0a-b485-d26d7a305679" providerId="ADAL" clId="{ECCE7FAA-4959-4BB5-B510-A2798C9E4949}" dt="2022-10-06T21:21:58.042" v="371" actId="1076"/>
        <pc:sldMkLst>
          <pc:docMk/>
          <pc:sldMk cId="2419948932" sldId="279"/>
        </pc:sldMkLst>
        <pc:spChg chg="mod">
          <ac:chgData name="Matthew Lancaster" userId="c6508ab9-36e5-4e0a-b485-d26d7a305679" providerId="ADAL" clId="{ECCE7FAA-4959-4BB5-B510-A2798C9E4949}" dt="2022-10-06T21:13:09.984" v="322" actId="1076"/>
          <ac:spMkLst>
            <pc:docMk/>
            <pc:sldMk cId="2419948932" sldId="279"/>
            <ac:spMk id="17" creationId="{4592FDAE-EBE3-B6AA-500C-6D1616478F85}"/>
          </ac:spMkLst>
        </pc:spChg>
        <pc:spChg chg="del">
          <ac:chgData name="Matthew Lancaster" userId="c6508ab9-36e5-4e0a-b485-d26d7a305679" providerId="ADAL" clId="{ECCE7FAA-4959-4BB5-B510-A2798C9E4949}" dt="2022-10-06T21:12:51.846" v="318" actId="478"/>
          <ac:spMkLst>
            <pc:docMk/>
            <pc:sldMk cId="2419948932" sldId="279"/>
            <ac:spMk id="20" creationId="{391219E1-D68D-1C76-49E9-B41F435544D1}"/>
          </ac:spMkLst>
        </pc:spChg>
        <pc:spChg chg="del mod">
          <ac:chgData name="Matthew Lancaster" userId="c6508ab9-36e5-4e0a-b485-d26d7a305679" providerId="ADAL" clId="{ECCE7FAA-4959-4BB5-B510-A2798C9E4949}" dt="2022-10-06T21:12:54.088" v="320" actId="478"/>
          <ac:spMkLst>
            <pc:docMk/>
            <pc:sldMk cId="2419948932" sldId="279"/>
            <ac:spMk id="22" creationId="{4DE7F40B-2EF4-2027-C5B4-3F4A5759A0AF}"/>
          </ac:spMkLst>
        </pc:spChg>
        <pc:spChg chg="del">
          <ac:chgData name="Matthew Lancaster" userId="c6508ab9-36e5-4e0a-b485-d26d7a305679" providerId="ADAL" clId="{ECCE7FAA-4959-4BB5-B510-A2798C9E4949}" dt="2022-10-06T21:12:55.081" v="321" actId="478"/>
          <ac:spMkLst>
            <pc:docMk/>
            <pc:sldMk cId="2419948932" sldId="279"/>
            <ac:spMk id="24" creationId="{8C18C555-CA00-FBF5-5FEA-E6B982D84491}"/>
          </ac:spMkLst>
        </pc:spChg>
        <pc:spChg chg="mod">
          <ac:chgData name="Matthew Lancaster" userId="c6508ab9-36e5-4e0a-b485-d26d7a305679" providerId="ADAL" clId="{ECCE7FAA-4959-4BB5-B510-A2798C9E4949}" dt="2022-10-06T21:14:10.253" v="333" actId="6549"/>
          <ac:spMkLst>
            <pc:docMk/>
            <pc:sldMk cId="2419948932" sldId="279"/>
            <ac:spMk id="26" creationId="{24F22F3A-BF99-3AEC-BB60-9F4C499916B0}"/>
          </ac:spMkLst>
        </pc:spChg>
        <pc:spChg chg="add mod">
          <ac:chgData name="Matthew Lancaster" userId="c6508ab9-36e5-4e0a-b485-d26d7a305679" providerId="ADAL" clId="{ECCE7FAA-4959-4BB5-B510-A2798C9E4949}" dt="2022-10-06T21:14:02.695" v="331" actId="1076"/>
          <ac:spMkLst>
            <pc:docMk/>
            <pc:sldMk cId="2419948932" sldId="279"/>
            <ac:spMk id="27" creationId="{62442564-A67D-4FBC-876A-1F2D42E91653}"/>
          </ac:spMkLst>
        </pc:spChg>
        <pc:spChg chg="del mod">
          <ac:chgData name="Matthew Lancaster" userId="c6508ab9-36e5-4e0a-b485-d26d7a305679" providerId="ADAL" clId="{ECCE7FAA-4959-4BB5-B510-A2798C9E4949}" dt="2022-10-06T21:13:15.272" v="324" actId="478"/>
          <ac:spMkLst>
            <pc:docMk/>
            <pc:sldMk cId="2419948932" sldId="279"/>
            <ac:spMk id="28" creationId="{0B1D6B88-2C1B-3B99-4C0F-C6E0445D8F3E}"/>
          </ac:spMkLst>
        </pc:spChg>
        <pc:spChg chg="add mod">
          <ac:chgData name="Matthew Lancaster" userId="c6508ab9-36e5-4e0a-b485-d26d7a305679" providerId="ADAL" clId="{ECCE7FAA-4959-4BB5-B510-A2798C9E4949}" dt="2022-10-06T21:14:12.040" v="334" actId="6549"/>
          <ac:spMkLst>
            <pc:docMk/>
            <pc:sldMk cId="2419948932" sldId="279"/>
            <ac:spMk id="29" creationId="{285EC6F4-AD63-447B-9F20-D82AB38B4D5E}"/>
          </ac:spMkLst>
        </pc:spChg>
        <pc:spChg chg="mod">
          <ac:chgData name="Matthew Lancaster" userId="c6508ab9-36e5-4e0a-b485-d26d7a305679" providerId="ADAL" clId="{ECCE7FAA-4959-4BB5-B510-A2798C9E4949}" dt="2022-10-06T21:14:08.127" v="332" actId="6549"/>
          <ac:spMkLst>
            <pc:docMk/>
            <pc:sldMk cId="2419948932" sldId="279"/>
            <ac:spMk id="30" creationId="{9AEA127E-CD33-804D-4574-2BC413B08112}"/>
          </ac:spMkLst>
        </pc:spChg>
        <pc:spChg chg="add mod">
          <ac:chgData name="Matthew Lancaster" userId="c6508ab9-36e5-4e0a-b485-d26d7a305679" providerId="ADAL" clId="{ECCE7FAA-4959-4BB5-B510-A2798C9E4949}" dt="2022-10-06T21:14:13.690" v="335" actId="6549"/>
          <ac:spMkLst>
            <pc:docMk/>
            <pc:sldMk cId="2419948932" sldId="279"/>
            <ac:spMk id="31" creationId="{F82A6F63-88CB-4BDA-9ED0-CBB25DDA2CF3}"/>
          </ac:spMkLst>
        </pc:spChg>
        <pc:spChg chg="del mod">
          <ac:chgData name="Matthew Lancaster" userId="c6508ab9-36e5-4e0a-b485-d26d7a305679" providerId="ADAL" clId="{ECCE7FAA-4959-4BB5-B510-A2798C9E4949}" dt="2022-10-06T21:13:15.272" v="324" actId="478"/>
          <ac:spMkLst>
            <pc:docMk/>
            <pc:sldMk cId="2419948932" sldId="279"/>
            <ac:spMk id="32" creationId="{97B13C98-6922-8355-3E5E-55BD44856CF9}"/>
          </ac:spMkLst>
        </pc:spChg>
        <pc:spChg chg="add mod">
          <ac:chgData name="Matthew Lancaster" userId="c6508ab9-36e5-4e0a-b485-d26d7a305679" providerId="ADAL" clId="{ECCE7FAA-4959-4BB5-B510-A2798C9E4949}" dt="2022-10-06T21:19:11.262" v="354" actId="1076"/>
          <ac:spMkLst>
            <pc:docMk/>
            <pc:sldMk cId="2419948932" sldId="279"/>
            <ac:spMk id="33" creationId="{8D24E13F-5515-4A33-ADB7-32831FEB91C5}"/>
          </ac:spMkLst>
        </pc:spChg>
        <pc:spChg chg="mod">
          <ac:chgData name="Matthew Lancaster" userId="c6508ab9-36e5-4e0a-b485-d26d7a305679" providerId="ADAL" clId="{ECCE7FAA-4959-4BB5-B510-A2798C9E4949}" dt="2022-10-06T21:13:09.984" v="322" actId="1076"/>
          <ac:spMkLst>
            <pc:docMk/>
            <pc:sldMk cId="2419948932" sldId="279"/>
            <ac:spMk id="34" creationId="{790BD770-9278-27A0-90BA-07F3A1D8878D}"/>
          </ac:spMkLst>
        </pc:spChg>
        <pc:spChg chg="del mod">
          <ac:chgData name="Matthew Lancaster" userId="c6508ab9-36e5-4e0a-b485-d26d7a305679" providerId="ADAL" clId="{ECCE7FAA-4959-4BB5-B510-A2798C9E4949}" dt="2022-10-06T21:13:15.272" v="324" actId="478"/>
          <ac:spMkLst>
            <pc:docMk/>
            <pc:sldMk cId="2419948932" sldId="279"/>
            <ac:spMk id="36" creationId="{231F60FD-AD72-0908-5BC8-02888F0E8130}"/>
          </ac:spMkLst>
        </pc:spChg>
        <pc:spChg chg="del">
          <ac:chgData name="Matthew Lancaster" userId="c6508ab9-36e5-4e0a-b485-d26d7a305679" providerId="ADAL" clId="{ECCE7FAA-4959-4BB5-B510-A2798C9E4949}" dt="2022-10-06T21:13:15.272" v="324" actId="478"/>
          <ac:spMkLst>
            <pc:docMk/>
            <pc:sldMk cId="2419948932" sldId="279"/>
            <ac:spMk id="38" creationId="{CD9457A8-BEE5-6306-47AE-CA6DCCDF3448}"/>
          </ac:spMkLst>
        </pc:spChg>
        <pc:spChg chg="del">
          <ac:chgData name="Matthew Lancaster" userId="c6508ab9-36e5-4e0a-b485-d26d7a305679" providerId="ADAL" clId="{ECCE7FAA-4959-4BB5-B510-A2798C9E4949}" dt="2022-10-06T21:13:15.272" v="324" actId="478"/>
          <ac:spMkLst>
            <pc:docMk/>
            <pc:sldMk cId="2419948932" sldId="279"/>
            <ac:spMk id="40" creationId="{3B753BC6-633C-0FB3-980B-4AF355E62287}"/>
          </ac:spMkLst>
        </pc:spChg>
        <pc:picChg chg="del">
          <ac:chgData name="Matthew Lancaster" userId="c6508ab9-36e5-4e0a-b485-d26d7a305679" providerId="ADAL" clId="{ECCE7FAA-4959-4BB5-B510-A2798C9E4949}" dt="2022-10-06T21:12:49.735" v="317" actId="478"/>
          <ac:picMkLst>
            <pc:docMk/>
            <pc:sldMk cId="2419948932" sldId="279"/>
            <ac:picMk id="4" creationId="{04F54E8D-125A-B3D6-E378-CF080A330709}"/>
          </ac:picMkLst>
        </pc:picChg>
        <pc:picChg chg="add mod">
          <ac:chgData name="Matthew Lancaster" userId="c6508ab9-36e5-4e0a-b485-d26d7a305679" providerId="ADAL" clId="{ECCE7FAA-4959-4BB5-B510-A2798C9E4949}" dt="2022-10-06T21:13:09.984" v="322" actId="1076"/>
          <ac:picMkLst>
            <pc:docMk/>
            <pc:sldMk cId="2419948932" sldId="279"/>
            <ac:picMk id="6" creationId="{035FBFB7-F159-4ECB-B83D-43D92C2466FD}"/>
          </ac:picMkLst>
        </pc:picChg>
        <pc:picChg chg="add mod">
          <ac:chgData name="Matthew Lancaster" userId="c6508ab9-36e5-4e0a-b485-d26d7a305679" providerId="ADAL" clId="{ECCE7FAA-4959-4BB5-B510-A2798C9E4949}" dt="2022-10-06T21:13:09.984" v="322" actId="1076"/>
          <ac:picMkLst>
            <pc:docMk/>
            <pc:sldMk cId="2419948932" sldId="279"/>
            <ac:picMk id="9" creationId="{8D9F8C29-D8BF-46F9-8D21-82E9C1F14E9B}"/>
          </ac:picMkLst>
        </pc:picChg>
        <pc:picChg chg="del">
          <ac:chgData name="Matthew Lancaster" userId="c6508ab9-36e5-4e0a-b485-d26d7a305679" providerId="ADAL" clId="{ECCE7FAA-4959-4BB5-B510-A2798C9E4949}" dt="2022-10-06T21:12:49.735" v="317" actId="478"/>
          <ac:picMkLst>
            <pc:docMk/>
            <pc:sldMk cId="2419948932" sldId="279"/>
            <ac:picMk id="12" creationId="{C07EA3DF-881E-6B74-04AB-169A9BDEC375}"/>
          </ac:picMkLst>
        </pc:picChg>
        <pc:picChg chg="del">
          <ac:chgData name="Matthew Lancaster" userId="c6508ab9-36e5-4e0a-b485-d26d7a305679" providerId="ADAL" clId="{ECCE7FAA-4959-4BB5-B510-A2798C9E4949}" dt="2022-10-06T21:12:49.735" v="317" actId="478"/>
          <ac:picMkLst>
            <pc:docMk/>
            <pc:sldMk cId="2419948932" sldId="279"/>
            <ac:picMk id="14" creationId="{22F84991-E295-E196-06D5-BDD5EE448914}"/>
          </ac:picMkLst>
        </pc:picChg>
        <pc:picChg chg="add mod">
          <ac:chgData name="Matthew Lancaster" userId="c6508ab9-36e5-4e0a-b485-d26d7a305679" providerId="ADAL" clId="{ECCE7FAA-4959-4BB5-B510-A2798C9E4949}" dt="2022-10-06T21:16:39.351" v="342" actId="1076"/>
          <ac:picMkLst>
            <pc:docMk/>
            <pc:sldMk cId="2419948932" sldId="279"/>
            <ac:picMk id="15" creationId="{06CAAF05-07C6-46C5-9BDC-546C566422A6}"/>
          </ac:picMkLst>
        </pc:picChg>
        <pc:picChg chg="add mod">
          <ac:chgData name="Matthew Lancaster" userId="c6508ab9-36e5-4e0a-b485-d26d7a305679" providerId="ADAL" clId="{ECCE7FAA-4959-4BB5-B510-A2798C9E4949}" dt="2022-10-06T21:17:56.961" v="346" actId="1076"/>
          <ac:picMkLst>
            <pc:docMk/>
            <pc:sldMk cId="2419948932" sldId="279"/>
            <ac:picMk id="19" creationId="{66FDD043-2798-4009-85AA-EBA1F1536EC2}"/>
          </ac:picMkLst>
        </pc:picChg>
        <pc:picChg chg="add mod">
          <ac:chgData name="Matthew Lancaster" userId="c6508ab9-36e5-4e0a-b485-d26d7a305679" providerId="ADAL" clId="{ECCE7FAA-4959-4BB5-B510-A2798C9E4949}" dt="2022-10-06T21:19:23.201" v="357" actId="1076"/>
          <ac:picMkLst>
            <pc:docMk/>
            <pc:sldMk cId="2419948932" sldId="279"/>
            <ac:picMk id="23" creationId="{2CA010CE-C772-40FC-9E65-147255538661}"/>
          </ac:picMkLst>
        </pc:picChg>
        <pc:picChg chg="add del mod">
          <ac:chgData name="Matthew Lancaster" userId="c6508ab9-36e5-4e0a-b485-d26d7a305679" providerId="ADAL" clId="{ECCE7FAA-4959-4BB5-B510-A2798C9E4949}" dt="2022-10-06T21:16:03.114" v="336" actId="478"/>
          <ac:picMkLst>
            <pc:docMk/>
            <pc:sldMk cId="2419948932" sldId="279"/>
            <ac:picMk id="35" creationId="{4366316D-F7A5-40AD-890E-438BFE7FAE7B}"/>
          </ac:picMkLst>
        </pc:picChg>
        <pc:picChg chg="add del mod">
          <ac:chgData name="Matthew Lancaster" userId="c6508ab9-36e5-4e0a-b485-d26d7a305679" providerId="ADAL" clId="{ECCE7FAA-4959-4BB5-B510-A2798C9E4949}" dt="2022-10-06T21:16:04.504" v="337" actId="478"/>
          <ac:picMkLst>
            <pc:docMk/>
            <pc:sldMk cId="2419948932" sldId="279"/>
            <ac:picMk id="37" creationId="{80C03CD9-4AF5-4F8A-8C18-FBF6D1345446}"/>
          </ac:picMkLst>
        </pc:picChg>
        <pc:picChg chg="add mod">
          <ac:chgData name="Matthew Lancaster" userId="c6508ab9-36e5-4e0a-b485-d26d7a305679" providerId="ADAL" clId="{ECCE7FAA-4959-4BB5-B510-A2798C9E4949}" dt="2022-10-06T21:20:43.202" v="361" actId="1076"/>
          <ac:picMkLst>
            <pc:docMk/>
            <pc:sldMk cId="2419948932" sldId="279"/>
            <ac:picMk id="39" creationId="{28DD6A93-1899-4C5D-89E2-7959A2D9B4E0}"/>
          </ac:picMkLst>
        </pc:picChg>
        <pc:picChg chg="add mod">
          <ac:chgData name="Matthew Lancaster" userId="c6508ab9-36e5-4e0a-b485-d26d7a305679" providerId="ADAL" clId="{ECCE7FAA-4959-4BB5-B510-A2798C9E4949}" dt="2022-10-06T21:21:15.970" v="365" actId="1076"/>
          <ac:picMkLst>
            <pc:docMk/>
            <pc:sldMk cId="2419948932" sldId="279"/>
            <ac:picMk id="42" creationId="{7B9F9748-7560-40DD-8439-82F2A729DFD6}"/>
          </ac:picMkLst>
        </pc:picChg>
        <pc:picChg chg="add mod">
          <ac:chgData name="Matthew Lancaster" userId="c6508ab9-36e5-4e0a-b485-d26d7a305679" providerId="ADAL" clId="{ECCE7FAA-4959-4BB5-B510-A2798C9E4949}" dt="2022-10-06T21:21:58.042" v="371" actId="1076"/>
          <ac:picMkLst>
            <pc:docMk/>
            <pc:sldMk cId="2419948932" sldId="279"/>
            <ac:picMk id="44" creationId="{B882178C-86F4-4925-9C2F-0A550B61FB71}"/>
          </ac:picMkLst>
        </pc:picChg>
      </pc:sldChg>
      <pc:sldChg chg="delSp modSp add mod">
        <pc:chgData name="Matthew Lancaster" userId="c6508ab9-36e5-4e0a-b485-d26d7a305679" providerId="ADAL" clId="{ECCE7FAA-4959-4BB5-B510-A2798C9E4949}" dt="2022-10-06T21:23:54.065" v="449" actId="1076"/>
        <pc:sldMkLst>
          <pc:docMk/>
          <pc:sldMk cId="3224341621" sldId="282"/>
        </pc:sldMkLst>
        <pc:spChg chg="mod">
          <ac:chgData name="Matthew Lancaster" userId="c6508ab9-36e5-4e0a-b485-d26d7a305679" providerId="ADAL" clId="{ECCE7FAA-4959-4BB5-B510-A2798C9E4949}" dt="2022-10-06T21:23:51.567" v="447" actId="6549"/>
          <ac:spMkLst>
            <pc:docMk/>
            <pc:sldMk cId="3224341621" sldId="282"/>
            <ac:spMk id="17" creationId="{4592FDAE-EBE3-B6AA-500C-6D1616478F85}"/>
          </ac:spMkLst>
        </pc:spChg>
        <pc:spChg chg="mod">
          <ac:chgData name="Matthew Lancaster" userId="c6508ab9-36e5-4e0a-b485-d26d7a305679" providerId="ADAL" clId="{ECCE7FAA-4959-4BB5-B510-A2798C9E4949}" dt="2022-10-06T21:23:54.065" v="449" actId="1076"/>
          <ac:spMkLst>
            <pc:docMk/>
            <pc:sldMk cId="3224341621" sldId="282"/>
            <ac:spMk id="29" creationId="{285EC6F4-AD63-447B-9F20-D82AB38B4D5E}"/>
          </ac:spMkLst>
        </pc:spChg>
        <pc:picChg chg="del">
          <ac:chgData name="Matthew Lancaster" userId="c6508ab9-36e5-4e0a-b485-d26d7a305679" providerId="ADAL" clId="{ECCE7FAA-4959-4BB5-B510-A2798C9E4949}" dt="2022-10-06T21:22:10.396" v="373" actId="478"/>
          <ac:picMkLst>
            <pc:docMk/>
            <pc:sldMk cId="3224341621" sldId="282"/>
            <ac:picMk id="6" creationId="{035FBFB7-F159-4ECB-B83D-43D92C2466FD}"/>
          </ac:picMkLst>
        </pc:picChg>
      </pc:sldChg>
      <pc:sldChg chg="delSp modSp add mod ord">
        <pc:chgData name="Matthew Lancaster" userId="c6508ab9-36e5-4e0a-b485-d26d7a305679" providerId="ADAL" clId="{ECCE7FAA-4959-4BB5-B510-A2798C9E4949}" dt="2022-10-06T21:23:45.729" v="446" actId="113"/>
        <pc:sldMkLst>
          <pc:docMk/>
          <pc:sldMk cId="85211900" sldId="283"/>
        </pc:sldMkLst>
        <pc:spChg chg="mod">
          <ac:chgData name="Matthew Lancaster" userId="c6508ab9-36e5-4e0a-b485-d26d7a305679" providerId="ADAL" clId="{ECCE7FAA-4959-4BB5-B510-A2798C9E4949}" dt="2022-10-06T21:23:45.729" v="446" actId="113"/>
          <ac:spMkLst>
            <pc:docMk/>
            <pc:sldMk cId="85211900" sldId="283"/>
            <ac:spMk id="34" creationId="{790BD770-9278-27A0-90BA-07F3A1D8878D}"/>
          </ac:spMkLst>
        </pc:spChg>
        <pc:picChg chg="del">
          <ac:chgData name="Matthew Lancaster" userId="c6508ab9-36e5-4e0a-b485-d26d7a305679" providerId="ADAL" clId="{ECCE7FAA-4959-4BB5-B510-A2798C9E4949}" dt="2022-10-06T21:23:01.004" v="382" actId="478"/>
          <ac:picMkLst>
            <pc:docMk/>
            <pc:sldMk cId="85211900" sldId="283"/>
            <ac:picMk id="9" creationId="{8D9F8C29-D8BF-46F9-8D21-82E9C1F14E9B}"/>
          </ac:picMkLst>
        </pc:picChg>
      </pc:sldChg>
      <pc:sldChg chg="delSp modSp add mod ord">
        <pc:chgData name="Matthew Lancaster" userId="c6508ab9-36e5-4e0a-b485-d26d7a305679" providerId="ADAL" clId="{ECCE7FAA-4959-4BB5-B510-A2798C9E4949}" dt="2022-10-06T21:24:56.572" v="502" actId="20577"/>
        <pc:sldMkLst>
          <pc:docMk/>
          <pc:sldMk cId="1322123521" sldId="284"/>
        </pc:sldMkLst>
        <pc:spChg chg="mod">
          <ac:chgData name="Matthew Lancaster" userId="c6508ab9-36e5-4e0a-b485-d26d7a305679" providerId="ADAL" clId="{ECCE7FAA-4959-4BB5-B510-A2798C9E4949}" dt="2022-10-06T21:24:56.572" v="502" actId="20577"/>
          <ac:spMkLst>
            <pc:docMk/>
            <pc:sldMk cId="1322123521" sldId="284"/>
            <ac:spMk id="30" creationId="{9AEA127E-CD33-804D-4574-2BC413B08112}"/>
          </ac:spMkLst>
        </pc:spChg>
        <pc:picChg chg="del">
          <ac:chgData name="Matthew Lancaster" userId="c6508ab9-36e5-4e0a-b485-d26d7a305679" providerId="ADAL" clId="{ECCE7FAA-4959-4BB5-B510-A2798C9E4949}" dt="2022-10-06T21:24:08.652" v="453" actId="478"/>
          <ac:picMkLst>
            <pc:docMk/>
            <pc:sldMk cId="1322123521" sldId="284"/>
            <ac:picMk id="15" creationId="{06CAAF05-07C6-46C5-9BDC-546C566422A6}"/>
          </ac:picMkLst>
        </pc:picChg>
      </pc:sldChg>
      <pc:sldChg chg="delSp modSp add mod ord">
        <pc:chgData name="Matthew Lancaster" userId="c6508ab9-36e5-4e0a-b485-d26d7a305679" providerId="ADAL" clId="{ECCE7FAA-4959-4BB5-B510-A2798C9E4949}" dt="2022-10-06T21:26:25.173" v="561" actId="113"/>
        <pc:sldMkLst>
          <pc:docMk/>
          <pc:sldMk cId="1438651269" sldId="285"/>
        </pc:sldMkLst>
        <pc:spChg chg="mod">
          <ac:chgData name="Matthew Lancaster" userId="c6508ab9-36e5-4e0a-b485-d26d7a305679" providerId="ADAL" clId="{ECCE7FAA-4959-4BB5-B510-A2798C9E4949}" dt="2022-10-06T21:26:25.173" v="561" actId="113"/>
          <ac:spMkLst>
            <pc:docMk/>
            <pc:sldMk cId="1438651269" sldId="285"/>
            <ac:spMk id="26" creationId="{24F22F3A-BF99-3AEC-BB60-9F4C499916B0}"/>
          </ac:spMkLst>
        </pc:spChg>
        <pc:picChg chg="del">
          <ac:chgData name="Matthew Lancaster" userId="c6508ab9-36e5-4e0a-b485-d26d7a305679" providerId="ADAL" clId="{ECCE7FAA-4959-4BB5-B510-A2798C9E4949}" dt="2022-10-06T21:25:09.310" v="506" actId="478"/>
          <ac:picMkLst>
            <pc:docMk/>
            <pc:sldMk cId="1438651269" sldId="285"/>
            <ac:picMk id="19" creationId="{66FDD043-2798-4009-85AA-EBA1F1536EC2}"/>
          </ac:picMkLst>
        </pc:picChg>
      </pc:sldChg>
      <pc:sldChg chg="delSp modSp add mod ord">
        <pc:chgData name="Matthew Lancaster" userId="c6508ab9-36e5-4e0a-b485-d26d7a305679" providerId="ADAL" clId="{ECCE7FAA-4959-4BB5-B510-A2798C9E4949}" dt="2022-10-06T21:27:03.645" v="623" actId="255"/>
        <pc:sldMkLst>
          <pc:docMk/>
          <pc:sldMk cId="2924019642" sldId="286"/>
        </pc:sldMkLst>
        <pc:spChg chg="mod">
          <ac:chgData name="Matthew Lancaster" userId="c6508ab9-36e5-4e0a-b485-d26d7a305679" providerId="ADAL" clId="{ECCE7FAA-4959-4BB5-B510-A2798C9E4949}" dt="2022-10-06T21:27:03.645" v="623" actId="255"/>
          <ac:spMkLst>
            <pc:docMk/>
            <pc:sldMk cId="2924019642" sldId="286"/>
            <ac:spMk id="33" creationId="{8D24E13F-5515-4A33-ADB7-32831FEB91C5}"/>
          </ac:spMkLst>
        </pc:spChg>
        <pc:picChg chg="del">
          <ac:chgData name="Matthew Lancaster" userId="c6508ab9-36e5-4e0a-b485-d26d7a305679" providerId="ADAL" clId="{ECCE7FAA-4959-4BB5-B510-A2798C9E4949}" dt="2022-10-06T21:26:36.478" v="565" actId="478"/>
          <ac:picMkLst>
            <pc:docMk/>
            <pc:sldMk cId="2924019642" sldId="286"/>
            <ac:picMk id="23" creationId="{2CA010CE-C772-40FC-9E65-147255538661}"/>
          </ac:picMkLst>
        </pc:picChg>
      </pc:sldChg>
      <pc:sldChg chg="delSp modSp add mod ord">
        <pc:chgData name="Matthew Lancaster" userId="c6508ab9-36e5-4e0a-b485-d26d7a305679" providerId="ADAL" clId="{ECCE7FAA-4959-4BB5-B510-A2798C9E4949}" dt="2022-10-06T21:42:58.900" v="843" actId="6549"/>
        <pc:sldMkLst>
          <pc:docMk/>
          <pc:sldMk cId="1512818451" sldId="287"/>
        </pc:sldMkLst>
        <pc:spChg chg="mod">
          <ac:chgData name="Matthew Lancaster" userId="c6508ab9-36e5-4e0a-b485-d26d7a305679" providerId="ADAL" clId="{ECCE7FAA-4959-4BB5-B510-A2798C9E4949}" dt="2022-10-06T21:42:58.900" v="843" actId="6549"/>
          <ac:spMkLst>
            <pc:docMk/>
            <pc:sldMk cId="1512818451" sldId="287"/>
            <ac:spMk id="31" creationId="{F82A6F63-88CB-4BDA-9ED0-CBB25DDA2CF3}"/>
          </ac:spMkLst>
        </pc:spChg>
        <pc:picChg chg="del">
          <ac:chgData name="Matthew Lancaster" userId="c6508ab9-36e5-4e0a-b485-d26d7a305679" providerId="ADAL" clId="{ECCE7FAA-4959-4BB5-B510-A2798C9E4949}" dt="2022-10-06T21:28:10.416" v="627" actId="478"/>
          <ac:picMkLst>
            <pc:docMk/>
            <pc:sldMk cId="1512818451" sldId="287"/>
            <ac:picMk id="39" creationId="{28DD6A93-1899-4C5D-89E2-7959A2D9B4E0}"/>
          </ac:picMkLst>
        </pc:picChg>
      </pc:sldChg>
      <pc:sldChg chg="delSp modSp add mod ord">
        <pc:chgData name="Matthew Lancaster" userId="c6508ab9-36e5-4e0a-b485-d26d7a305679" providerId="ADAL" clId="{ECCE7FAA-4959-4BB5-B510-A2798C9E4949}" dt="2022-10-06T21:29:25.738" v="702" actId="113"/>
        <pc:sldMkLst>
          <pc:docMk/>
          <pc:sldMk cId="2055911418" sldId="288"/>
        </pc:sldMkLst>
        <pc:spChg chg="mod">
          <ac:chgData name="Matthew Lancaster" userId="c6508ab9-36e5-4e0a-b485-d26d7a305679" providerId="ADAL" clId="{ECCE7FAA-4959-4BB5-B510-A2798C9E4949}" dt="2022-10-06T21:29:25.738" v="702" actId="113"/>
          <ac:spMkLst>
            <pc:docMk/>
            <pc:sldMk cId="2055911418" sldId="288"/>
            <ac:spMk id="29" creationId="{285EC6F4-AD63-447B-9F20-D82AB38B4D5E}"/>
          </ac:spMkLst>
        </pc:spChg>
        <pc:picChg chg="del">
          <ac:chgData name="Matthew Lancaster" userId="c6508ab9-36e5-4e0a-b485-d26d7a305679" providerId="ADAL" clId="{ECCE7FAA-4959-4BB5-B510-A2798C9E4949}" dt="2022-10-06T21:29:11.568" v="699" actId="478"/>
          <ac:picMkLst>
            <pc:docMk/>
            <pc:sldMk cId="2055911418" sldId="288"/>
            <ac:picMk id="42" creationId="{7B9F9748-7560-40DD-8439-82F2A729DFD6}"/>
          </ac:picMkLst>
        </pc:picChg>
      </pc:sldChg>
      <pc:sldChg chg="delSp modSp add mod ord">
        <pc:chgData name="Matthew Lancaster" userId="c6508ab9-36e5-4e0a-b485-d26d7a305679" providerId="ADAL" clId="{ECCE7FAA-4959-4BB5-B510-A2798C9E4949}" dt="2022-10-06T21:33:54.331" v="815" actId="113"/>
        <pc:sldMkLst>
          <pc:docMk/>
          <pc:sldMk cId="137981455" sldId="289"/>
        </pc:sldMkLst>
        <pc:spChg chg="mod">
          <ac:chgData name="Matthew Lancaster" userId="c6508ab9-36e5-4e0a-b485-d26d7a305679" providerId="ADAL" clId="{ECCE7FAA-4959-4BB5-B510-A2798C9E4949}" dt="2022-10-06T21:33:54.331" v="815" actId="113"/>
          <ac:spMkLst>
            <pc:docMk/>
            <pc:sldMk cId="137981455" sldId="289"/>
            <ac:spMk id="27" creationId="{62442564-A67D-4FBC-876A-1F2D42E91653}"/>
          </ac:spMkLst>
        </pc:spChg>
        <pc:picChg chg="del">
          <ac:chgData name="Matthew Lancaster" userId="c6508ab9-36e5-4e0a-b485-d26d7a305679" providerId="ADAL" clId="{ECCE7FAA-4959-4BB5-B510-A2798C9E4949}" dt="2022-10-06T21:29:38.607" v="706" actId="478"/>
          <ac:picMkLst>
            <pc:docMk/>
            <pc:sldMk cId="137981455" sldId="289"/>
            <ac:picMk id="44" creationId="{B882178C-86F4-4925-9C2F-0A550B61FB71}"/>
          </ac:picMkLst>
        </pc:picChg>
      </pc:sldChg>
      <pc:sldChg chg="delSp modSp add mod modTransition">
        <pc:chgData name="Matthew Lancaster" userId="c6508ab9-36e5-4e0a-b485-d26d7a305679" providerId="ADAL" clId="{ECCE7FAA-4959-4BB5-B510-A2798C9E4949}" dt="2022-10-06T21:43:38.148" v="849" actId="255"/>
        <pc:sldMkLst>
          <pc:docMk/>
          <pc:sldMk cId="838598141" sldId="290"/>
        </pc:sldMkLst>
        <pc:spChg chg="mod">
          <ac:chgData name="Matthew Lancaster" userId="c6508ab9-36e5-4e0a-b485-d26d7a305679" providerId="ADAL" clId="{ECCE7FAA-4959-4BB5-B510-A2798C9E4949}" dt="2022-10-06T21:37:15.861" v="821" actId="1076"/>
          <ac:spMkLst>
            <pc:docMk/>
            <pc:sldMk cId="838598141" sldId="290"/>
            <ac:spMk id="10" creationId="{7F6188C1-FFE7-B131-6F5C-6C0A6EF3C384}"/>
          </ac:spMkLst>
        </pc:spChg>
        <pc:spChg chg="mod">
          <ac:chgData name="Matthew Lancaster" userId="c6508ab9-36e5-4e0a-b485-d26d7a305679" providerId="ADAL" clId="{ECCE7FAA-4959-4BB5-B510-A2798C9E4949}" dt="2022-10-06T21:42:36.033" v="839" actId="255"/>
          <ac:spMkLst>
            <pc:docMk/>
            <pc:sldMk cId="838598141" sldId="290"/>
            <ac:spMk id="26" creationId="{24F22F3A-BF99-3AEC-BB60-9F4C499916B0}"/>
          </ac:spMkLst>
        </pc:spChg>
        <pc:spChg chg="mod">
          <ac:chgData name="Matthew Lancaster" userId="c6508ab9-36e5-4e0a-b485-d26d7a305679" providerId="ADAL" clId="{ECCE7FAA-4959-4BB5-B510-A2798C9E4949}" dt="2022-10-06T21:43:38.148" v="849" actId="255"/>
          <ac:spMkLst>
            <pc:docMk/>
            <pc:sldMk cId="838598141" sldId="290"/>
            <ac:spMk id="27" creationId="{62442564-A67D-4FBC-876A-1F2D42E91653}"/>
          </ac:spMkLst>
        </pc:spChg>
        <pc:spChg chg="mod">
          <ac:chgData name="Matthew Lancaster" userId="c6508ab9-36e5-4e0a-b485-d26d7a305679" providerId="ADAL" clId="{ECCE7FAA-4959-4BB5-B510-A2798C9E4949}" dt="2022-10-06T21:43:22.276" v="847" actId="255"/>
          <ac:spMkLst>
            <pc:docMk/>
            <pc:sldMk cId="838598141" sldId="290"/>
            <ac:spMk id="29" creationId="{285EC6F4-AD63-447B-9F20-D82AB38B4D5E}"/>
          </ac:spMkLst>
        </pc:spChg>
        <pc:spChg chg="mod">
          <ac:chgData name="Matthew Lancaster" userId="c6508ab9-36e5-4e0a-b485-d26d7a305679" providerId="ADAL" clId="{ECCE7FAA-4959-4BB5-B510-A2798C9E4949}" dt="2022-10-06T21:42:14.867" v="837" actId="255"/>
          <ac:spMkLst>
            <pc:docMk/>
            <pc:sldMk cId="838598141" sldId="290"/>
            <ac:spMk id="30" creationId="{9AEA127E-CD33-804D-4574-2BC413B08112}"/>
          </ac:spMkLst>
        </pc:spChg>
        <pc:spChg chg="mod">
          <ac:chgData name="Matthew Lancaster" userId="c6508ab9-36e5-4e0a-b485-d26d7a305679" providerId="ADAL" clId="{ECCE7FAA-4959-4BB5-B510-A2798C9E4949}" dt="2022-10-06T21:43:08.851" v="845" actId="255"/>
          <ac:spMkLst>
            <pc:docMk/>
            <pc:sldMk cId="838598141" sldId="290"/>
            <ac:spMk id="31" creationId="{F82A6F63-88CB-4BDA-9ED0-CBB25DDA2CF3}"/>
          </ac:spMkLst>
        </pc:spChg>
        <pc:spChg chg="mod">
          <ac:chgData name="Matthew Lancaster" userId="c6508ab9-36e5-4e0a-b485-d26d7a305679" providerId="ADAL" clId="{ECCE7FAA-4959-4BB5-B510-A2798C9E4949}" dt="2022-10-06T21:42:48.803" v="841" actId="255"/>
          <ac:spMkLst>
            <pc:docMk/>
            <pc:sldMk cId="838598141" sldId="290"/>
            <ac:spMk id="33" creationId="{8D24E13F-5515-4A33-ADB7-32831FEB91C5}"/>
          </ac:spMkLst>
        </pc:spChg>
        <pc:spChg chg="mod">
          <ac:chgData name="Matthew Lancaster" userId="c6508ab9-36e5-4e0a-b485-d26d7a305679" providerId="ADAL" clId="{ECCE7FAA-4959-4BB5-B510-A2798C9E4949}" dt="2022-10-06T21:41:57.779" v="835" actId="255"/>
          <ac:spMkLst>
            <pc:docMk/>
            <pc:sldMk cId="838598141" sldId="290"/>
            <ac:spMk id="34" creationId="{790BD770-9278-27A0-90BA-07F3A1D8878D}"/>
          </ac:spMkLst>
        </pc:spChg>
        <pc:picChg chg="del">
          <ac:chgData name="Matthew Lancaster" userId="c6508ab9-36e5-4e0a-b485-d26d7a305679" providerId="ADAL" clId="{ECCE7FAA-4959-4BB5-B510-A2798C9E4949}" dt="2022-10-06T21:37:30.178" v="823" actId="478"/>
          <ac:picMkLst>
            <pc:docMk/>
            <pc:sldMk cId="838598141" sldId="290"/>
            <ac:picMk id="9" creationId="{8D9F8C29-D8BF-46F9-8D21-82E9C1F14E9B}"/>
          </ac:picMkLst>
        </pc:picChg>
        <pc:picChg chg="del">
          <ac:chgData name="Matthew Lancaster" userId="c6508ab9-36e5-4e0a-b485-d26d7a305679" providerId="ADAL" clId="{ECCE7FAA-4959-4BB5-B510-A2798C9E4949}" dt="2022-10-06T21:37:30.930" v="824" actId="478"/>
          <ac:picMkLst>
            <pc:docMk/>
            <pc:sldMk cId="838598141" sldId="290"/>
            <ac:picMk id="15" creationId="{06CAAF05-07C6-46C5-9BDC-546C566422A6}"/>
          </ac:picMkLst>
        </pc:picChg>
        <pc:picChg chg="del">
          <ac:chgData name="Matthew Lancaster" userId="c6508ab9-36e5-4e0a-b485-d26d7a305679" providerId="ADAL" clId="{ECCE7FAA-4959-4BB5-B510-A2798C9E4949}" dt="2022-10-06T21:37:31.711" v="825" actId="478"/>
          <ac:picMkLst>
            <pc:docMk/>
            <pc:sldMk cId="838598141" sldId="290"/>
            <ac:picMk id="19" creationId="{66FDD043-2798-4009-85AA-EBA1F1536EC2}"/>
          </ac:picMkLst>
        </pc:picChg>
        <pc:picChg chg="del">
          <ac:chgData name="Matthew Lancaster" userId="c6508ab9-36e5-4e0a-b485-d26d7a305679" providerId="ADAL" clId="{ECCE7FAA-4959-4BB5-B510-A2798C9E4949}" dt="2022-10-06T21:37:35.042" v="829" actId="478"/>
          <ac:picMkLst>
            <pc:docMk/>
            <pc:sldMk cId="838598141" sldId="290"/>
            <ac:picMk id="23" creationId="{2CA010CE-C772-40FC-9E65-147255538661}"/>
          </ac:picMkLst>
        </pc:picChg>
        <pc:picChg chg="del">
          <ac:chgData name="Matthew Lancaster" userId="c6508ab9-36e5-4e0a-b485-d26d7a305679" providerId="ADAL" clId="{ECCE7FAA-4959-4BB5-B510-A2798C9E4949}" dt="2022-10-06T21:37:34.113" v="828" actId="478"/>
          <ac:picMkLst>
            <pc:docMk/>
            <pc:sldMk cId="838598141" sldId="290"/>
            <ac:picMk id="39" creationId="{28DD6A93-1899-4C5D-89E2-7959A2D9B4E0}"/>
          </ac:picMkLst>
        </pc:picChg>
        <pc:picChg chg="del">
          <ac:chgData name="Matthew Lancaster" userId="c6508ab9-36e5-4e0a-b485-d26d7a305679" providerId="ADAL" clId="{ECCE7FAA-4959-4BB5-B510-A2798C9E4949}" dt="2022-10-06T21:37:33.167" v="827" actId="478"/>
          <ac:picMkLst>
            <pc:docMk/>
            <pc:sldMk cId="838598141" sldId="290"/>
            <ac:picMk id="42" creationId="{7B9F9748-7560-40DD-8439-82F2A729DFD6}"/>
          </ac:picMkLst>
        </pc:picChg>
        <pc:picChg chg="del">
          <ac:chgData name="Matthew Lancaster" userId="c6508ab9-36e5-4e0a-b485-d26d7a305679" providerId="ADAL" clId="{ECCE7FAA-4959-4BB5-B510-A2798C9E4949}" dt="2022-10-06T21:37:32.384" v="826" actId="478"/>
          <ac:picMkLst>
            <pc:docMk/>
            <pc:sldMk cId="838598141" sldId="290"/>
            <ac:picMk id="44" creationId="{B882178C-86F4-4925-9C2F-0A550B61FB71}"/>
          </ac:picMkLst>
        </pc:picChg>
      </pc:sldChg>
      <pc:sldChg chg="add del">
        <pc:chgData name="Matthew Lancaster" userId="c6508ab9-36e5-4e0a-b485-d26d7a305679" providerId="ADAL" clId="{ECCE7FAA-4959-4BB5-B510-A2798C9E4949}" dt="2022-10-06T21:37:45.155" v="831"/>
        <pc:sldMkLst>
          <pc:docMk/>
          <pc:sldMk cId="345971199" sldId="291"/>
        </pc:sldMkLst>
      </pc:sldChg>
      <pc:sldChg chg="addSp delSp modSp add mod modTransition">
        <pc:chgData name="Matthew Lancaster" userId="c6508ab9-36e5-4e0a-b485-d26d7a305679" providerId="ADAL" clId="{ECCE7FAA-4959-4BB5-B510-A2798C9E4949}" dt="2022-10-06T22:24:23.158" v="1111" actId="14100"/>
        <pc:sldMkLst>
          <pc:docMk/>
          <pc:sldMk cId="1951717614" sldId="292"/>
        </pc:sldMkLst>
        <pc:picChg chg="del">
          <ac:chgData name="Matthew Lancaster" userId="c6508ab9-36e5-4e0a-b485-d26d7a305679" providerId="ADAL" clId="{ECCE7FAA-4959-4BB5-B510-A2798C9E4949}" dt="2022-10-06T22:01:44.730" v="922" actId="478"/>
          <ac:picMkLst>
            <pc:docMk/>
            <pc:sldMk cId="1951717614" sldId="292"/>
            <ac:picMk id="9" creationId="{4617CA06-C922-4208-9FFC-64455AF3FD15}"/>
          </ac:picMkLst>
        </pc:picChg>
        <pc:picChg chg="add mod ord modCrop">
          <ac:chgData name="Matthew Lancaster" userId="c6508ab9-36e5-4e0a-b485-d26d7a305679" providerId="ADAL" clId="{ECCE7FAA-4959-4BB5-B510-A2798C9E4949}" dt="2022-10-06T22:24:23.158" v="1111" actId="14100"/>
          <ac:picMkLst>
            <pc:docMk/>
            <pc:sldMk cId="1951717614" sldId="292"/>
            <ac:picMk id="11" creationId="{B9FA9405-D660-4E1A-B9D5-B2387A35B955}"/>
          </ac:picMkLst>
        </pc:picChg>
      </pc:sldChg>
      <pc:sldChg chg="addSp delSp modSp add mod modTransition">
        <pc:chgData name="Matthew Lancaster" userId="c6508ab9-36e5-4e0a-b485-d26d7a305679" providerId="ADAL" clId="{ECCE7FAA-4959-4BB5-B510-A2798C9E4949}" dt="2022-10-06T22:25:33.114" v="1119" actId="1076"/>
        <pc:sldMkLst>
          <pc:docMk/>
          <pc:sldMk cId="1939762520" sldId="293"/>
        </pc:sldMkLst>
        <pc:picChg chg="del">
          <ac:chgData name="Matthew Lancaster" userId="c6508ab9-36e5-4e0a-b485-d26d7a305679" providerId="ADAL" clId="{ECCE7FAA-4959-4BB5-B510-A2798C9E4949}" dt="2022-10-06T22:01:58.649" v="927" actId="478"/>
          <ac:picMkLst>
            <pc:docMk/>
            <pc:sldMk cId="1939762520" sldId="293"/>
            <ac:picMk id="9" creationId="{4617CA06-C922-4208-9FFC-64455AF3FD15}"/>
          </ac:picMkLst>
        </pc:picChg>
        <pc:picChg chg="del">
          <ac:chgData name="Matthew Lancaster" userId="c6508ab9-36e5-4e0a-b485-d26d7a305679" providerId="ADAL" clId="{ECCE7FAA-4959-4BB5-B510-A2798C9E4949}" dt="2022-10-06T22:01:57.993" v="926" actId="478"/>
          <ac:picMkLst>
            <pc:docMk/>
            <pc:sldMk cId="1939762520" sldId="293"/>
            <ac:picMk id="11" creationId="{B9FA9405-D660-4E1A-B9D5-B2387A35B955}"/>
          </ac:picMkLst>
        </pc:picChg>
        <pc:picChg chg="add del mod modCrop">
          <ac:chgData name="Matthew Lancaster" userId="c6508ab9-36e5-4e0a-b485-d26d7a305679" providerId="ADAL" clId="{ECCE7FAA-4959-4BB5-B510-A2798C9E4949}" dt="2022-10-06T22:01:57.373" v="925" actId="478"/>
          <ac:picMkLst>
            <pc:docMk/>
            <pc:sldMk cId="1939762520" sldId="293"/>
            <ac:picMk id="12" creationId="{F9BC92F7-64ED-4C99-9DD2-883984D92F60}"/>
          </ac:picMkLst>
        </pc:picChg>
        <pc:picChg chg="add mod modCrop">
          <ac:chgData name="Matthew Lancaster" userId="c6508ab9-36e5-4e0a-b485-d26d7a305679" providerId="ADAL" clId="{ECCE7FAA-4959-4BB5-B510-A2798C9E4949}" dt="2022-10-06T22:25:33.114" v="1119" actId="1076"/>
          <ac:picMkLst>
            <pc:docMk/>
            <pc:sldMk cId="1939762520" sldId="293"/>
            <ac:picMk id="14" creationId="{3CA1172B-52FA-4148-A372-CB9DD87D47FB}"/>
          </ac:picMkLst>
        </pc:picChg>
        <pc:picChg chg="add del mod">
          <ac:chgData name="Matthew Lancaster" userId="c6508ab9-36e5-4e0a-b485-d26d7a305679" providerId="ADAL" clId="{ECCE7FAA-4959-4BB5-B510-A2798C9E4949}" dt="2022-10-06T22:03:34.298" v="936" actId="478"/>
          <ac:picMkLst>
            <pc:docMk/>
            <pc:sldMk cId="1939762520" sldId="293"/>
            <ac:picMk id="15" creationId="{35DF41E3-00C4-45BE-8F81-1BDF1F691155}"/>
          </ac:picMkLst>
        </pc:picChg>
      </pc:sldChg>
      <pc:sldChg chg="addSp delSp modSp add mod">
        <pc:chgData name="Matthew Lancaster" userId="c6508ab9-36e5-4e0a-b485-d26d7a305679" providerId="ADAL" clId="{ECCE7FAA-4959-4BB5-B510-A2798C9E4949}" dt="2022-10-06T22:26:51.772" v="1128" actId="1076"/>
        <pc:sldMkLst>
          <pc:docMk/>
          <pc:sldMk cId="2569823007" sldId="295"/>
        </pc:sldMkLst>
        <pc:picChg chg="add del mod">
          <ac:chgData name="Matthew Lancaster" userId="c6508ab9-36e5-4e0a-b485-d26d7a305679" providerId="ADAL" clId="{ECCE7FAA-4959-4BB5-B510-A2798C9E4949}" dt="2022-10-06T22:09:13.421" v="940" actId="478"/>
          <ac:picMkLst>
            <pc:docMk/>
            <pc:sldMk cId="2569823007" sldId="295"/>
            <ac:picMk id="9" creationId="{62443E40-F939-4EDF-9195-30E77118C351}"/>
          </ac:picMkLst>
        </pc:picChg>
        <pc:picChg chg="add mod modCrop">
          <ac:chgData name="Matthew Lancaster" userId="c6508ab9-36e5-4e0a-b485-d26d7a305679" providerId="ADAL" clId="{ECCE7FAA-4959-4BB5-B510-A2798C9E4949}" dt="2022-10-06T22:26:51.772" v="1128" actId="1076"/>
          <ac:picMkLst>
            <pc:docMk/>
            <pc:sldMk cId="2569823007" sldId="295"/>
            <ac:picMk id="12" creationId="{1F2F4A25-7C03-4B68-878E-3727EB3225D2}"/>
          </ac:picMkLst>
        </pc:picChg>
        <pc:picChg chg="del">
          <ac:chgData name="Matthew Lancaster" userId="c6508ab9-36e5-4e0a-b485-d26d7a305679" providerId="ADAL" clId="{ECCE7FAA-4959-4BB5-B510-A2798C9E4949}" dt="2022-10-06T22:09:07.411" v="938" actId="21"/>
          <ac:picMkLst>
            <pc:docMk/>
            <pc:sldMk cId="2569823007" sldId="295"/>
            <ac:picMk id="14" creationId="{3CA1172B-52FA-4148-A372-CB9DD87D47FB}"/>
          </ac:picMkLst>
        </pc:picChg>
        <pc:picChg chg="add del mod">
          <ac:chgData name="Matthew Lancaster" userId="c6508ab9-36e5-4e0a-b485-d26d7a305679" providerId="ADAL" clId="{ECCE7FAA-4959-4BB5-B510-A2798C9E4949}" dt="2022-10-06T22:12:58.465" v="952" actId="478"/>
          <ac:picMkLst>
            <pc:docMk/>
            <pc:sldMk cId="2569823007" sldId="295"/>
            <ac:picMk id="15" creationId="{3D5B1FD6-1A22-4412-A2D0-FFC9B5A91697}"/>
          </ac:picMkLst>
        </pc:picChg>
      </pc:sldChg>
      <pc:sldChg chg="ord">
        <pc:chgData name="Matthew Lancaster" userId="c6508ab9-36e5-4e0a-b485-d26d7a305679" providerId="ADAL" clId="{ECCE7FAA-4959-4BB5-B510-A2798C9E4949}" dt="2022-10-06T23:22:37.554" v="1290"/>
        <pc:sldMkLst>
          <pc:docMk/>
          <pc:sldMk cId="1194076513" sldId="304"/>
        </pc:sldMkLst>
      </pc:sldChg>
      <pc:sldChg chg="ord">
        <pc:chgData name="Matthew Lancaster" userId="c6508ab9-36e5-4e0a-b485-d26d7a305679" providerId="ADAL" clId="{ECCE7FAA-4959-4BB5-B510-A2798C9E4949}" dt="2022-10-06T23:22:37.554" v="1290"/>
        <pc:sldMkLst>
          <pc:docMk/>
          <pc:sldMk cId="1815088182" sldId="305"/>
        </pc:sldMkLst>
      </pc:sldChg>
      <pc:sldChg chg="ord">
        <pc:chgData name="Matthew Lancaster" userId="c6508ab9-36e5-4e0a-b485-d26d7a305679" providerId="ADAL" clId="{ECCE7FAA-4959-4BB5-B510-A2798C9E4949}" dt="2022-10-06T23:22:37.554" v="1290"/>
        <pc:sldMkLst>
          <pc:docMk/>
          <pc:sldMk cId="1329758818" sldId="306"/>
        </pc:sldMkLst>
      </pc:sldChg>
      <pc:sldChg chg="ord">
        <pc:chgData name="Matthew Lancaster" userId="c6508ab9-36e5-4e0a-b485-d26d7a305679" providerId="ADAL" clId="{ECCE7FAA-4959-4BB5-B510-A2798C9E4949}" dt="2022-10-06T23:22:37.554" v="1290"/>
        <pc:sldMkLst>
          <pc:docMk/>
          <pc:sldMk cId="2779539077" sldId="307"/>
        </pc:sldMkLst>
      </pc:sldChg>
      <pc:sldChg chg="addSp delSp modSp add mod">
        <pc:chgData name="Matthew Lancaster" userId="c6508ab9-36e5-4e0a-b485-d26d7a305679" providerId="ADAL" clId="{ECCE7FAA-4959-4BB5-B510-A2798C9E4949}" dt="2022-10-06T22:47:12.113" v="1288" actId="732"/>
        <pc:sldMkLst>
          <pc:docMk/>
          <pc:sldMk cId="4091571569" sldId="308"/>
        </pc:sldMkLst>
        <pc:picChg chg="add mod modCrop">
          <ac:chgData name="Matthew Lancaster" userId="c6508ab9-36e5-4e0a-b485-d26d7a305679" providerId="ADAL" clId="{ECCE7FAA-4959-4BB5-B510-A2798C9E4949}" dt="2022-10-06T22:47:12.113" v="1288" actId="732"/>
          <ac:picMkLst>
            <pc:docMk/>
            <pc:sldMk cId="4091571569" sldId="308"/>
            <ac:picMk id="9" creationId="{F96AC1EB-A9D6-442D-8666-07B3A6AB1F3A}"/>
          </ac:picMkLst>
        </pc:picChg>
        <pc:picChg chg="del">
          <ac:chgData name="Matthew Lancaster" userId="c6508ab9-36e5-4e0a-b485-d26d7a305679" providerId="ADAL" clId="{ECCE7FAA-4959-4BB5-B510-A2798C9E4949}" dt="2022-10-06T22:43:04.206" v="1272" actId="478"/>
          <ac:picMkLst>
            <pc:docMk/>
            <pc:sldMk cId="4091571569" sldId="308"/>
            <ac:picMk id="12" creationId="{1F2F4A25-7C03-4B68-878E-3727EB3225D2}"/>
          </ac:picMkLst>
        </pc:picChg>
      </pc:sldChg>
    </pc:docChg>
  </pc:docChgLst>
  <pc:docChgLst>
    <pc:chgData name="Tauben Brenner" userId="S::tyb18b@fsu.edu::36cef9e0-fa1d-4eb2-971f-0eac36d8adf4" providerId="AD" clId="Web-{2AA8FFA9-8657-4D54-BC2F-2FE1E9AE2468}"/>
    <pc:docChg chg="modSld">
      <pc:chgData name="Tauben Brenner" userId="S::tyb18b@fsu.edu::36cef9e0-fa1d-4eb2-971f-0eac36d8adf4" providerId="AD" clId="Web-{2AA8FFA9-8657-4D54-BC2F-2FE1E9AE2468}" dt="2022-11-01T22:44:46.263" v="52" actId="20577"/>
      <pc:docMkLst>
        <pc:docMk/>
      </pc:docMkLst>
      <pc:sldChg chg="addSp delSp modSp">
        <pc:chgData name="Tauben Brenner" userId="S::tyb18b@fsu.edu::36cef9e0-fa1d-4eb2-971f-0eac36d8adf4" providerId="AD" clId="Web-{2AA8FFA9-8657-4D54-BC2F-2FE1E9AE2468}" dt="2022-11-01T22:44:46.263" v="52" actId="20577"/>
        <pc:sldMkLst>
          <pc:docMk/>
          <pc:sldMk cId="4284621764" sldId="278"/>
        </pc:sldMkLst>
        <pc:spChg chg="mod">
          <ac:chgData name="Tauben Brenner" userId="S::tyb18b@fsu.edu::36cef9e0-fa1d-4eb2-971f-0eac36d8adf4" providerId="AD" clId="Web-{2AA8FFA9-8657-4D54-BC2F-2FE1E9AE2468}" dt="2022-11-01T22:44:46.263" v="52" actId="20577"/>
          <ac:spMkLst>
            <pc:docMk/>
            <pc:sldMk cId="4284621764" sldId="278"/>
            <ac:spMk id="8" creationId="{02B7E4FC-5397-BD4E-999B-BF82B82F5999}"/>
          </ac:spMkLst>
        </pc:spChg>
        <pc:spChg chg="mod">
          <ac:chgData name="Tauben Brenner" userId="S::tyb18b@fsu.edu::36cef9e0-fa1d-4eb2-971f-0eac36d8adf4" providerId="AD" clId="Web-{2AA8FFA9-8657-4D54-BC2F-2FE1E9AE2468}" dt="2022-11-01T22:44:28.497" v="49" actId="1076"/>
          <ac:spMkLst>
            <pc:docMk/>
            <pc:sldMk cId="4284621764" sldId="278"/>
            <ac:spMk id="13" creationId="{A2A9368D-3164-345B-B716-7BD64E4B8622}"/>
          </ac:spMkLst>
        </pc:spChg>
        <pc:picChg chg="add del mod">
          <ac:chgData name="Tauben Brenner" userId="S::tyb18b@fsu.edu::36cef9e0-fa1d-4eb2-971f-0eac36d8adf4" providerId="AD" clId="Web-{2AA8FFA9-8657-4D54-BC2F-2FE1E9AE2468}" dt="2022-11-01T22:43:05.182" v="32"/>
          <ac:picMkLst>
            <pc:docMk/>
            <pc:sldMk cId="4284621764" sldId="278"/>
            <ac:picMk id="4" creationId="{73B395DA-AB0B-09BE-0B0F-07982A1DBDE7}"/>
          </ac:picMkLst>
        </pc:picChg>
        <pc:picChg chg="add del mod">
          <ac:chgData name="Tauben Brenner" userId="S::tyb18b@fsu.edu::36cef9e0-fa1d-4eb2-971f-0eac36d8adf4" providerId="AD" clId="Web-{2AA8FFA9-8657-4D54-BC2F-2FE1E9AE2468}" dt="2022-11-01T22:44:08.825" v="48"/>
          <ac:picMkLst>
            <pc:docMk/>
            <pc:sldMk cId="4284621764" sldId="278"/>
            <ac:picMk id="5" creationId="{ACC091AC-ECCF-189F-88C6-47CE9181E9BA}"/>
          </ac:picMkLst>
        </pc:picChg>
        <pc:picChg chg="add mod">
          <ac:chgData name="Tauben Brenner" userId="S::tyb18b@fsu.edu::36cef9e0-fa1d-4eb2-971f-0eac36d8adf4" providerId="AD" clId="Web-{2AA8FFA9-8657-4D54-BC2F-2FE1E9AE2468}" dt="2022-11-01T22:44:08.825" v="48"/>
          <ac:picMkLst>
            <pc:docMk/>
            <pc:sldMk cId="4284621764" sldId="278"/>
            <ac:picMk id="9" creationId="{987C8724-0460-975C-D170-EF627EA459FB}"/>
          </ac:picMkLst>
        </pc:picChg>
        <pc:picChg chg="del">
          <ac:chgData name="Tauben Brenner" userId="S::tyb18b@fsu.edu::36cef9e0-fa1d-4eb2-971f-0eac36d8adf4" providerId="AD" clId="Web-{2AA8FFA9-8657-4D54-BC2F-2FE1E9AE2468}" dt="2022-11-01T22:42:59.447" v="29"/>
          <ac:picMkLst>
            <pc:docMk/>
            <pc:sldMk cId="4284621764" sldId="278"/>
            <ac:picMk id="15" creationId="{8922CC52-FF7A-7E46-7367-123B96EE981E}"/>
          </ac:picMkLst>
        </pc:picChg>
        <pc:picChg chg="del">
          <ac:chgData name="Tauben Brenner" userId="S::tyb18b@fsu.edu::36cef9e0-fa1d-4eb2-971f-0eac36d8adf4" providerId="AD" clId="Web-{2AA8FFA9-8657-4D54-BC2F-2FE1E9AE2468}" dt="2022-11-01T22:43:54.871" v="45"/>
          <ac:picMkLst>
            <pc:docMk/>
            <pc:sldMk cId="4284621764" sldId="278"/>
            <ac:picMk id="17" creationId="{756030D8-5780-C0E8-5329-E98E0A111E48}"/>
          </ac:picMkLst>
        </pc:picChg>
      </pc:sldChg>
      <pc:sldChg chg="addSp delSp modSp">
        <pc:chgData name="Tauben Brenner" userId="S::tyb18b@fsu.edu::36cef9e0-fa1d-4eb2-971f-0eac36d8adf4" providerId="AD" clId="Web-{2AA8FFA9-8657-4D54-BC2F-2FE1E9AE2468}" dt="2022-11-01T22:42:03.178" v="12"/>
        <pc:sldMkLst>
          <pc:docMk/>
          <pc:sldMk cId="3185154135" sldId="332"/>
        </pc:sldMkLst>
        <pc:spChg chg="del mod">
          <ac:chgData name="Tauben Brenner" userId="S::tyb18b@fsu.edu::36cef9e0-fa1d-4eb2-971f-0eac36d8adf4" providerId="AD" clId="Web-{2AA8FFA9-8657-4D54-BC2F-2FE1E9AE2468}" dt="2022-11-01T22:41:52.053" v="3"/>
          <ac:spMkLst>
            <pc:docMk/>
            <pc:sldMk cId="3185154135" sldId="332"/>
            <ac:spMk id="12" creationId="{99675179-BA43-4AB6-AB90-19290A5314F8}"/>
          </ac:spMkLst>
        </pc:spChg>
        <pc:spChg chg="add del">
          <ac:chgData name="Tauben Brenner" userId="S::tyb18b@fsu.edu::36cef9e0-fa1d-4eb2-971f-0eac36d8adf4" providerId="AD" clId="Web-{2AA8FFA9-8657-4D54-BC2F-2FE1E9AE2468}" dt="2022-11-01T22:41:59.178" v="10"/>
          <ac:spMkLst>
            <pc:docMk/>
            <pc:sldMk cId="3185154135" sldId="332"/>
            <ac:spMk id="16" creationId="{2E6005FC-1C56-2C25-7640-D92D49EEFFC4}"/>
          </ac:spMkLst>
        </pc:spChg>
        <pc:spChg chg="del">
          <ac:chgData name="Tauben Brenner" userId="S::tyb18b@fsu.edu::36cef9e0-fa1d-4eb2-971f-0eac36d8adf4" providerId="AD" clId="Web-{2AA8FFA9-8657-4D54-BC2F-2FE1E9AE2468}" dt="2022-11-01T22:41:52.553" v="4"/>
          <ac:spMkLst>
            <pc:docMk/>
            <pc:sldMk cId="3185154135" sldId="332"/>
            <ac:spMk id="17" creationId="{8C7D0110-CC52-4CFE-8A67-CE03E617D025}"/>
          </ac:spMkLst>
        </pc:spChg>
        <pc:spChg chg="del">
          <ac:chgData name="Tauben Brenner" userId="S::tyb18b@fsu.edu::36cef9e0-fa1d-4eb2-971f-0eac36d8adf4" providerId="AD" clId="Web-{2AA8FFA9-8657-4D54-BC2F-2FE1E9AE2468}" dt="2022-11-01T22:41:53.974" v="5"/>
          <ac:spMkLst>
            <pc:docMk/>
            <pc:sldMk cId="3185154135" sldId="332"/>
            <ac:spMk id="21" creationId="{DA031012-912F-4F28-9DA9-E6476A0B2C9B}"/>
          </ac:spMkLst>
        </pc:spChg>
        <pc:spChg chg="del">
          <ac:chgData name="Tauben Brenner" userId="S::tyb18b@fsu.edu::36cef9e0-fa1d-4eb2-971f-0eac36d8adf4" providerId="AD" clId="Web-{2AA8FFA9-8657-4D54-BC2F-2FE1E9AE2468}" dt="2022-11-01T22:41:55.240" v="6"/>
          <ac:spMkLst>
            <pc:docMk/>
            <pc:sldMk cId="3185154135" sldId="332"/>
            <ac:spMk id="30" creationId="{7FC95AF5-2785-4B20-9B34-9B0A2028390E}"/>
          </ac:spMkLst>
        </pc:spChg>
        <pc:spChg chg="del">
          <ac:chgData name="Tauben Brenner" userId="S::tyb18b@fsu.edu::36cef9e0-fa1d-4eb2-971f-0eac36d8adf4" providerId="AD" clId="Web-{2AA8FFA9-8657-4D54-BC2F-2FE1E9AE2468}" dt="2022-11-01T22:42:01.553" v="11"/>
          <ac:spMkLst>
            <pc:docMk/>
            <pc:sldMk cId="3185154135" sldId="332"/>
            <ac:spMk id="34" creationId="{62E45B93-96D4-4AF7-B58C-62E120D4B9D5}"/>
          </ac:spMkLst>
        </pc:spChg>
        <pc:spChg chg="del mod">
          <ac:chgData name="Tauben Brenner" userId="S::tyb18b@fsu.edu::36cef9e0-fa1d-4eb2-971f-0eac36d8adf4" providerId="AD" clId="Web-{2AA8FFA9-8657-4D54-BC2F-2FE1E9AE2468}" dt="2022-11-01T22:41:56.881" v="8"/>
          <ac:spMkLst>
            <pc:docMk/>
            <pc:sldMk cId="3185154135" sldId="332"/>
            <ac:spMk id="36" creationId="{E444E259-65C2-47FA-8635-A5C3245E25AC}"/>
          </ac:spMkLst>
        </pc:spChg>
        <pc:spChg chg="del">
          <ac:chgData name="Tauben Brenner" userId="S::tyb18b@fsu.edu::36cef9e0-fa1d-4eb2-971f-0eac36d8adf4" providerId="AD" clId="Web-{2AA8FFA9-8657-4D54-BC2F-2FE1E9AE2468}" dt="2022-11-01T22:42:03.178" v="12"/>
          <ac:spMkLst>
            <pc:docMk/>
            <pc:sldMk cId="3185154135" sldId="332"/>
            <ac:spMk id="37" creationId="{825D00CC-48D6-41D0-A127-69019769D5CF}"/>
          </ac:spMkLst>
        </pc:spChg>
        <pc:picChg chg="del">
          <ac:chgData name="Tauben Brenner" userId="S::tyb18b@fsu.edu::36cef9e0-fa1d-4eb2-971f-0eac36d8adf4" providerId="AD" clId="Web-{2AA8FFA9-8657-4D54-BC2F-2FE1E9AE2468}" dt="2022-11-01T22:41:50.318" v="0"/>
          <ac:picMkLst>
            <pc:docMk/>
            <pc:sldMk cId="3185154135" sldId="332"/>
            <ac:picMk id="4" creationId="{5C550680-8314-49F5-8046-E66EEE5B2987}"/>
          </ac:picMkLst>
        </pc:picChg>
      </pc:sldChg>
    </pc:docChg>
  </pc:docChgLst>
  <pc:docChgLst>
    <pc:chgData name="Dylan Ma" userId="S::dm19i@fsu.edu::d19f606a-f869-495f-a967-091fe7c6f588" providerId="AD" clId="Web-{1E5A9B45-40FF-4139-B65A-D2DA9C451BE0}"/>
    <pc:docChg chg="modSld sldOrd">
      <pc:chgData name="Dylan Ma" userId="S::dm19i@fsu.edu::d19f606a-f869-495f-a967-091fe7c6f588" providerId="AD" clId="Web-{1E5A9B45-40FF-4139-B65A-D2DA9C451BE0}" dt="2022-10-31T16:54:58.781" v="5"/>
      <pc:docMkLst>
        <pc:docMk/>
      </pc:docMkLst>
      <pc:sldChg chg="modSp">
        <pc:chgData name="Dylan Ma" userId="S::dm19i@fsu.edu::d19f606a-f869-495f-a967-091fe7c6f588" providerId="AD" clId="Web-{1E5A9B45-40FF-4139-B65A-D2DA9C451BE0}" dt="2022-10-31T16:53:06.434" v="0" actId="14100"/>
        <pc:sldMkLst>
          <pc:docMk/>
          <pc:sldMk cId="1972839122" sldId="260"/>
        </pc:sldMkLst>
        <pc:spChg chg="mod">
          <ac:chgData name="Dylan Ma" userId="S::dm19i@fsu.edu::d19f606a-f869-495f-a967-091fe7c6f588" providerId="AD" clId="Web-{1E5A9B45-40FF-4139-B65A-D2DA9C451BE0}" dt="2022-10-31T16:53:06.434" v="0" actId="14100"/>
          <ac:spMkLst>
            <pc:docMk/>
            <pc:sldMk cId="1972839122" sldId="260"/>
            <ac:spMk id="10" creationId="{7F6188C1-FFE7-B131-6F5C-6C0A6EF3C384}"/>
          </ac:spMkLst>
        </pc:spChg>
      </pc:sldChg>
      <pc:sldChg chg="ord">
        <pc:chgData name="Dylan Ma" userId="S::dm19i@fsu.edu::d19f606a-f869-495f-a967-091fe7c6f588" providerId="AD" clId="Web-{1E5A9B45-40FF-4139-B65A-D2DA9C451BE0}" dt="2022-10-31T16:54:40.312" v="2"/>
        <pc:sldMkLst>
          <pc:docMk/>
          <pc:sldMk cId="358661293" sldId="270"/>
        </pc:sldMkLst>
      </pc:sldChg>
      <pc:sldChg chg="ord">
        <pc:chgData name="Dylan Ma" userId="S::dm19i@fsu.edu::d19f606a-f869-495f-a967-091fe7c6f588" providerId="AD" clId="Web-{1E5A9B45-40FF-4139-B65A-D2DA9C451BE0}" dt="2022-10-31T16:54:40.312" v="4"/>
        <pc:sldMkLst>
          <pc:docMk/>
          <pc:sldMk cId="1951717614" sldId="292"/>
        </pc:sldMkLst>
      </pc:sldChg>
      <pc:sldChg chg="ord">
        <pc:chgData name="Dylan Ma" userId="S::dm19i@fsu.edu::d19f606a-f869-495f-a967-091fe7c6f588" providerId="AD" clId="Web-{1E5A9B45-40FF-4139-B65A-D2DA9C451BE0}" dt="2022-10-31T16:54:40.312" v="3"/>
        <pc:sldMkLst>
          <pc:docMk/>
          <pc:sldMk cId="1939762520" sldId="293"/>
        </pc:sldMkLst>
      </pc:sldChg>
      <pc:sldChg chg="ord">
        <pc:chgData name="Dylan Ma" userId="S::dm19i@fsu.edu::d19f606a-f869-495f-a967-091fe7c6f588" providerId="AD" clId="Web-{1E5A9B45-40FF-4139-B65A-D2DA9C451BE0}" dt="2022-10-31T16:54:40.312" v="1"/>
        <pc:sldMkLst>
          <pc:docMk/>
          <pc:sldMk cId="2569823007" sldId="295"/>
        </pc:sldMkLst>
      </pc:sldChg>
      <pc:sldChg chg="ord">
        <pc:chgData name="Dylan Ma" userId="S::dm19i@fsu.edu::d19f606a-f869-495f-a967-091fe7c6f588" providerId="AD" clId="Web-{1E5A9B45-40FF-4139-B65A-D2DA9C451BE0}" dt="2022-10-31T16:54:58.781" v="5"/>
        <pc:sldMkLst>
          <pc:docMk/>
          <pc:sldMk cId="4091571569" sldId="308"/>
        </pc:sldMkLst>
      </pc:sldChg>
    </pc:docChg>
  </pc:docChgLst>
  <pc:docChgLst>
    <pc:chgData name="Dylan Ma" userId="S::dm19i@fsu.edu::d19f606a-f869-495f-a967-091fe7c6f588" providerId="AD" clId="Web-{86E898E4-1BBB-48E8-981D-FAA977237E95}"/>
    <pc:docChg chg="addSld modSld sldOrd">
      <pc:chgData name="Dylan Ma" userId="S::dm19i@fsu.edu::d19f606a-f869-495f-a967-091fe7c6f588" providerId="AD" clId="Web-{86E898E4-1BBB-48E8-981D-FAA977237E95}" dt="2022-11-05T19:09:05.639" v="45"/>
      <pc:docMkLst>
        <pc:docMk/>
      </pc:docMkLst>
      <pc:sldChg chg="addSp delSp modSp add ord replId">
        <pc:chgData name="Dylan Ma" userId="S::dm19i@fsu.edu::d19f606a-f869-495f-a967-091fe7c6f588" providerId="AD" clId="Web-{86E898E4-1BBB-48E8-981D-FAA977237E95}" dt="2022-11-05T19:09:05.639" v="45"/>
        <pc:sldMkLst>
          <pc:docMk/>
          <pc:sldMk cId="1812005847" sldId="401"/>
        </pc:sldMkLst>
        <pc:spChg chg="add del mod">
          <ac:chgData name="Dylan Ma" userId="S::dm19i@fsu.edu::d19f606a-f869-495f-a967-091fe7c6f588" providerId="AD" clId="Web-{86E898E4-1BBB-48E8-981D-FAA977237E95}" dt="2022-11-05T19:08:40.888" v="35"/>
          <ac:spMkLst>
            <pc:docMk/>
            <pc:sldMk cId="1812005847" sldId="401"/>
            <ac:spMk id="7" creationId="{7D5CA24F-A006-D65F-38D5-1164FA56CAA9}"/>
          </ac:spMkLst>
        </pc:spChg>
        <pc:spChg chg="add ord">
          <ac:chgData name="Dylan Ma" userId="S::dm19i@fsu.edu::d19f606a-f869-495f-a967-091fe7c6f588" providerId="AD" clId="Web-{86E898E4-1BBB-48E8-981D-FAA977237E95}" dt="2022-11-05T19:08:37.232" v="25"/>
          <ac:spMkLst>
            <pc:docMk/>
            <pc:sldMk cId="1812005847" sldId="401"/>
            <ac:spMk id="9" creationId="{4596C54B-A232-92B4-EAF1-3A8915B24E1F}"/>
          </ac:spMkLst>
        </pc:spChg>
        <pc:spChg chg="add">
          <ac:chgData name="Dylan Ma" userId="S::dm19i@fsu.edu::d19f606a-f869-495f-a967-091fe7c6f588" providerId="AD" clId="Web-{86E898E4-1BBB-48E8-981D-FAA977237E95}" dt="2022-11-05T19:09:05.639" v="45"/>
          <ac:spMkLst>
            <pc:docMk/>
            <pc:sldMk cId="1812005847" sldId="401"/>
            <ac:spMk id="13" creationId="{4A59386C-CD53-F37C-C3FE-B1BB794A1D16}"/>
          </ac:spMkLst>
        </pc:spChg>
        <pc:spChg chg="mod">
          <ac:chgData name="Dylan Ma" userId="S::dm19i@fsu.edu::d19f606a-f869-495f-a967-091fe7c6f588" providerId="AD" clId="Web-{86E898E4-1BBB-48E8-981D-FAA977237E95}" dt="2022-11-05T19:08:56.764" v="36" actId="1076"/>
          <ac:spMkLst>
            <pc:docMk/>
            <pc:sldMk cId="1812005847" sldId="401"/>
            <ac:spMk id="14" creationId="{27602F79-AF8F-635B-212B-A1C6E3A83B31}"/>
          </ac:spMkLst>
        </pc:spChg>
        <pc:spChg chg="mod">
          <ac:chgData name="Dylan Ma" userId="S::dm19i@fsu.edu::d19f606a-f869-495f-a967-091fe7c6f588" providerId="AD" clId="Web-{86E898E4-1BBB-48E8-981D-FAA977237E95}" dt="2022-11-05T19:08:56.764" v="37" actId="1076"/>
          <ac:spMkLst>
            <pc:docMk/>
            <pc:sldMk cId="1812005847" sldId="401"/>
            <ac:spMk id="15" creationId="{A982B4B0-F748-A8DE-FC22-95FE287DF368}"/>
          </ac:spMkLst>
        </pc:spChg>
        <pc:spChg chg="mod">
          <ac:chgData name="Dylan Ma" userId="S::dm19i@fsu.edu::d19f606a-f869-495f-a967-091fe7c6f588" providerId="AD" clId="Web-{86E898E4-1BBB-48E8-981D-FAA977237E95}" dt="2022-11-05T19:08:56.779" v="38" actId="1076"/>
          <ac:spMkLst>
            <pc:docMk/>
            <pc:sldMk cId="1812005847" sldId="401"/>
            <ac:spMk id="16" creationId="{C4A24CF1-DACA-0E32-FB3A-6523EDCBD49C}"/>
          </ac:spMkLst>
        </pc:spChg>
        <pc:spChg chg="mod">
          <ac:chgData name="Dylan Ma" userId="S::dm19i@fsu.edu::d19f606a-f869-495f-a967-091fe7c6f588" providerId="AD" clId="Web-{86E898E4-1BBB-48E8-981D-FAA977237E95}" dt="2022-11-05T19:08:56.779" v="39" actId="1076"/>
          <ac:spMkLst>
            <pc:docMk/>
            <pc:sldMk cId="1812005847" sldId="401"/>
            <ac:spMk id="17" creationId="{0EA01A3F-D1DE-8D3D-A5B2-6CE4FE716C5C}"/>
          </ac:spMkLst>
        </pc:spChg>
        <pc:spChg chg="del">
          <ac:chgData name="Dylan Ma" userId="S::dm19i@fsu.edu::d19f606a-f869-495f-a967-091fe7c6f588" providerId="AD" clId="Web-{86E898E4-1BBB-48E8-981D-FAA977237E95}" dt="2022-11-05T19:09:01.389" v="44"/>
          <ac:spMkLst>
            <pc:docMk/>
            <pc:sldMk cId="1812005847" sldId="401"/>
            <ac:spMk id="18" creationId="{0F286794-5BCE-14C5-19D3-CE3B0306BD43}"/>
          </ac:spMkLst>
        </pc:spChg>
        <pc:picChg chg="mod">
          <ac:chgData name="Dylan Ma" userId="S::dm19i@fsu.edu::d19f606a-f869-495f-a967-091fe7c6f588" providerId="AD" clId="Web-{86E898E4-1BBB-48E8-981D-FAA977237E95}" dt="2022-11-05T19:08:56.810" v="43" actId="1076"/>
          <ac:picMkLst>
            <pc:docMk/>
            <pc:sldMk cId="1812005847" sldId="401"/>
            <ac:picMk id="2" creationId="{BEDCF6E4-AEA3-21C0-01BB-96DF513D3748}"/>
          </ac:picMkLst>
        </pc:picChg>
        <pc:picChg chg="mod">
          <ac:chgData name="Dylan Ma" userId="S::dm19i@fsu.edu::d19f606a-f869-495f-a967-091fe7c6f588" providerId="AD" clId="Web-{86E898E4-1BBB-48E8-981D-FAA977237E95}" dt="2022-11-05T19:08:56.795" v="42" actId="1076"/>
          <ac:picMkLst>
            <pc:docMk/>
            <pc:sldMk cId="1812005847" sldId="401"/>
            <ac:picMk id="8" creationId="{3741E5A7-4EF0-1C63-F4C8-A1AAA3889A7C}"/>
          </ac:picMkLst>
        </pc:picChg>
        <pc:picChg chg="mod">
          <ac:chgData name="Dylan Ma" userId="S::dm19i@fsu.edu::d19f606a-f869-495f-a967-091fe7c6f588" providerId="AD" clId="Web-{86E898E4-1BBB-48E8-981D-FAA977237E95}" dt="2022-11-05T19:08:56.795" v="40" actId="1076"/>
          <ac:picMkLst>
            <pc:docMk/>
            <pc:sldMk cId="1812005847" sldId="401"/>
            <ac:picMk id="20" creationId="{8A750C5C-F3BE-0F2E-F4A9-EDA32D25BF78}"/>
          </ac:picMkLst>
        </pc:picChg>
        <pc:picChg chg="mod">
          <ac:chgData name="Dylan Ma" userId="S::dm19i@fsu.edu::d19f606a-f869-495f-a967-091fe7c6f588" providerId="AD" clId="Web-{86E898E4-1BBB-48E8-981D-FAA977237E95}" dt="2022-11-05T19:08:56.795" v="41" actId="1076"/>
          <ac:picMkLst>
            <pc:docMk/>
            <pc:sldMk cId="1812005847" sldId="401"/>
            <ac:picMk id="24" creationId="{0B77BB48-ED06-451A-4805-167DB3A9BEC5}"/>
          </ac:picMkLst>
        </pc:picChg>
      </pc:sldChg>
    </pc:docChg>
  </pc:docChgLst>
  <pc:docChgLst>
    <pc:chgData clId="Web-{07597497-0B77-4F8F-8B20-ADF4CB0703A0}"/>
    <pc:docChg chg="modSld">
      <pc:chgData name="" userId="" providerId="" clId="Web-{07597497-0B77-4F8F-8B20-ADF4CB0703A0}" dt="2022-10-10T19:57:18.934" v="1"/>
      <pc:docMkLst>
        <pc:docMk/>
      </pc:docMkLst>
      <pc:sldChg chg="addSp modSp">
        <pc:chgData name="" userId="" providerId="" clId="Web-{07597497-0B77-4F8F-8B20-ADF4CB0703A0}" dt="2022-10-10T19:57:18.934" v="1"/>
        <pc:sldMkLst>
          <pc:docMk/>
          <pc:sldMk cId="109857222" sldId="256"/>
        </pc:sldMkLst>
        <pc:spChg chg="add mod">
          <ac:chgData name="" userId="" providerId="" clId="Web-{07597497-0B77-4F8F-8B20-ADF4CB0703A0}" dt="2022-10-10T19:57:18.934" v="1"/>
          <ac:spMkLst>
            <pc:docMk/>
            <pc:sldMk cId="109857222" sldId="256"/>
            <ac:spMk id="4" creationId="{9EB2B614-7484-CE46-B9C2-9BAFBF4FAFF5}"/>
          </ac:spMkLst>
        </pc:spChg>
      </pc:sldChg>
    </pc:docChg>
  </pc:docChgLst>
  <pc:docChgLst>
    <pc:chgData name="Roberto Lacasa" userId="S::rel18c@fsu.edu::56fd04ad-fbc8-419f-879a-4b0643511510" providerId="AD" clId="Web-{D1D70C37-9244-47F6-BA85-F498B4F1325A}"/>
    <pc:docChg chg="modSld">
      <pc:chgData name="Roberto Lacasa" userId="S::rel18c@fsu.edu::56fd04ad-fbc8-419f-879a-4b0643511510" providerId="AD" clId="Web-{D1D70C37-9244-47F6-BA85-F498B4F1325A}" dt="2022-11-02T00:14:37.797" v="90" actId="1076"/>
      <pc:docMkLst>
        <pc:docMk/>
      </pc:docMkLst>
      <pc:sldChg chg="addSp delSp modSp">
        <pc:chgData name="Roberto Lacasa" userId="S::rel18c@fsu.edu::56fd04ad-fbc8-419f-879a-4b0643511510" providerId="AD" clId="Web-{D1D70C37-9244-47F6-BA85-F498B4F1325A}" dt="2022-11-02T00:14:37.797" v="90" actId="1076"/>
        <pc:sldMkLst>
          <pc:docMk/>
          <pc:sldMk cId="3444680202" sldId="339"/>
        </pc:sldMkLst>
        <pc:spChg chg="add mod">
          <ac:chgData name="Roberto Lacasa" userId="S::rel18c@fsu.edu::56fd04ad-fbc8-419f-879a-4b0643511510" providerId="AD" clId="Web-{D1D70C37-9244-47F6-BA85-F498B4F1325A}" dt="2022-11-02T00:11:15.853" v="67"/>
          <ac:spMkLst>
            <pc:docMk/>
            <pc:sldMk cId="3444680202" sldId="339"/>
            <ac:spMk id="2" creationId="{498DC739-B28A-C68D-E8A4-DA44900798B1}"/>
          </ac:spMkLst>
        </pc:spChg>
        <pc:spChg chg="del mod">
          <ac:chgData name="Roberto Lacasa" userId="S::rel18c@fsu.edu::56fd04ad-fbc8-419f-879a-4b0643511510" providerId="AD" clId="Web-{D1D70C37-9244-47F6-BA85-F498B4F1325A}" dt="2022-11-02T00:07:09.127" v="5"/>
          <ac:spMkLst>
            <pc:docMk/>
            <pc:sldMk cId="3444680202" sldId="339"/>
            <ac:spMk id="8" creationId="{1D39214F-42E5-7A40-05F3-B9FFB6370F55}"/>
          </ac:spMkLst>
        </pc:spChg>
        <pc:spChg chg="mod topLvl">
          <ac:chgData name="Roberto Lacasa" userId="S::rel18c@fsu.edu::56fd04ad-fbc8-419f-879a-4b0643511510" providerId="AD" clId="Web-{D1D70C37-9244-47F6-BA85-F498B4F1325A}" dt="2022-11-02T00:10:11.586" v="52"/>
          <ac:spMkLst>
            <pc:docMk/>
            <pc:sldMk cId="3444680202" sldId="339"/>
            <ac:spMk id="9" creationId="{8A09D3A7-39DF-6421-A351-FD9550082E39}"/>
          </ac:spMkLst>
        </pc:spChg>
        <pc:spChg chg="topLvl">
          <ac:chgData name="Roberto Lacasa" userId="S::rel18c@fsu.edu::56fd04ad-fbc8-419f-879a-4b0643511510" providerId="AD" clId="Web-{D1D70C37-9244-47F6-BA85-F498B4F1325A}" dt="2022-11-02T00:10:11.586" v="52"/>
          <ac:spMkLst>
            <pc:docMk/>
            <pc:sldMk cId="3444680202" sldId="339"/>
            <ac:spMk id="10" creationId="{2C2F9FBC-B11A-7F23-20AB-3C05063BA7FD}"/>
          </ac:spMkLst>
        </pc:spChg>
        <pc:spChg chg="mod topLvl">
          <ac:chgData name="Roberto Lacasa" userId="S::rel18c@fsu.edu::56fd04ad-fbc8-419f-879a-4b0643511510" providerId="AD" clId="Web-{D1D70C37-9244-47F6-BA85-F498B4F1325A}" dt="2022-11-02T00:10:11.586" v="52"/>
          <ac:spMkLst>
            <pc:docMk/>
            <pc:sldMk cId="3444680202" sldId="339"/>
            <ac:spMk id="11" creationId="{64EE127C-F8E4-BFF6-D652-245D0372025E}"/>
          </ac:spMkLst>
        </pc:spChg>
        <pc:spChg chg="mod topLvl">
          <ac:chgData name="Roberto Lacasa" userId="S::rel18c@fsu.edu::56fd04ad-fbc8-419f-879a-4b0643511510" providerId="AD" clId="Web-{D1D70C37-9244-47F6-BA85-F498B4F1325A}" dt="2022-11-02T00:10:11.586" v="52"/>
          <ac:spMkLst>
            <pc:docMk/>
            <pc:sldMk cId="3444680202" sldId="339"/>
            <ac:spMk id="12" creationId="{0A39128E-EC33-D4FE-4AF0-F6D48D79F0D9}"/>
          </ac:spMkLst>
        </pc:spChg>
        <pc:spChg chg="mod topLvl">
          <ac:chgData name="Roberto Lacasa" userId="S::rel18c@fsu.edu::56fd04ad-fbc8-419f-879a-4b0643511510" providerId="AD" clId="Web-{D1D70C37-9244-47F6-BA85-F498B4F1325A}" dt="2022-11-02T00:10:11.586" v="52"/>
          <ac:spMkLst>
            <pc:docMk/>
            <pc:sldMk cId="3444680202" sldId="339"/>
            <ac:spMk id="13" creationId="{225CC5C2-7ECD-B6FD-E240-B6742D524261}"/>
          </ac:spMkLst>
        </pc:spChg>
        <pc:spChg chg="mod topLvl">
          <ac:chgData name="Roberto Lacasa" userId="S::rel18c@fsu.edu::56fd04ad-fbc8-419f-879a-4b0643511510" providerId="AD" clId="Web-{D1D70C37-9244-47F6-BA85-F498B4F1325A}" dt="2022-11-02T00:10:11.586" v="52"/>
          <ac:spMkLst>
            <pc:docMk/>
            <pc:sldMk cId="3444680202" sldId="339"/>
            <ac:spMk id="14" creationId="{84986078-1B7E-7397-A4B1-CCCF611BC0AC}"/>
          </ac:spMkLst>
        </pc:spChg>
        <pc:spChg chg="mod topLvl">
          <ac:chgData name="Roberto Lacasa" userId="S::rel18c@fsu.edu::56fd04ad-fbc8-419f-879a-4b0643511510" providerId="AD" clId="Web-{D1D70C37-9244-47F6-BA85-F498B4F1325A}" dt="2022-11-02T00:10:11.586" v="52"/>
          <ac:spMkLst>
            <pc:docMk/>
            <pc:sldMk cId="3444680202" sldId="339"/>
            <ac:spMk id="15" creationId="{56CFDA6E-9AA1-8544-CBC4-9D3ACD053178}"/>
          </ac:spMkLst>
        </pc:spChg>
        <pc:spChg chg="mod topLvl">
          <ac:chgData name="Roberto Lacasa" userId="S::rel18c@fsu.edu::56fd04ad-fbc8-419f-879a-4b0643511510" providerId="AD" clId="Web-{D1D70C37-9244-47F6-BA85-F498B4F1325A}" dt="2022-11-02T00:10:11.586" v="52"/>
          <ac:spMkLst>
            <pc:docMk/>
            <pc:sldMk cId="3444680202" sldId="339"/>
            <ac:spMk id="16" creationId="{6E1ADBD0-CE9C-D82D-9FFF-6B27271C04AF}"/>
          </ac:spMkLst>
        </pc:spChg>
        <pc:spChg chg="mod topLvl">
          <ac:chgData name="Roberto Lacasa" userId="S::rel18c@fsu.edu::56fd04ad-fbc8-419f-879a-4b0643511510" providerId="AD" clId="Web-{D1D70C37-9244-47F6-BA85-F498B4F1325A}" dt="2022-11-02T00:10:11.586" v="52"/>
          <ac:spMkLst>
            <pc:docMk/>
            <pc:sldMk cId="3444680202" sldId="339"/>
            <ac:spMk id="17" creationId="{D603520F-7D20-5175-20F9-BB0901EF95F0}"/>
          </ac:spMkLst>
        </pc:spChg>
        <pc:spChg chg="topLvl">
          <ac:chgData name="Roberto Lacasa" userId="S::rel18c@fsu.edu::56fd04ad-fbc8-419f-879a-4b0643511510" providerId="AD" clId="Web-{D1D70C37-9244-47F6-BA85-F498B4F1325A}" dt="2022-11-02T00:10:11.586" v="52"/>
          <ac:spMkLst>
            <pc:docMk/>
            <pc:sldMk cId="3444680202" sldId="339"/>
            <ac:spMk id="21" creationId="{B3B2BC66-E56C-3629-6595-062CE645E938}"/>
          </ac:spMkLst>
        </pc:spChg>
        <pc:spChg chg="del mod">
          <ac:chgData name="Roberto Lacasa" userId="S::rel18c@fsu.edu::56fd04ad-fbc8-419f-879a-4b0643511510" providerId="AD" clId="Web-{D1D70C37-9244-47F6-BA85-F498B4F1325A}" dt="2022-11-02T00:09:48.601" v="50"/>
          <ac:spMkLst>
            <pc:docMk/>
            <pc:sldMk cId="3444680202" sldId="339"/>
            <ac:spMk id="26" creationId="{6B8C0D4A-DEFD-393B-0C08-FBA2C7365536}"/>
          </ac:spMkLst>
        </pc:spChg>
        <pc:spChg chg="del">
          <ac:chgData name="Roberto Lacasa" userId="S::rel18c@fsu.edu::56fd04ad-fbc8-419f-879a-4b0643511510" providerId="AD" clId="Web-{D1D70C37-9244-47F6-BA85-F498B4F1325A}" dt="2022-11-02T00:13:46.639" v="81"/>
          <ac:spMkLst>
            <pc:docMk/>
            <pc:sldMk cId="3444680202" sldId="339"/>
            <ac:spMk id="27" creationId="{E6E64E12-5F44-B6A9-11BA-D26472418000}"/>
          </ac:spMkLst>
        </pc:spChg>
        <pc:spChg chg="del">
          <ac:chgData name="Roberto Lacasa" userId="S::rel18c@fsu.edu::56fd04ad-fbc8-419f-879a-4b0643511510" providerId="AD" clId="Web-{D1D70C37-9244-47F6-BA85-F498B4F1325A}" dt="2022-11-02T00:13:43.092" v="80"/>
          <ac:spMkLst>
            <pc:docMk/>
            <pc:sldMk cId="3444680202" sldId="339"/>
            <ac:spMk id="28" creationId="{59CD353D-07EF-0BCF-1B7B-04EBF199D93F}"/>
          </ac:spMkLst>
        </pc:spChg>
        <pc:spChg chg="mod">
          <ac:chgData name="Roberto Lacasa" userId="S::rel18c@fsu.edu::56fd04ad-fbc8-419f-879a-4b0643511510" providerId="AD" clId="Web-{D1D70C37-9244-47F6-BA85-F498B4F1325A}" dt="2022-11-02T00:08:03.316" v="39" actId="20577"/>
          <ac:spMkLst>
            <pc:docMk/>
            <pc:sldMk cId="3444680202" sldId="339"/>
            <ac:spMk id="31" creationId="{0382456B-7EF9-94CE-9590-780F904F104E}"/>
          </ac:spMkLst>
        </pc:spChg>
        <pc:grpChg chg="add del mod">
          <ac:chgData name="Roberto Lacasa" userId="S::rel18c@fsu.edu::56fd04ad-fbc8-419f-879a-4b0643511510" providerId="AD" clId="Web-{D1D70C37-9244-47F6-BA85-F498B4F1325A}" dt="2022-11-02T00:10:11.586" v="52"/>
          <ac:grpSpMkLst>
            <pc:docMk/>
            <pc:sldMk cId="3444680202" sldId="339"/>
            <ac:grpSpMk id="6" creationId="{2521B4E5-0A96-CC36-9674-6D251FDCCDC0}"/>
          </ac:grpSpMkLst>
        </pc:grpChg>
        <pc:grpChg chg="add del topLvl">
          <ac:chgData name="Roberto Lacasa" userId="S::rel18c@fsu.edu::56fd04ad-fbc8-419f-879a-4b0643511510" providerId="AD" clId="Web-{D1D70C37-9244-47F6-BA85-F498B4F1325A}" dt="2022-11-02T00:09:22.740" v="45"/>
          <ac:grpSpMkLst>
            <pc:docMk/>
            <pc:sldMk cId="3444680202" sldId="339"/>
            <ac:grpSpMk id="7" creationId="{E3828688-C00B-48BE-949B-8D4466175A17}"/>
          </ac:grpSpMkLst>
        </pc:grpChg>
        <pc:grpChg chg="add del mod">
          <ac:chgData name="Roberto Lacasa" userId="S::rel18c@fsu.edu::56fd04ad-fbc8-419f-879a-4b0643511510" providerId="AD" clId="Web-{D1D70C37-9244-47F6-BA85-F498B4F1325A}" dt="2022-11-02T00:14:37.797" v="90" actId="1076"/>
          <ac:grpSpMkLst>
            <pc:docMk/>
            <pc:sldMk cId="3444680202" sldId="339"/>
            <ac:grpSpMk id="18" creationId="{FB950EEB-978B-A44E-A7BC-49C9FAC6F054}"/>
          </ac:grpSpMkLst>
        </pc:grpChg>
        <pc:grpChg chg="del mod">
          <ac:chgData name="Roberto Lacasa" userId="S::rel18c@fsu.edu::56fd04ad-fbc8-419f-879a-4b0643511510" providerId="AD" clId="Web-{D1D70C37-9244-47F6-BA85-F498B4F1325A}" dt="2022-11-02T00:08:39.005" v="42"/>
          <ac:grpSpMkLst>
            <pc:docMk/>
            <pc:sldMk cId="3444680202" sldId="339"/>
            <ac:grpSpMk id="33" creationId="{8911D55A-C62E-36A3-5440-AA1F0FF33275}"/>
          </ac:grpSpMkLst>
        </pc:grpChg>
        <pc:picChg chg="mod topLvl">
          <ac:chgData name="Roberto Lacasa" userId="S::rel18c@fsu.edu::56fd04ad-fbc8-419f-879a-4b0643511510" providerId="AD" clId="Web-{D1D70C37-9244-47F6-BA85-F498B4F1325A}" dt="2022-11-02T00:08:39.005" v="42"/>
          <ac:picMkLst>
            <pc:docMk/>
            <pc:sldMk cId="3444680202" sldId="339"/>
            <ac:picMk id="3" creationId="{F65BF286-12CE-FEE7-EF28-D8F94D17CCCE}"/>
          </ac:picMkLst>
        </pc:picChg>
        <pc:picChg chg="add del mod ord">
          <ac:chgData name="Roberto Lacasa" userId="S::rel18c@fsu.edu::56fd04ad-fbc8-419f-879a-4b0643511510" providerId="AD" clId="Web-{D1D70C37-9244-47F6-BA85-F498B4F1325A}" dt="2022-11-02T00:14:27.797" v="89"/>
          <ac:picMkLst>
            <pc:docMk/>
            <pc:sldMk cId="3444680202" sldId="339"/>
            <ac:picMk id="30" creationId="{D0079298-7951-68C6-1A96-696B756517A3}"/>
          </ac:picMkLst>
        </pc:picChg>
        <pc:inkChg chg="del topLvl">
          <ac:chgData name="Roberto Lacasa" userId="S::rel18c@fsu.edu::56fd04ad-fbc8-419f-879a-4b0643511510" providerId="AD" clId="Web-{D1D70C37-9244-47F6-BA85-F498B4F1325A}" dt="2022-11-02T00:11:00.806" v="63"/>
          <ac:inkMkLst>
            <pc:docMk/>
            <pc:sldMk cId="3444680202" sldId="339"/>
            <ac:inkMk id="19" creationId="{BD67F7FD-A0DF-D1AD-57D0-6BF0CADA4056}"/>
          </ac:inkMkLst>
        </pc:inkChg>
        <pc:inkChg chg="del topLvl">
          <ac:chgData name="Roberto Lacasa" userId="S::rel18c@fsu.edu::56fd04ad-fbc8-419f-879a-4b0643511510" providerId="AD" clId="Web-{D1D70C37-9244-47F6-BA85-F498B4F1325A}" dt="2022-11-02T00:10:53.946" v="59"/>
          <ac:inkMkLst>
            <pc:docMk/>
            <pc:sldMk cId="3444680202" sldId="339"/>
            <ac:inkMk id="20" creationId="{E2118F8E-8F42-DE55-F82B-09BBE72A9960}"/>
          </ac:inkMkLst>
        </pc:inkChg>
        <pc:inkChg chg="add">
          <ac:chgData name="Roberto Lacasa" userId="S::rel18c@fsu.edu::56fd04ad-fbc8-419f-879a-4b0643511510" providerId="AD" clId="Web-{D1D70C37-9244-47F6-BA85-F498B4F1325A}" dt="2022-11-02T00:11:33.432" v="68"/>
          <ac:inkMkLst>
            <pc:docMk/>
            <pc:sldMk cId="3444680202" sldId="339"/>
            <ac:inkMk id="22" creationId="{4ACCAA33-714D-CCD1-F95E-F4401A05478C}"/>
          </ac:inkMkLst>
        </pc:inkChg>
        <pc:inkChg chg="add">
          <ac:chgData name="Roberto Lacasa" userId="S::rel18c@fsu.edu::56fd04ad-fbc8-419f-879a-4b0643511510" providerId="AD" clId="Web-{D1D70C37-9244-47F6-BA85-F498B4F1325A}" dt="2022-11-02T00:11:37.260" v="69"/>
          <ac:inkMkLst>
            <pc:docMk/>
            <pc:sldMk cId="3444680202" sldId="339"/>
            <ac:inkMk id="23" creationId="{49C5ADA1-42C3-6262-2947-BAC14B17E57B}"/>
          </ac:inkMkLst>
        </pc:inkChg>
        <pc:inkChg chg="del topLvl">
          <ac:chgData name="Roberto Lacasa" userId="S::rel18c@fsu.edu::56fd04ad-fbc8-419f-879a-4b0643511510" providerId="AD" clId="Web-{D1D70C37-9244-47F6-BA85-F498B4F1325A}" dt="2022-11-02T00:10:55.103" v="60"/>
          <ac:inkMkLst>
            <pc:docMk/>
            <pc:sldMk cId="3444680202" sldId="339"/>
            <ac:inkMk id="24" creationId="{5F2251CF-341E-A61C-AEF3-78BA589AE575}"/>
          </ac:inkMkLst>
        </pc:inkChg>
        <pc:inkChg chg="del topLvl">
          <ac:chgData name="Roberto Lacasa" userId="S::rel18c@fsu.edu::56fd04ad-fbc8-419f-879a-4b0643511510" providerId="AD" clId="Web-{D1D70C37-9244-47F6-BA85-F498B4F1325A}" dt="2022-11-02T00:10:52.650" v="58"/>
          <ac:inkMkLst>
            <pc:docMk/>
            <pc:sldMk cId="3444680202" sldId="339"/>
            <ac:inkMk id="25" creationId="{00F80EBA-8D3F-5523-DCA7-31354BFDFE97}"/>
          </ac:inkMkLst>
        </pc:inkChg>
        <pc:inkChg chg="add">
          <ac:chgData name="Roberto Lacasa" userId="S::rel18c@fsu.edu::56fd04ad-fbc8-419f-879a-4b0643511510" providerId="AD" clId="Web-{D1D70C37-9244-47F6-BA85-F498B4F1325A}" dt="2022-11-02T00:11:41.135" v="70"/>
          <ac:inkMkLst>
            <pc:docMk/>
            <pc:sldMk cId="3444680202" sldId="339"/>
            <ac:inkMk id="29" creationId="{6496D6F0-4A5C-1E66-A066-09A686E110E0}"/>
          </ac:inkMkLst>
        </pc:inkChg>
        <pc:inkChg chg="add del">
          <ac:chgData name="Roberto Lacasa" userId="S::rel18c@fsu.edu::56fd04ad-fbc8-419f-879a-4b0643511510" providerId="AD" clId="Web-{D1D70C37-9244-47F6-BA85-F498B4F1325A}" dt="2022-11-02T00:13:02.622" v="73"/>
          <ac:inkMkLst>
            <pc:docMk/>
            <pc:sldMk cId="3444680202" sldId="339"/>
            <ac:inkMk id="32" creationId="{1A998083-482C-FF12-4826-4A94714CA80A}"/>
          </ac:inkMkLst>
        </pc:inkChg>
      </pc:sldChg>
    </pc:docChg>
  </pc:docChgLst>
  <pc:docChgLst>
    <pc:chgData name="Tauben Brenner" userId="S::tyb18b@fsu.edu::36cef9e0-fa1d-4eb2-971f-0eac36d8adf4" providerId="AD" clId="Web-{56F32586-4209-61AE-50C7-86A9DFE6839C}"/>
    <pc:docChg chg="modSld">
      <pc:chgData name="Tauben Brenner" userId="S::tyb18b@fsu.edu::36cef9e0-fa1d-4eb2-971f-0eac36d8adf4" providerId="AD" clId="Web-{56F32586-4209-61AE-50C7-86A9DFE6839C}" dt="2022-11-08T20:57:09.948" v="983"/>
      <pc:docMkLst>
        <pc:docMk/>
      </pc:docMkLst>
      <pc:sldChg chg="modNotes">
        <pc:chgData name="Tauben Brenner" userId="S::tyb18b@fsu.edu::36cef9e0-fa1d-4eb2-971f-0eac36d8adf4" providerId="AD" clId="Web-{56F32586-4209-61AE-50C7-86A9DFE6839C}" dt="2022-11-08T20:13:32.811" v="1"/>
        <pc:sldMkLst>
          <pc:docMk/>
          <pc:sldMk cId="109857222" sldId="256"/>
        </pc:sldMkLst>
      </pc:sldChg>
      <pc:sldChg chg="modNotes">
        <pc:chgData name="Tauben Brenner" userId="S::tyb18b@fsu.edu::36cef9e0-fa1d-4eb2-971f-0eac36d8adf4" providerId="AD" clId="Web-{56F32586-4209-61AE-50C7-86A9DFE6839C}" dt="2022-11-08T20:41:13.668" v="809"/>
        <pc:sldMkLst>
          <pc:docMk/>
          <pc:sldMk cId="1829407569" sldId="361"/>
        </pc:sldMkLst>
      </pc:sldChg>
      <pc:sldChg chg="modNotes">
        <pc:chgData name="Tauben Brenner" userId="S::tyb18b@fsu.edu::36cef9e0-fa1d-4eb2-971f-0eac36d8adf4" providerId="AD" clId="Web-{56F32586-4209-61AE-50C7-86A9DFE6839C}" dt="2022-11-08T20:18:34.596" v="452"/>
        <pc:sldMkLst>
          <pc:docMk/>
          <pc:sldMk cId="1883982253" sldId="367"/>
        </pc:sldMkLst>
      </pc:sldChg>
      <pc:sldChg chg="modNotes">
        <pc:chgData name="Tauben Brenner" userId="S::tyb18b@fsu.edu::36cef9e0-fa1d-4eb2-971f-0eac36d8adf4" providerId="AD" clId="Web-{56F32586-4209-61AE-50C7-86A9DFE6839C}" dt="2022-11-08T20:19:08.645" v="545"/>
        <pc:sldMkLst>
          <pc:docMk/>
          <pc:sldMk cId="644724612" sldId="374"/>
        </pc:sldMkLst>
      </pc:sldChg>
      <pc:sldChg chg="modNotes">
        <pc:chgData name="Tauben Brenner" userId="S::tyb18b@fsu.edu::36cef9e0-fa1d-4eb2-971f-0eac36d8adf4" providerId="AD" clId="Web-{56F32586-4209-61AE-50C7-86A9DFE6839C}" dt="2022-11-08T20:57:09.948" v="983"/>
        <pc:sldMkLst>
          <pc:docMk/>
          <pc:sldMk cId="652660925" sldId="402"/>
        </pc:sldMkLst>
      </pc:sldChg>
      <pc:sldChg chg="modNotes">
        <pc:chgData name="Tauben Brenner" userId="S::tyb18b@fsu.edu::36cef9e0-fa1d-4eb2-971f-0eac36d8adf4" providerId="AD" clId="Web-{56F32586-4209-61AE-50C7-86A9DFE6839C}" dt="2022-11-08T20:55:38.864" v="895"/>
        <pc:sldMkLst>
          <pc:docMk/>
          <pc:sldMk cId="1432526949" sldId="403"/>
        </pc:sldMkLst>
      </pc:sldChg>
      <pc:sldChg chg="modNotes">
        <pc:chgData name="Tauben Brenner" userId="S::tyb18b@fsu.edu::36cef9e0-fa1d-4eb2-971f-0eac36d8adf4" providerId="AD" clId="Web-{56F32586-4209-61AE-50C7-86A9DFE6839C}" dt="2022-11-08T20:56:45.478" v="926"/>
        <pc:sldMkLst>
          <pc:docMk/>
          <pc:sldMk cId="2245971712" sldId="404"/>
        </pc:sldMkLst>
      </pc:sldChg>
      <pc:sldChg chg="modNotes">
        <pc:chgData name="Tauben Brenner" userId="S::tyb18b@fsu.edu::36cef9e0-fa1d-4eb2-971f-0eac36d8adf4" providerId="AD" clId="Web-{56F32586-4209-61AE-50C7-86A9DFE6839C}" dt="2022-11-08T20:57:06.917" v="982"/>
        <pc:sldMkLst>
          <pc:docMk/>
          <pc:sldMk cId="4202237229" sldId="405"/>
        </pc:sldMkLst>
      </pc:sldChg>
    </pc:docChg>
  </pc:docChgLst>
  <pc:docChgLst>
    <pc:chgData name="Matthew Lancaster" userId="c6508ab9-36e5-4e0a-b485-d26d7a305679" providerId="ADAL" clId="{EBBAF7B2-60A5-48BE-AA45-39A62ED3C89E}"/>
    <pc:docChg chg="undo redo custSel addSld delSld modSld sldOrd">
      <pc:chgData name="Matthew Lancaster" userId="c6508ab9-36e5-4e0a-b485-d26d7a305679" providerId="ADAL" clId="{EBBAF7B2-60A5-48BE-AA45-39A62ED3C89E}" dt="2022-11-09T23:06:19.246" v="2848" actId="20577"/>
      <pc:docMkLst>
        <pc:docMk/>
      </pc:docMkLst>
      <pc:sldChg chg="delSp modSp mod">
        <pc:chgData name="Matthew Lancaster" userId="c6508ab9-36e5-4e0a-b485-d26d7a305679" providerId="ADAL" clId="{EBBAF7B2-60A5-48BE-AA45-39A62ED3C89E}" dt="2022-11-05T14:40:56.364" v="1003"/>
        <pc:sldMkLst>
          <pc:docMk/>
          <pc:sldMk cId="109857222" sldId="256"/>
        </pc:sldMkLst>
        <pc:spChg chg="del mod">
          <ac:chgData name="Matthew Lancaster" userId="c6508ab9-36e5-4e0a-b485-d26d7a305679" providerId="ADAL" clId="{EBBAF7B2-60A5-48BE-AA45-39A62ED3C89E}" dt="2022-11-05T14:40:56.364" v="1003"/>
          <ac:spMkLst>
            <pc:docMk/>
            <pc:sldMk cId="109857222" sldId="256"/>
            <ac:spMk id="2" creationId="{05CF60B2-490A-A356-D921-CCDFCD0BC0AD}"/>
          </ac:spMkLst>
        </pc:spChg>
      </pc:sldChg>
      <pc:sldChg chg="modSp mod">
        <pc:chgData name="Matthew Lancaster" userId="c6508ab9-36e5-4e0a-b485-d26d7a305679" providerId="ADAL" clId="{EBBAF7B2-60A5-48BE-AA45-39A62ED3C89E}" dt="2022-11-05T14:40:47.913" v="1000" actId="20577"/>
        <pc:sldMkLst>
          <pc:docMk/>
          <pc:sldMk cId="2319345432" sldId="258"/>
        </pc:sldMkLst>
        <pc:spChg chg="mod">
          <ac:chgData name="Matthew Lancaster" userId="c6508ab9-36e5-4e0a-b485-d26d7a305679" providerId="ADAL" clId="{EBBAF7B2-60A5-48BE-AA45-39A62ED3C89E}" dt="2022-11-05T14:40:47.913" v="1000" actId="20577"/>
          <ac:spMkLst>
            <pc:docMk/>
            <pc:sldMk cId="2319345432" sldId="258"/>
            <ac:spMk id="9" creationId="{C29B2AEE-E423-3117-E68E-9894F4EC112C}"/>
          </ac:spMkLst>
        </pc:spChg>
      </pc:sldChg>
      <pc:sldChg chg="modSp mod">
        <pc:chgData name="Matthew Lancaster" userId="c6508ab9-36e5-4e0a-b485-d26d7a305679" providerId="ADAL" clId="{EBBAF7B2-60A5-48BE-AA45-39A62ED3C89E}" dt="2022-11-05T14:40:39.889" v="991" actId="20577"/>
        <pc:sldMkLst>
          <pc:docMk/>
          <pc:sldMk cId="3128885800" sldId="259"/>
        </pc:sldMkLst>
        <pc:spChg chg="mod">
          <ac:chgData name="Matthew Lancaster" userId="c6508ab9-36e5-4e0a-b485-d26d7a305679" providerId="ADAL" clId="{EBBAF7B2-60A5-48BE-AA45-39A62ED3C89E}" dt="2022-11-05T14:40:39.889" v="991" actId="20577"/>
          <ac:spMkLst>
            <pc:docMk/>
            <pc:sldMk cId="3128885800" sldId="259"/>
            <ac:spMk id="5" creationId="{8BF280FC-2431-A27A-2E0A-1F04E5D829CB}"/>
          </ac:spMkLst>
        </pc:spChg>
      </pc:sldChg>
      <pc:sldChg chg="modSp mod">
        <pc:chgData name="Matthew Lancaster" userId="c6508ab9-36e5-4e0a-b485-d26d7a305679" providerId="ADAL" clId="{EBBAF7B2-60A5-48BE-AA45-39A62ED3C89E}" dt="2022-11-05T14:40:22.304" v="983" actId="20577"/>
        <pc:sldMkLst>
          <pc:docMk/>
          <pc:sldMk cId="1972839122" sldId="260"/>
        </pc:sldMkLst>
        <pc:spChg chg="mod">
          <ac:chgData name="Matthew Lancaster" userId="c6508ab9-36e5-4e0a-b485-d26d7a305679" providerId="ADAL" clId="{EBBAF7B2-60A5-48BE-AA45-39A62ED3C89E}" dt="2022-11-05T14:40:22.304" v="983" actId="20577"/>
          <ac:spMkLst>
            <pc:docMk/>
            <pc:sldMk cId="1972839122" sldId="260"/>
            <ac:spMk id="9" creationId="{D8841DA9-F7FB-0F5F-6272-578202AB8DCF}"/>
          </ac:spMkLst>
        </pc:spChg>
      </pc:sldChg>
      <pc:sldChg chg="modSp mod">
        <pc:chgData name="Matthew Lancaster" userId="c6508ab9-36e5-4e0a-b485-d26d7a305679" providerId="ADAL" clId="{EBBAF7B2-60A5-48BE-AA45-39A62ED3C89E}" dt="2022-11-05T14:39:37.977" v="933" actId="20577"/>
        <pc:sldMkLst>
          <pc:docMk/>
          <pc:sldMk cId="2537063674" sldId="269"/>
        </pc:sldMkLst>
        <pc:spChg chg="mod">
          <ac:chgData name="Matthew Lancaster" userId="c6508ab9-36e5-4e0a-b485-d26d7a305679" providerId="ADAL" clId="{EBBAF7B2-60A5-48BE-AA45-39A62ED3C89E}" dt="2022-11-05T14:39:37.977" v="933" actId="20577"/>
          <ac:spMkLst>
            <pc:docMk/>
            <pc:sldMk cId="2537063674" sldId="269"/>
            <ac:spMk id="22" creationId="{B3018AF1-4E5A-E116-18CF-C3E2DFDC23A8}"/>
          </ac:spMkLst>
        </pc:spChg>
      </pc:sldChg>
      <pc:sldChg chg="addSp delSp modSp del mod">
        <pc:chgData name="Matthew Lancaster" userId="c6508ab9-36e5-4e0a-b485-d26d7a305679" providerId="ADAL" clId="{EBBAF7B2-60A5-48BE-AA45-39A62ED3C89E}" dt="2022-11-05T14:38:18.921" v="923" actId="2696"/>
        <pc:sldMkLst>
          <pc:docMk/>
          <pc:sldMk cId="2419948932" sldId="279"/>
        </pc:sldMkLst>
        <pc:spChg chg="add mod ord">
          <ac:chgData name="Matthew Lancaster" userId="c6508ab9-36e5-4e0a-b485-d26d7a305679" providerId="ADAL" clId="{EBBAF7B2-60A5-48BE-AA45-39A62ED3C89E}" dt="2022-11-05T14:24:07.451" v="644" actId="465"/>
          <ac:spMkLst>
            <pc:docMk/>
            <pc:sldMk cId="2419948932" sldId="279"/>
            <ac:spMk id="2" creationId="{B55AD10C-4D8A-6EA3-39BD-D49BFA38C81B}"/>
          </ac:spMkLst>
        </pc:spChg>
        <pc:spChg chg="mod">
          <ac:chgData name="Matthew Lancaster" userId="c6508ab9-36e5-4e0a-b485-d26d7a305679" providerId="ADAL" clId="{EBBAF7B2-60A5-48BE-AA45-39A62ED3C89E}" dt="2022-11-05T13:54:42.811" v="425" actId="20577"/>
          <ac:spMkLst>
            <pc:docMk/>
            <pc:sldMk cId="2419948932" sldId="279"/>
            <ac:spMk id="4" creationId="{3154D638-506E-847F-6175-C763341F6DE6}"/>
          </ac:spMkLst>
        </pc:spChg>
        <pc:spChg chg="add mod ord">
          <ac:chgData name="Matthew Lancaster" userId="c6508ab9-36e5-4e0a-b485-d26d7a305679" providerId="ADAL" clId="{EBBAF7B2-60A5-48BE-AA45-39A62ED3C89E}" dt="2022-11-05T14:23:53.015" v="641" actId="408"/>
          <ac:spMkLst>
            <pc:docMk/>
            <pc:sldMk cId="2419948932" sldId="279"/>
            <ac:spMk id="5" creationId="{4199D312-2E62-FEBA-17AF-ED24DB8E3F21}"/>
          </ac:spMkLst>
        </pc:spChg>
        <pc:spChg chg="add mod">
          <ac:chgData name="Matthew Lancaster" userId="c6508ab9-36e5-4e0a-b485-d26d7a305679" providerId="ADAL" clId="{EBBAF7B2-60A5-48BE-AA45-39A62ED3C89E}" dt="2022-11-05T14:05:19.089" v="478" actId="571"/>
          <ac:spMkLst>
            <pc:docMk/>
            <pc:sldMk cId="2419948932" sldId="279"/>
            <ac:spMk id="7" creationId="{C701E112-15AA-B400-55CB-9C4CE8F90624}"/>
          </ac:spMkLst>
        </pc:spChg>
        <pc:spChg chg="add del mod">
          <ac:chgData name="Matthew Lancaster" userId="c6508ab9-36e5-4e0a-b485-d26d7a305679" providerId="ADAL" clId="{EBBAF7B2-60A5-48BE-AA45-39A62ED3C89E}" dt="2022-11-05T14:15:47.260" v="523" actId="478"/>
          <ac:spMkLst>
            <pc:docMk/>
            <pc:sldMk cId="2419948932" sldId="279"/>
            <ac:spMk id="12" creationId="{023E7C2B-81D3-2C5A-2913-12348BE55E1F}"/>
          </ac:spMkLst>
        </pc:spChg>
        <pc:spChg chg="del">
          <ac:chgData name="Matthew Lancaster" userId="c6508ab9-36e5-4e0a-b485-d26d7a305679" providerId="ADAL" clId="{EBBAF7B2-60A5-48BE-AA45-39A62ED3C89E}" dt="2022-11-05T14:04:39.191" v="469" actId="478"/>
          <ac:spMkLst>
            <pc:docMk/>
            <pc:sldMk cId="2419948932" sldId="279"/>
            <ac:spMk id="16" creationId="{95ED9FFC-99CB-80A3-EBD4-DF568EBF14EF}"/>
          </ac:spMkLst>
        </pc:spChg>
        <pc:spChg chg="mod">
          <ac:chgData name="Matthew Lancaster" userId="c6508ab9-36e5-4e0a-b485-d26d7a305679" providerId="ADAL" clId="{EBBAF7B2-60A5-48BE-AA45-39A62ED3C89E}" dt="2022-11-05T14:24:27.976" v="648" actId="465"/>
          <ac:spMkLst>
            <pc:docMk/>
            <pc:sldMk cId="2419948932" sldId="279"/>
            <ac:spMk id="17" creationId="{4592FDAE-EBE3-B6AA-500C-6D1616478F85}"/>
          </ac:spMkLst>
        </pc:spChg>
        <pc:spChg chg="add mod">
          <ac:chgData name="Matthew Lancaster" userId="c6508ab9-36e5-4e0a-b485-d26d7a305679" providerId="ADAL" clId="{EBBAF7B2-60A5-48BE-AA45-39A62ED3C89E}" dt="2022-11-05T14:24:27.976" v="648" actId="465"/>
          <ac:spMkLst>
            <pc:docMk/>
            <pc:sldMk cId="2419948932" sldId="279"/>
            <ac:spMk id="22" creationId="{68FC34BB-0B84-566B-3468-55BC4821EF81}"/>
          </ac:spMkLst>
        </pc:spChg>
        <pc:spChg chg="add del mod">
          <ac:chgData name="Matthew Lancaster" userId="c6508ab9-36e5-4e0a-b485-d26d7a305679" providerId="ADAL" clId="{EBBAF7B2-60A5-48BE-AA45-39A62ED3C89E}" dt="2022-11-05T14:38:16.531" v="922" actId="478"/>
          <ac:spMkLst>
            <pc:docMk/>
            <pc:sldMk cId="2419948932" sldId="279"/>
            <ac:spMk id="25" creationId="{7A4920D9-77D5-85F9-C6F7-754A178582C8}"/>
          </ac:spMkLst>
        </pc:spChg>
        <pc:spChg chg="del">
          <ac:chgData name="Matthew Lancaster" userId="c6508ab9-36e5-4e0a-b485-d26d7a305679" providerId="ADAL" clId="{EBBAF7B2-60A5-48BE-AA45-39A62ED3C89E}" dt="2022-11-05T14:02:11.349" v="427" actId="478"/>
          <ac:spMkLst>
            <pc:docMk/>
            <pc:sldMk cId="2419948932" sldId="279"/>
            <ac:spMk id="26" creationId="{24F22F3A-BF99-3AEC-BB60-9F4C499916B0}"/>
          </ac:spMkLst>
        </pc:spChg>
        <pc:spChg chg="del">
          <ac:chgData name="Matthew Lancaster" userId="c6508ab9-36e5-4e0a-b485-d26d7a305679" providerId="ADAL" clId="{EBBAF7B2-60A5-48BE-AA45-39A62ED3C89E}" dt="2022-11-05T14:02:08.217" v="426" actId="478"/>
          <ac:spMkLst>
            <pc:docMk/>
            <pc:sldMk cId="2419948932" sldId="279"/>
            <ac:spMk id="27" creationId="{62442564-A67D-4FBC-876A-1F2D42E91653}"/>
          </ac:spMkLst>
        </pc:spChg>
        <pc:spChg chg="del">
          <ac:chgData name="Matthew Lancaster" userId="c6508ab9-36e5-4e0a-b485-d26d7a305679" providerId="ADAL" clId="{EBBAF7B2-60A5-48BE-AA45-39A62ED3C89E}" dt="2022-11-05T14:02:08.217" v="426" actId="478"/>
          <ac:spMkLst>
            <pc:docMk/>
            <pc:sldMk cId="2419948932" sldId="279"/>
            <ac:spMk id="29" creationId="{285EC6F4-AD63-447B-9F20-D82AB38B4D5E}"/>
          </ac:spMkLst>
        </pc:spChg>
        <pc:spChg chg="del mod">
          <ac:chgData name="Matthew Lancaster" userId="c6508ab9-36e5-4e0a-b485-d26d7a305679" providerId="ADAL" clId="{EBBAF7B2-60A5-48BE-AA45-39A62ED3C89E}" dt="2022-11-05T14:04:04.148" v="456" actId="478"/>
          <ac:spMkLst>
            <pc:docMk/>
            <pc:sldMk cId="2419948932" sldId="279"/>
            <ac:spMk id="30" creationId="{9AEA127E-CD33-804D-4574-2BC413B08112}"/>
          </ac:spMkLst>
        </pc:spChg>
        <pc:spChg chg="del">
          <ac:chgData name="Matthew Lancaster" userId="c6508ab9-36e5-4e0a-b485-d26d7a305679" providerId="ADAL" clId="{EBBAF7B2-60A5-48BE-AA45-39A62ED3C89E}" dt="2022-11-05T14:02:08.217" v="426" actId="478"/>
          <ac:spMkLst>
            <pc:docMk/>
            <pc:sldMk cId="2419948932" sldId="279"/>
            <ac:spMk id="31" creationId="{F82A6F63-88CB-4BDA-9ED0-CBB25DDA2CF3}"/>
          </ac:spMkLst>
        </pc:spChg>
        <pc:spChg chg="del">
          <ac:chgData name="Matthew Lancaster" userId="c6508ab9-36e5-4e0a-b485-d26d7a305679" providerId="ADAL" clId="{EBBAF7B2-60A5-48BE-AA45-39A62ED3C89E}" dt="2022-11-05T14:02:08.217" v="426" actId="478"/>
          <ac:spMkLst>
            <pc:docMk/>
            <pc:sldMk cId="2419948932" sldId="279"/>
            <ac:spMk id="33" creationId="{8D24E13F-5515-4A33-ADB7-32831FEB91C5}"/>
          </ac:spMkLst>
        </pc:spChg>
        <pc:spChg chg="add del mod">
          <ac:chgData name="Matthew Lancaster" userId="c6508ab9-36e5-4e0a-b485-d26d7a305679" providerId="ADAL" clId="{EBBAF7B2-60A5-48BE-AA45-39A62ED3C89E}" dt="2022-11-05T14:04:26.038" v="463" actId="478"/>
          <ac:spMkLst>
            <pc:docMk/>
            <pc:sldMk cId="2419948932" sldId="279"/>
            <ac:spMk id="34" creationId="{790BD770-9278-27A0-90BA-07F3A1D8878D}"/>
          </ac:spMkLst>
        </pc:spChg>
        <pc:picChg chg="del mod">
          <ac:chgData name="Matthew Lancaster" userId="c6508ab9-36e5-4e0a-b485-d26d7a305679" providerId="ADAL" clId="{EBBAF7B2-60A5-48BE-AA45-39A62ED3C89E}" dt="2022-11-05T14:10:45.040" v="510" actId="478"/>
          <ac:picMkLst>
            <pc:docMk/>
            <pc:sldMk cId="2419948932" sldId="279"/>
            <ac:picMk id="6" creationId="{035FBFB7-F159-4ECB-B83D-43D92C2466FD}"/>
          </ac:picMkLst>
        </pc:picChg>
        <pc:picChg chg="mod">
          <ac:chgData name="Matthew Lancaster" userId="c6508ab9-36e5-4e0a-b485-d26d7a305679" providerId="ADAL" clId="{EBBAF7B2-60A5-48BE-AA45-39A62ED3C89E}" dt="2022-11-05T14:25:39.882" v="674" actId="1076"/>
          <ac:picMkLst>
            <pc:docMk/>
            <pc:sldMk cId="2419948932" sldId="279"/>
            <ac:picMk id="8" creationId="{E0BA73E2-E9FA-A0CC-15B0-BD8824941592}"/>
          </ac:picMkLst>
        </pc:picChg>
        <pc:picChg chg="del mod">
          <ac:chgData name="Matthew Lancaster" userId="c6508ab9-36e5-4e0a-b485-d26d7a305679" providerId="ADAL" clId="{EBBAF7B2-60A5-48BE-AA45-39A62ED3C89E}" dt="2022-11-05T14:10:46.709" v="511" actId="478"/>
          <ac:picMkLst>
            <pc:docMk/>
            <pc:sldMk cId="2419948932" sldId="279"/>
            <ac:picMk id="9" creationId="{8D9F8C29-D8BF-46F9-8D21-82E9C1F14E9B}"/>
          </ac:picMkLst>
        </pc:picChg>
        <pc:picChg chg="add mod">
          <ac:chgData name="Matthew Lancaster" userId="c6508ab9-36e5-4e0a-b485-d26d7a305679" providerId="ADAL" clId="{EBBAF7B2-60A5-48BE-AA45-39A62ED3C89E}" dt="2022-11-05T14:05:19.089" v="478" actId="571"/>
          <ac:picMkLst>
            <pc:docMk/>
            <pc:sldMk cId="2419948932" sldId="279"/>
            <ac:picMk id="10" creationId="{774E632E-E4E6-6623-A3B3-25AAE3D6EF45}"/>
          </ac:picMkLst>
        </pc:picChg>
        <pc:picChg chg="mod">
          <ac:chgData name="Matthew Lancaster" userId="c6508ab9-36e5-4e0a-b485-d26d7a305679" providerId="ADAL" clId="{EBBAF7B2-60A5-48BE-AA45-39A62ED3C89E}" dt="2022-11-05T14:23:12.831" v="636" actId="408"/>
          <ac:picMkLst>
            <pc:docMk/>
            <pc:sldMk cId="2419948932" sldId="279"/>
            <ac:picMk id="15" creationId="{06CAAF05-07C6-46C5-9BDC-546C566422A6}"/>
          </ac:picMkLst>
        </pc:picChg>
        <pc:picChg chg="add mod">
          <ac:chgData name="Matthew Lancaster" userId="c6508ab9-36e5-4e0a-b485-d26d7a305679" providerId="ADAL" clId="{EBBAF7B2-60A5-48BE-AA45-39A62ED3C89E}" dt="2022-11-05T14:22:43.191" v="630" actId="1076"/>
          <ac:picMkLst>
            <pc:docMk/>
            <pc:sldMk cId="2419948932" sldId="279"/>
            <ac:picMk id="18" creationId="{19B45A8C-6C71-6610-887E-5C4A3173AC14}"/>
          </ac:picMkLst>
        </pc:picChg>
        <pc:picChg chg="del">
          <ac:chgData name="Matthew Lancaster" userId="c6508ab9-36e5-4e0a-b485-d26d7a305679" providerId="ADAL" clId="{EBBAF7B2-60A5-48BE-AA45-39A62ED3C89E}" dt="2022-11-05T14:02:11.349" v="427" actId="478"/>
          <ac:picMkLst>
            <pc:docMk/>
            <pc:sldMk cId="2419948932" sldId="279"/>
            <ac:picMk id="19" creationId="{66FDD043-2798-4009-85AA-EBA1F1536EC2}"/>
          </ac:picMkLst>
        </pc:picChg>
        <pc:picChg chg="add mod">
          <ac:chgData name="Matthew Lancaster" userId="c6508ab9-36e5-4e0a-b485-d26d7a305679" providerId="ADAL" clId="{EBBAF7B2-60A5-48BE-AA45-39A62ED3C89E}" dt="2022-11-05T14:23:12.831" v="636" actId="408"/>
          <ac:picMkLst>
            <pc:docMk/>
            <pc:sldMk cId="2419948932" sldId="279"/>
            <ac:picMk id="21" creationId="{9BCDFA71-0D91-9ACB-F969-09DFEA838DD5}"/>
          </ac:picMkLst>
        </pc:picChg>
        <pc:picChg chg="del">
          <ac:chgData name="Matthew Lancaster" userId="c6508ab9-36e5-4e0a-b485-d26d7a305679" providerId="ADAL" clId="{EBBAF7B2-60A5-48BE-AA45-39A62ED3C89E}" dt="2022-11-05T14:02:08.217" v="426" actId="478"/>
          <ac:picMkLst>
            <pc:docMk/>
            <pc:sldMk cId="2419948932" sldId="279"/>
            <ac:picMk id="23" creationId="{2CA010CE-C772-40FC-9E65-147255538661}"/>
          </ac:picMkLst>
        </pc:picChg>
        <pc:picChg chg="add mod">
          <ac:chgData name="Matthew Lancaster" userId="c6508ab9-36e5-4e0a-b485-d26d7a305679" providerId="ADAL" clId="{EBBAF7B2-60A5-48BE-AA45-39A62ED3C89E}" dt="2022-11-05T14:22:56.821" v="634" actId="1076"/>
          <ac:picMkLst>
            <pc:docMk/>
            <pc:sldMk cId="2419948932" sldId="279"/>
            <ac:picMk id="24" creationId="{2B7276F1-69B7-C613-3ED1-8FDACDECF06D}"/>
          </ac:picMkLst>
        </pc:picChg>
        <pc:picChg chg="del">
          <ac:chgData name="Matthew Lancaster" userId="c6508ab9-36e5-4e0a-b485-d26d7a305679" providerId="ADAL" clId="{EBBAF7B2-60A5-48BE-AA45-39A62ED3C89E}" dt="2022-11-05T14:02:08.217" v="426" actId="478"/>
          <ac:picMkLst>
            <pc:docMk/>
            <pc:sldMk cId="2419948932" sldId="279"/>
            <ac:picMk id="39" creationId="{28DD6A93-1899-4C5D-89E2-7959A2D9B4E0}"/>
          </ac:picMkLst>
        </pc:picChg>
        <pc:picChg chg="del">
          <ac:chgData name="Matthew Lancaster" userId="c6508ab9-36e5-4e0a-b485-d26d7a305679" providerId="ADAL" clId="{EBBAF7B2-60A5-48BE-AA45-39A62ED3C89E}" dt="2022-11-05T14:02:08.217" v="426" actId="478"/>
          <ac:picMkLst>
            <pc:docMk/>
            <pc:sldMk cId="2419948932" sldId="279"/>
            <ac:picMk id="42" creationId="{7B9F9748-7560-40DD-8439-82F2A729DFD6}"/>
          </ac:picMkLst>
        </pc:picChg>
        <pc:picChg chg="del">
          <ac:chgData name="Matthew Lancaster" userId="c6508ab9-36e5-4e0a-b485-d26d7a305679" providerId="ADAL" clId="{EBBAF7B2-60A5-48BE-AA45-39A62ED3C89E}" dt="2022-11-05T14:02:08.217" v="426" actId="478"/>
          <ac:picMkLst>
            <pc:docMk/>
            <pc:sldMk cId="2419948932" sldId="279"/>
            <ac:picMk id="44" creationId="{B882178C-86F4-4925-9C2F-0A550B61FB71}"/>
          </ac:picMkLst>
        </pc:picChg>
      </pc:sldChg>
      <pc:sldChg chg="add">
        <pc:chgData name="Matthew Lancaster" userId="c6508ab9-36e5-4e0a-b485-d26d7a305679" providerId="ADAL" clId="{EBBAF7B2-60A5-48BE-AA45-39A62ED3C89E}" dt="2022-11-05T14:38:24.733" v="924"/>
        <pc:sldMkLst>
          <pc:docMk/>
          <pc:sldMk cId="3958209330" sldId="279"/>
        </pc:sldMkLst>
      </pc:sldChg>
      <pc:sldChg chg="addSp modSp modNotesTx">
        <pc:chgData name="Matthew Lancaster" userId="c6508ab9-36e5-4e0a-b485-d26d7a305679" providerId="ADAL" clId="{EBBAF7B2-60A5-48BE-AA45-39A62ED3C89E}" dt="2022-11-06T15:37:05.666" v="1739" actId="20577"/>
        <pc:sldMkLst>
          <pc:docMk/>
          <pc:sldMk cId="1193112368" sldId="324"/>
        </pc:sldMkLst>
        <pc:spChg chg="add mod">
          <ac:chgData name="Matthew Lancaster" userId="c6508ab9-36e5-4e0a-b485-d26d7a305679" providerId="ADAL" clId="{EBBAF7B2-60A5-48BE-AA45-39A62ED3C89E}" dt="2022-11-03T22:43:13.619" v="417"/>
          <ac:spMkLst>
            <pc:docMk/>
            <pc:sldMk cId="1193112368" sldId="324"/>
            <ac:spMk id="8" creationId="{8D88D0BC-4628-D9B1-E414-5E340E81D514}"/>
          </ac:spMkLst>
        </pc:spChg>
      </pc:sldChg>
      <pc:sldChg chg="mod modShow">
        <pc:chgData name="Matthew Lancaster" userId="c6508ab9-36e5-4e0a-b485-d26d7a305679" providerId="ADAL" clId="{EBBAF7B2-60A5-48BE-AA45-39A62ED3C89E}" dt="2022-11-02T22:48:12.320" v="220" actId="729"/>
        <pc:sldMkLst>
          <pc:docMk/>
          <pc:sldMk cId="189405372" sldId="330"/>
        </pc:sldMkLst>
      </pc:sldChg>
      <pc:sldChg chg="addSp delSp modSp mod">
        <pc:chgData name="Matthew Lancaster" userId="c6508ab9-36e5-4e0a-b485-d26d7a305679" providerId="ADAL" clId="{EBBAF7B2-60A5-48BE-AA45-39A62ED3C89E}" dt="2022-11-03T22:43:06.562" v="416"/>
        <pc:sldMkLst>
          <pc:docMk/>
          <pc:sldMk cId="4071624604" sldId="331"/>
        </pc:sldMkLst>
        <pc:spChg chg="add mod">
          <ac:chgData name="Matthew Lancaster" userId="c6508ab9-36e5-4e0a-b485-d26d7a305679" providerId="ADAL" clId="{EBBAF7B2-60A5-48BE-AA45-39A62ED3C89E}" dt="2022-11-03T22:43:06.562" v="416"/>
          <ac:spMkLst>
            <pc:docMk/>
            <pc:sldMk cId="4071624604" sldId="331"/>
            <ac:spMk id="2" creationId="{51D7AA6E-9960-9FDA-C613-72C56D9B4DF2}"/>
          </ac:spMkLst>
        </pc:spChg>
        <pc:spChg chg="del">
          <ac:chgData name="Matthew Lancaster" userId="c6508ab9-36e5-4e0a-b485-d26d7a305679" providerId="ADAL" clId="{EBBAF7B2-60A5-48BE-AA45-39A62ED3C89E}" dt="2022-11-03T22:43:06.260" v="415" actId="478"/>
          <ac:spMkLst>
            <pc:docMk/>
            <pc:sldMk cId="4071624604" sldId="331"/>
            <ac:spMk id="22" creationId="{B3018AF1-4E5A-E116-18CF-C3E2DFDC23A8}"/>
          </ac:spMkLst>
        </pc:spChg>
      </pc:sldChg>
      <pc:sldChg chg="addSp delSp modSp add del mod">
        <pc:chgData name="Matthew Lancaster" userId="c6508ab9-36e5-4e0a-b485-d26d7a305679" providerId="ADAL" clId="{EBBAF7B2-60A5-48BE-AA45-39A62ED3C89E}" dt="2022-11-03T22:01:24.162" v="245" actId="2696"/>
        <pc:sldMkLst>
          <pc:docMk/>
          <pc:sldMk cId="3185154135" sldId="332"/>
        </pc:sldMkLst>
        <pc:spChg chg="add mod">
          <ac:chgData name="Matthew Lancaster" userId="c6508ab9-36e5-4e0a-b485-d26d7a305679" providerId="ADAL" clId="{EBBAF7B2-60A5-48BE-AA45-39A62ED3C89E}" dt="2022-11-02T22:44:11.235" v="205" actId="2711"/>
          <ac:spMkLst>
            <pc:docMk/>
            <pc:sldMk cId="3185154135" sldId="332"/>
            <ac:spMk id="2" creationId="{8903790A-4D8E-4359-5E91-EA4C23A82749}"/>
          </ac:spMkLst>
        </pc:spChg>
        <pc:spChg chg="mod">
          <ac:chgData name="Matthew Lancaster" userId="c6508ab9-36e5-4e0a-b485-d26d7a305679" providerId="ADAL" clId="{EBBAF7B2-60A5-48BE-AA45-39A62ED3C89E}" dt="2022-11-02T22:44:14.442" v="206" actId="2711"/>
          <ac:spMkLst>
            <pc:docMk/>
            <pc:sldMk cId="3185154135" sldId="332"/>
            <ac:spMk id="3" creationId="{FD50D746-D228-4248-9275-E24BB7224E4F}"/>
          </ac:spMkLst>
        </pc:spChg>
        <pc:spChg chg="add mod">
          <ac:chgData name="Matthew Lancaster" userId="c6508ab9-36e5-4e0a-b485-d26d7a305679" providerId="ADAL" clId="{EBBAF7B2-60A5-48BE-AA45-39A62ED3C89E}" dt="2022-11-02T22:44:14.442" v="206" actId="2711"/>
          <ac:spMkLst>
            <pc:docMk/>
            <pc:sldMk cId="3185154135" sldId="332"/>
            <ac:spMk id="5" creationId="{0B87F730-C830-720E-F6C7-CD8AAF43988A}"/>
          </ac:spMkLst>
        </pc:spChg>
        <pc:spChg chg="mod">
          <ac:chgData name="Matthew Lancaster" userId="c6508ab9-36e5-4e0a-b485-d26d7a305679" providerId="ADAL" clId="{EBBAF7B2-60A5-48BE-AA45-39A62ED3C89E}" dt="2022-11-02T22:44:14.442" v="206" actId="2711"/>
          <ac:spMkLst>
            <pc:docMk/>
            <pc:sldMk cId="3185154135" sldId="332"/>
            <ac:spMk id="7" creationId="{1606AA73-1882-1CBB-1313-329F72B77B65}"/>
          </ac:spMkLst>
        </pc:spChg>
        <pc:spChg chg="add mod">
          <ac:chgData name="Matthew Lancaster" userId="c6508ab9-36e5-4e0a-b485-d26d7a305679" providerId="ADAL" clId="{EBBAF7B2-60A5-48BE-AA45-39A62ED3C89E}" dt="2022-11-02T22:44:11.235" v="205" actId="2711"/>
          <ac:spMkLst>
            <pc:docMk/>
            <pc:sldMk cId="3185154135" sldId="332"/>
            <ac:spMk id="8" creationId="{55CBE6C2-805B-ADED-BF90-D4CCD52307BE}"/>
          </ac:spMkLst>
        </pc:spChg>
        <pc:spChg chg="add mod">
          <ac:chgData name="Matthew Lancaster" userId="c6508ab9-36e5-4e0a-b485-d26d7a305679" providerId="ADAL" clId="{EBBAF7B2-60A5-48BE-AA45-39A62ED3C89E}" dt="2022-11-02T22:44:14.442" v="206" actId="2711"/>
          <ac:spMkLst>
            <pc:docMk/>
            <pc:sldMk cId="3185154135" sldId="332"/>
            <ac:spMk id="9" creationId="{913E89DB-D8D9-2E10-B51A-4C420A36D447}"/>
          </ac:spMkLst>
        </pc:spChg>
        <pc:spChg chg="add mod">
          <ac:chgData name="Matthew Lancaster" userId="c6508ab9-36e5-4e0a-b485-d26d7a305679" providerId="ADAL" clId="{EBBAF7B2-60A5-48BE-AA45-39A62ED3C89E}" dt="2022-11-02T22:44:11.235" v="205" actId="2711"/>
          <ac:spMkLst>
            <pc:docMk/>
            <pc:sldMk cId="3185154135" sldId="332"/>
            <ac:spMk id="10" creationId="{E79B952C-A762-CD75-997E-C98021A3E7B2}"/>
          </ac:spMkLst>
        </pc:spChg>
        <pc:spChg chg="mod">
          <ac:chgData name="Matthew Lancaster" userId="c6508ab9-36e5-4e0a-b485-d26d7a305679" providerId="ADAL" clId="{EBBAF7B2-60A5-48BE-AA45-39A62ED3C89E}" dt="2022-11-02T22:44:14.442" v="206" actId="2711"/>
          <ac:spMkLst>
            <pc:docMk/>
            <pc:sldMk cId="3185154135" sldId="332"/>
            <ac:spMk id="11" creationId="{198CD8C0-7369-B6B8-06E9-FDBD259EB2AB}"/>
          </ac:spMkLst>
        </pc:spChg>
        <pc:spChg chg="add mod">
          <ac:chgData name="Matthew Lancaster" userId="c6508ab9-36e5-4e0a-b485-d26d7a305679" providerId="ADAL" clId="{EBBAF7B2-60A5-48BE-AA45-39A62ED3C89E}" dt="2022-11-02T22:44:14.442" v="206" actId="2711"/>
          <ac:spMkLst>
            <pc:docMk/>
            <pc:sldMk cId="3185154135" sldId="332"/>
            <ac:spMk id="13" creationId="{11F5E842-0A27-5F9D-7C9B-49571CDA6D04}"/>
          </ac:spMkLst>
        </pc:spChg>
        <pc:spChg chg="add del mod">
          <ac:chgData name="Matthew Lancaster" userId="c6508ab9-36e5-4e0a-b485-d26d7a305679" providerId="ADAL" clId="{EBBAF7B2-60A5-48BE-AA45-39A62ED3C89E}" dt="2022-11-02T22:24:31.808" v="148" actId="478"/>
          <ac:spMkLst>
            <pc:docMk/>
            <pc:sldMk cId="3185154135" sldId="332"/>
            <ac:spMk id="14" creationId="{2348C6F0-77F5-6683-8F46-2D201401E041}"/>
          </ac:spMkLst>
        </pc:spChg>
        <pc:spChg chg="add del mod">
          <ac:chgData name="Matthew Lancaster" userId="c6508ab9-36e5-4e0a-b485-d26d7a305679" providerId="ADAL" clId="{EBBAF7B2-60A5-48BE-AA45-39A62ED3C89E}" dt="2022-11-02T22:24:31.808" v="148" actId="478"/>
          <ac:spMkLst>
            <pc:docMk/>
            <pc:sldMk cId="3185154135" sldId="332"/>
            <ac:spMk id="15" creationId="{2E87E735-0EC9-4836-B648-102BBE3B4B6B}"/>
          </ac:spMkLst>
        </pc:spChg>
        <pc:spChg chg="mod">
          <ac:chgData name="Matthew Lancaster" userId="c6508ab9-36e5-4e0a-b485-d26d7a305679" providerId="ADAL" clId="{EBBAF7B2-60A5-48BE-AA45-39A62ED3C89E}" dt="2022-11-02T22:44:14.442" v="206" actId="2711"/>
          <ac:spMkLst>
            <pc:docMk/>
            <pc:sldMk cId="3185154135" sldId="332"/>
            <ac:spMk id="16" creationId="{2E6005FC-1C56-2C25-7640-D92D49EEFFC4}"/>
          </ac:spMkLst>
        </pc:spChg>
        <pc:spChg chg="ord">
          <ac:chgData name="Matthew Lancaster" userId="c6508ab9-36e5-4e0a-b485-d26d7a305679" providerId="ADAL" clId="{EBBAF7B2-60A5-48BE-AA45-39A62ED3C89E}" dt="2022-11-02T22:46:35.045" v="219" actId="167"/>
          <ac:spMkLst>
            <pc:docMk/>
            <pc:sldMk cId="3185154135" sldId="332"/>
            <ac:spMk id="18" creationId="{E2F7DBC9-C2DC-2802-BDFE-2FB1B6C90EC7}"/>
          </ac:spMkLst>
        </pc:spChg>
        <pc:spChg chg="add mod">
          <ac:chgData name="Matthew Lancaster" userId="c6508ab9-36e5-4e0a-b485-d26d7a305679" providerId="ADAL" clId="{EBBAF7B2-60A5-48BE-AA45-39A62ED3C89E}" dt="2022-11-02T22:21:09.904" v="136" actId="571"/>
          <ac:spMkLst>
            <pc:docMk/>
            <pc:sldMk cId="3185154135" sldId="332"/>
            <ac:spMk id="20" creationId="{B417954C-9E40-2C1E-42F8-618101AF4FBF}"/>
          </ac:spMkLst>
        </pc:spChg>
        <pc:spChg chg="mod">
          <ac:chgData name="Matthew Lancaster" userId="c6508ab9-36e5-4e0a-b485-d26d7a305679" providerId="ADAL" clId="{EBBAF7B2-60A5-48BE-AA45-39A62ED3C89E}" dt="2022-11-02T22:44:14.442" v="206" actId="2711"/>
          <ac:spMkLst>
            <pc:docMk/>
            <pc:sldMk cId="3185154135" sldId="332"/>
            <ac:spMk id="22" creationId="{B3018AF1-4E5A-E116-18CF-C3E2DFDC23A8}"/>
          </ac:spMkLst>
        </pc:spChg>
        <pc:spChg chg="add mod">
          <ac:chgData name="Matthew Lancaster" userId="c6508ab9-36e5-4e0a-b485-d26d7a305679" providerId="ADAL" clId="{EBBAF7B2-60A5-48BE-AA45-39A62ED3C89E}" dt="2022-11-02T22:21:09.904" v="136" actId="571"/>
          <ac:spMkLst>
            <pc:docMk/>
            <pc:sldMk cId="3185154135" sldId="332"/>
            <ac:spMk id="23" creationId="{664D3BB7-4CAB-7216-D255-CECEA7E1E0B8}"/>
          </ac:spMkLst>
        </pc:spChg>
        <pc:spChg chg="add mod">
          <ac:chgData name="Matthew Lancaster" userId="c6508ab9-36e5-4e0a-b485-d26d7a305679" providerId="ADAL" clId="{EBBAF7B2-60A5-48BE-AA45-39A62ED3C89E}" dt="2022-11-02T22:44:11.235" v="205" actId="2711"/>
          <ac:spMkLst>
            <pc:docMk/>
            <pc:sldMk cId="3185154135" sldId="332"/>
            <ac:spMk id="24" creationId="{4E3AD20C-FAC3-08CF-5B45-1C4056B26421}"/>
          </ac:spMkLst>
        </pc:spChg>
        <pc:spChg chg="add mod">
          <ac:chgData name="Matthew Lancaster" userId="c6508ab9-36e5-4e0a-b485-d26d7a305679" providerId="ADAL" clId="{EBBAF7B2-60A5-48BE-AA45-39A62ED3C89E}" dt="2022-11-02T22:44:14.442" v="206" actId="2711"/>
          <ac:spMkLst>
            <pc:docMk/>
            <pc:sldMk cId="3185154135" sldId="332"/>
            <ac:spMk id="25" creationId="{F02360B4-447D-8B14-B69D-B184C45913CE}"/>
          </ac:spMkLst>
        </pc:spChg>
        <pc:spChg chg="add mod ord">
          <ac:chgData name="Matthew Lancaster" userId="c6508ab9-36e5-4e0a-b485-d26d7a305679" providerId="ADAL" clId="{EBBAF7B2-60A5-48BE-AA45-39A62ED3C89E}" dt="2022-11-02T22:46:32.227" v="218" actId="167"/>
          <ac:spMkLst>
            <pc:docMk/>
            <pc:sldMk cId="3185154135" sldId="332"/>
            <ac:spMk id="42" creationId="{B5911ECB-5189-B344-4AEB-DA8C5FB3F90D}"/>
          </ac:spMkLst>
        </pc:spChg>
        <pc:picChg chg="add mod">
          <ac:chgData name="Matthew Lancaster" userId="c6508ab9-36e5-4e0a-b485-d26d7a305679" providerId="ADAL" clId="{EBBAF7B2-60A5-48BE-AA45-39A62ED3C89E}" dt="2022-11-02T22:28:52.527" v="178" actId="1076"/>
          <ac:picMkLst>
            <pc:docMk/>
            <pc:sldMk cId="3185154135" sldId="332"/>
            <ac:picMk id="27" creationId="{A142CAB5-A775-7987-84D2-F6BF5D242E81}"/>
          </ac:picMkLst>
        </pc:picChg>
        <pc:picChg chg="add del mod">
          <ac:chgData name="Matthew Lancaster" userId="c6508ab9-36e5-4e0a-b485-d26d7a305679" providerId="ADAL" clId="{EBBAF7B2-60A5-48BE-AA45-39A62ED3C89E}" dt="2022-11-02T22:29:55.155" v="181" actId="21"/>
          <ac:picMkLst>
            <pc:docMk/>
            <pc:sldMk cId="3185154135" sldId="332"/>
            <ac:picMk id="29" creationId="{61DCA8DA-4C52-E2EB-BFF9-738B90F1942E}"/>
          </ac:picMkLst>
        </pc:picChg>
        <pc:picChg chg="add mod">
          <ac:chgData name="Matthew Lancaster" userId="c6508ab9-36e5-4e0a-b485-d26d7a305679" providerId="ADAL" clId="{EBBAF7B2-60A5-48BE-AA45-39A62ED3C89E}" dt="2022-11-02T22:30:28.383" v="187" actId="1076"/>
          <ac:picMkLst>
            <pc:docMk/>
            <pc:sldMk cId="3185154135" sldId="332"/>
            <ac:picMk id="32" creationId="{88AC225A-AED3-E7DE-5B8A-8304B89358B4}"/>
          </ac:picMkLst>
        </pc:picChg>
        <pc:picChg chg="add mod">
          <ac:chgData name="Matthew Lancaster" userId="c6508ab9-36e5-4e0a-b485-d26d7a305679" providerId="ADAL" clId="{EBBAF7B2-60A5-48BE-AA45-39A62ED3C89E}" dt="2022-11-02T22:33:12.048" v="193" actId="1076"/>
          <ac:picMkLst>
            <pc:docMk/>
            <pc:sldMk cId="3185154135" sldId="332"/>
            <ac:picMk id="35" creationId="{83254F98-6E23-D960-2650-88F3479A7C3F}"/>
          </ac:picMkLst>
        </pc:picChg>
        <pc:picChg chg="add del mod">
          <ac:chgData name="Matthew Lancaster" userId="c6508ab9-36e5-4e0a-b485-d26d7a305679" providerId="ADAL" clId="{EBBAF7B2-60A5-48BE-AA45-39A62ED3C89E}" dt="2022-11-02T22:41:17.721" v="198" actId="478"/>
          <ac:picMkLst>
            <pc:docMk/>
            <pc:sldMk cId="3185154135" sldId="332"/>
            <ac:picMk id="39" creationId="{113E5884-8EA3-260C-B5CC-B200E8716295}"/>
          </ac:picMkLst>
        </pc:picChg>
        <pc:picChg chg="add mod">
          <ac:chgData name="Matthew Lancaster" userId="c6508ab9-36e5-4e0a-b485-d26d7a305679" providerId="ADAL" clId="{EBBAF7B2-60A5-48BE-AA45-39A62ED3C89E}" dt="2022-11-02T22:46:06.562" v="216" actId="1076"/>
          <ac:picMkLst>
            <pc:docMk/>
            <pc:sldMk cId="3185154135" sldId="332"/>
            <ac:picMk id="41" creationId="{A856F33B-32D9-DD8F-D3A1-C9D03EF907DC}"/>
          </ac:picMkLst>
        </pc:picChg>
        <pc:cxnChg chg="add del">
          <ac:chgData name="Matthew Lancaster" userId="c6508ab9-36e5-4e0a-b485-d26d7a305679" providerId="ADAL" clId="{EBBAF7B2-60A5-48BE-AA45-39A62ED3C89E}" dt="2022-11-02T22:19:19.381" v="125" actId="11529"/>
          <ac:cxnSpMkLst>
            <pc:docMk/>
            <pc:sldMk cId="3185154135" sldId="332"/>
            <ac:cxnSpMk id="19" creationId="{1AC06CBF-FDDA-80A9-C062-EBF52D20F39B}"/>
          </ac:cxnSpMkLst>
        </pc:cxnChg>
      </pc:sldChg>
      <pc:sldChg chg="add">
        <pc:chgData name="Matthew Lancaster" userId="c6508ab9-36e5-4e0a-b485-d26d7a305679" providerId="ADAL" clId="{EBBAF7B2-60A5-48BE-AA45-39A62ED3C89E}" dt="2022-11-03T22:01:27.551" v="246"/>
        <pc:sldMkLst>
          <pc:docMk/>
          <pc:sldMk cId="3409314468" sldId="332"/>
        </pc:sldMkLst>
      </pc:sldChg>
      <pc:sldChg chg="addSp delSp modSp del mod ord modTransition">
        <pc:chgData name="Matthew Lancaster" userId="c6508ab9-36e5-4e0a-b485-d26d7a305679" providerId="ADAL" clId="{EBBAF7B2-60A5-48BE-AA45-39A62ED3C89E}" dt="2022-11-05T15:20:30.912" v="1155" actId="47"/>
        <pc:sldMkLst>
          <pc:docMk/>
          <pc:sldMk cId="2368314960" sldId="335"/>
        </pc:sldMkLst>
        <pc:spChg chg="add del mod">
          <ac:chgData name="Matthew Lancaster" userId="c6508ab9-36e5-4e0a-b485-d26d7a305679" providerId="ADAL" clId="{EBBAF7B2-60A5-48BE-AA45-39A62ED3C89E}" dt="2022-11-03T22:42:56.013" v="412"/>
          <ac:spMkLst>
            <pc:docMk/>
            <pc:sldMk cId="2368314960" sldId="335"/>
            <ac:spMk id="2" creationId="{B01C6BF6-40E2-88CB-C695-86B5F0BEAF15}"/>
          </ac:spMkLst>
        </pc:spChg>
        <pc:spChg chg="add mod">
          <ac:chgData name="Matthew Lancaster" userId="c6508ab9-36e5-4e0a-b485-d26d7a305679" providerId="ADAL" clId="{EBBAF7B2-60A5-48BE-AA45-39A62ED3C89E}" dt="2022-11-03T22:43:00.643" v="414"/>
          <ac:spMkLst>
            <pc:docMk/>
            <pc:sldMk cId="2368314960" sldId="335"/>
            <ac:spMk id="4" creationId="{F25B2F55-07BB-0AAC-D8E0-518D63C01E11}"/>
          </ac:spMkLst>
        </pc:spChg>
        <pc:spChg chg="del mod">
          <ac:chgData name="Matthew Lancaster" userId="c6508ab9-36e5-4e0a-b485-d26d7a305679" providerId="ADAL" clId="{EBBAF7B2-60A5-48BE-AA45-39A62ED3C89E}" dt="2022-11-05T14:49:35.243" v="1010" actId="478"/>
          <ac:spMkLst>
            <pc:docMk/>
            <pc:sldMk cId="2368314960" sldId="335"/>
            <ac:spMk id="5" creationId="{C03E417F-D098-C673-10AA-A8EEE12792F0}"/>
          </ac:spMkLst>
        </pc:spChg>
        <pc:spChg chg="add del mod">
          <ac:chgData name="Matthew Lancaster" userId="c6508ab9-36e5-4e0a-b485-d26d7a305679" providerId="ADAL" clId="{EBBAF7B2-60A5-48BE-AA45-39A62ED3C89E}" dt="2022-11-05T15:09:36.928" v="1028" actId="478"/>
          <ac:spMkLst>
            <pc:docMk/>
            <pc:sldMk cId="2368314960" sldId="335"/>
            <ac:spMk id="6" creationId="{536D8B74-BD8B-CE79-CEDE-749BF8CDF081}"/>
          </ac:spMkLst>
        </pc:spChg>
        <pc:spChg chg="del">
          <ac:chgData name="Matthew Lancaster" userId="c6508ab9-36e5-4e0a-b485-d26d7a305679" providerId="ADAL" clId="{EBBAF7B2-60A5-48BE-AA45-39A62ED3C89E}" dt="2022-11-05T14:49:30.534" v="1006" actId="478"/>
          <ac:spMkLst>
            <pc:docMk/>
            <pc:sldMk cId="2368314960" sldId="335"/>
            <ac:spMk id="7" creationId="{D75D15D5-1EEA-F091-E87B-97F69530FF18}"/>
          </ac:spMkLst>
        </pc:spChg>
        <pc:spChg chg="add del mod">
          <ac:chgData name="Matthew Lancaster" userId="c6508ab9-36e5-4e0a-b485-d26d7a305679" providerId="ADAL" clId="{EBBAF7B2-60A5-48BE-AA45-39A62ED3C89E}" dt="2022-11-05T15:09:36.928" v="1028" actId="478"/>
          <ac:spMkLst>
            <pc:docMk/>
            <pc:sldMk cId="2368314960" sldId="335"/>
            <ac:spMk id="9" creationId="{20C1CC22-B1FC-7066-A31C-4B070D8C4DA2}"/>
          </ac:spMkLst>
        </pc:spChg>
        <pc:spChg chg="del">
          <ac:chgData name="Matthew Lancaster" userId="c6508ab9-36e5-4e0a-b485-d26d7a305679" providerId="ADAL" clId="{EBBAF7B2-60A5-48BE-AA45-39A62ED3C89E}" dt="2022-11-05T14:49:31.740" v="1008" actId="478"/>
          <ac:spMkLst>
            <pc:docMk/>
            <pc:sldMk cId="2368314960" sldId="335"/>
            <ac:spMk id="16" creationId="{2E6005FC-1C56-2C25-7640-D92D49EEFFC4}"/>
          </ac:spMkLst>
        </pc:spChg>
        <pc:spChg chg="del mod">
          <ac:chgData name="Matthew Lancaster" userId="c6508ab9-36e5-4e0a-b485-d26d7a305679" providerId="ADAL" clId="{EBBAF7B2-60A5-48BE-AA45-39A62ED3C89E}" dt="2022-11-03T22:43:00.421" v="413" actId="478"/>
          <ac:spMkLst>
            <pc:docMk/>
            <pc:sldMk cId="2368314960" sldId="335"/>
            <ac:spMk id="22" creationId="{B3018AF1-4E5A-E116-18CF-C3E2DFDC23A8}"/>
          </ac:spMkLst>
        </pc:spChg>
        <pc:spChg chg="del mod">
          <ac:chgData name="Matthew Lancaster" userId="c6508ab9-36e5-4e0a-b485-d26d7a305679" providerId="ADAL" clId="{EBBAF7B2-60A5-48BE-AA45-39A62ED3C89E}" dt="2022-11-05T15:01:20.456" v="1016" actId="478"/>
          <ac:spMkLst>
            <pc:docMk/>
            <pc:sldMk cId="2368314960" sldId="335"/>
            <ac:spMk id="37" creationId="{825D00CC-48D6-41D0-A127-69019769D5CF}"/>
          </ac:spMkLst>
        </pc:spChg>
        <pc:picChg chg="mod">
          <ac:chgData name="Matthew Lancaster" userId="c6508ab9-36e5-4e0a-b485-d26d7a305679" providerId="ADAL" clId="{EBBAF7B2-60A5-48BE-AA45-39A62ED3C89E}" dt="2022-11-05T15:09:32.495" v="1027" actId="1076"/>
          <ac:picMkLst>
            <pc:docMk/>
            <pc:sldMk cId="2368314960" sldId="335"/>
            <ac:picMk id="2" creationId="{834EE456-D4F9-F2C9-9B76-DC0D17220E81}"/>
          </ac:picMkLst>
        </pc:picChg>
        <pc:picChg chg="del">
          <ac:chgData name="Matthew Lancaster" userId="c6508ab9-36e5-4e0a-b485-d26d7a305679" providerId="ADAL" clId="{EBBAF7B2-60A5-48BE-AA45-39A62ED3C89E}" dt="2022-11-05T14:49:31.201" v="1007" actId="478"/>
          <ac:picMkLst>
            <pc:docMk/>
            <pc:sldMk cId="2368314960" sldId="335"/>
            <ac:picMk id="8" creationId="{F0E2A325-CD33-01EA-3140-0531C3EB691C}"/>
          </ac:picMkLst>
        </pc:picChg>
        <pc:picChg chg="add del mod">
          <ac:chgData name="Matthew Lancaster" userId="c6508ab9-36e5-4e0a-b485-d26d7a305679" providerId="ADAL" clId="{EBBAF7B2-60A5-48BE-AA45-39A62ED3C89E}" dt="2022-11-05T15:09:36.928" v="1028" actId="478"/>
          <ac:picMkLst>
            <pc:docMk/>
            <pc:sldMk cId="2368314960" sldId="335"/>
            <ac:picMk id="13" creationId="{C36DFEA1-3C51-1846-E14F-1ADB2B95C0D4}"/>
          </ac:picMkLst>
        </pc:picChg>
        <pc:picChg chg="add del mod">
          <ac:chgData name="Matthew Lancaster" userId="c6508ab9-36e5-4e0a-b485-d26d7a305679" providerId="ADAL" clId="{EBBAF7B2-60A5-48BE-AA45-39A62ED3C89E}" dt="2022-11-05T15:10:17.530" v="1044" actId="478"/>
          <ac:picMkLst>
            <pc:docMk/>
            <pc:sldMk cId="2368314960" sldId="335"/>
            <ac:picMk id="14" creationId="{60003A89-4458-CC65-D184-4AAB18A23C76}"/>
          </ac:picMkLst>
        </pc:picChg>
      </pc:sldChg>
      <pc:sldChg chg="addSp delSp modSp del mod ord">
        <pc:chgData name="Matthew Lancaster" userId="c6508ab9-36e5-4e0a-b485-d26d7a305679" providerId="ADAL" clId="{EBBAF7B2-60A5-48BE-AA45-39A62ED3C89E}" dt="2022-11-05T15:39:01.033" v="1315" actId="47"/>
        <pc:sldMkLst>
          <pc:docMk/>
          <pc:sldMk cId="2141146634" sldId="336"/>
        </pc:sldMkLst>
        <pc:spChg chg="add del mod">
          <ac:chgData name="Matthew Lancaster" userId="c6508ab9-36e5-4e0a-b485-d26d7a305679" providerId="ADAL" clId="{EBBAF7B2-60A5-48BE-AA45-39A62ED3C89E}" dt="2022-11-03T22:42:47.547" v="407"/>
          <ac:spMkLst>
            <pc:docMk/>
            <pc:sldMk cId="2141146634" sldId="336"/>
            <ac:spMk id="4" creationId="{558D54A6-ADDA-CBE7-82F2-B55A45DA681E}"/>
          </ac:spMkLst>
        </pc:spChg>
        <pc:spChg chg="del">
          <ac:chgData name="Matthew Lancaster" userId="c6508ab9-36e5-4e0a-b485-d26d7a305679" providerId="ADAL" clId="{EBBAF7B2-60A5-48BE-AA45-39A62ED3C89E}" dt="2022-11-05T15:15:35.740" v="1100" actId="478"/>
          <ac:spMkLst>
            <pc:docMk/>
            <pc:sldMk cId="2141146634" sldId="336"/>
            <ac:spMk id="5" creationId="{C03E417F-D098-C673-10AA-A8EEE12792F0}"/>
          </ac:spMkLst>
        </pc:spChg>
        <pc:spChg chg="del">
          <ac:chgData name="Matthew Lancaster" userId="c6508ab9-36e5-4e0a-b485-d26d7a305679" providerId="ADAL" clId="{EBBAF7B2-60A5-48BE-AA45-39A62ED3C89E}" dt="2022-11-05T15:16:17.365" v="1115" actId="478"/>
          <ac:spMkLst>
            <pc:docMk/>
            <pc:sldMk cId="2141146634" sldId="336"/>
            <ac:spMk id="7" creationId="{D75D15D5-1EEA-F091-E87B-97F69530FF18}"/>
          </ac:spMkLst>
        </pc:spChg>
        <pc:spChg chg="add mod">
          <ac:chgData name="Matthew Lancaster" userId="c6508ab9-36e5-4e0a-b485-d26d7a305679" providerId="ADAL" clId="{EBBAF7B2-60A5-48BE-AA45-39A62ED3C89E}" dt="2022-11-03T22:42:49.808" v="409"/>
          <ac:spMkLst>
            <pc:docMk/>
            <pc:sldMk cId="2141146634" sldId="336"/>
            <ac:spMk id="9" creationId="{FE13BC48-748B-B800-2AB5-80F9284F2328}"/>
          </ac:spMkLst>
        </pc:spChg>
        <pc:spChg chg="del mod">
          <ac:chgData name="Matthew Lancaster" userId="c6508ab9-36e5-4e0a-b485-d26d7a305679" providerId="ADAL" clId="{EBBAF7B2-60A5-48BE-AA45-39A62ED3C89E}" dt="2022-11-05T15:16:22.352" v="1117" actId="478"/>
          <ac:spMkLst>
            <pc:docMk/>
            <pc:sldMk cId="2141146634" sldId="336"/>
            <ac:spMk id="13" creationId="{D9899FD8-080F-1A17-F2CD-B2198D1E9A9E}"/>
          </ac:spMkLst>
        </pc:spChg>
        <pc:spChg chg="del">
          <ac:chgData name="Matthew Lancaster" userId="c6508ab9-36e5-4e0a-b485-d26d7a305679" providerId="ADAL" clId="{EBBAF7B2-60A5-48BE-AA45-39A62ED3C89E}" dt="2022-11-05T15:16:13.674" v="1113" actId="478"/>
          <ac:spMkLst>
            <pc:docMk/>
            <pc:sldMk cId="2141146634" sldId="336"/>
            <ac:spMk id="16" creationId="{2E6005FC-1C56-2C25-7640-D92D49EEFFC4}"/>
          </ac:spMkLst>
        </pc:spChg>
        <pc:spChg chg="del">
          <ac:chgData name="Matthew Lancaster" userId="c6508ab9-36e5-4e0a-b485-d26d7a305679" providerId="ADAL" clId="{EBBAF7B2-60A5-48BE-AA45-39A62ED3C89E}" dt="2022-11-03T22:42:49.582" v="408" actId="478"/>
          <ac:spMkLst>
            <pc:docMk/>
            <pc:sldMk cId="2141146634" sldId="336"/>
            <ac:spMk id="22" creationId="{B3018AF1-4E5A-E116-18CF-C3E2DFDC23A8}"/>
          </ac:spMkLst>
        </pc:spChg>
        <pc:picChg chg="del">
          <ac:chgData name="Matthew Lancaster" userId="c6508ab9-36e5-4e0a-b485-d26d7a305679" providerId="ADAL" clId="{EBBAF7B2-60A5-48BE-AA45-39A62ED3C89E}" dt="2022-11-05T15:15:28.386" v="1096" actId="478"/>
          <ac:picMkLst>
            <pc:docMk/>
            <pc:sldMk cId="2141146634" sldId="336"/>
            <ac:picMk id="2" creationId="{8E721F7A-2825-411B-946D-C4245EC37C19}"/>
          </ac:picMkLst>
        </pc:picChg>
        <pc:picChg chg="add del mod">
          <ac:chgData name="Matthew Lancaster" userId="c6508ab9-36e5-4e0a-b485-d26d7a305679" providerId="ADAL" clId="{EBBAF7B2-60A5-48BE-AA45-39A62ED3C89E}" dt="2022-11-05T15:15:56.932" v="1107" actId="478"/>
          <ac:picMkLst>
            <pc:docMk/>
            <pc:sldMk cId="2141146634" sldId="336"/>
            <ac:picMk id="4" creationId="{27A25237-F478-E3A1-A03C-9D301788165E}"/>
          </ac:picMkLst>
        </pc:picChg>
        <pc:picChg chg="add del mod">
          <ac:chgData name="Matthew Lancaster" userId="c6508ab9-36e5-4e0a-b485-d26d7a305679" providerId="ADAL" clId="{EBBAF7B2-60A5-48BE-AA45-39A62ED3C89E}" dt="2022-11-05T15:15:48.715" v="1105" actId="1076"/>
          <ac:picMkLst>
            <pc:docMk/>
            <pc:sldMk cId="2141146634" sldId="336"/>
            <ac:picMk id="6" creationId="{98B21485-56FB-59EF-B4B8-8773632DF577}"/>
          </ac:picMkLst>
        </pc:picChg>
      </pc:sldChg>
      <pc:sldChg chg="add del modNotesTx">
        <pc:chgData name="Matthew Lancaster" userId="c6508ab9-36e5-4e0a-b485-d26d7a305679" providerId="ADAL" clId="{EBBAF7B2-60A5-48BE-AA45-39A62ED3C89E}" dt="2022-11-06T18:37:03.405" v="2692" actId="20577"/>
        <pc:sldMkLst>
          <pc:docMk/>
          <pc:sldMk cId="3195193130" sldId="349"/>
        </pc:sldMkLst>
      </pc:sldChg>
      <pc:sldChg chg="addSp modSp add del mod">
        <pc:chgData name="Matthew Lancaster" userId="c6508ab9-36e5-4e0a-b485-d26d7a305679" providerId="ADAL" clId="{EBBAF7B2-60A5-48BE-AA45-39A62ED3C89E}" dt="2022-11-03T22:01:24.162" v="245" actId="2696"/>
        <pc:sldMkLst>
          <pc:docMk/>
          <pc:sldMk cId="154401768" sldId="350"/>
        </pc:sldMkLst>
        <pc:spChg chg="add mod">
          <ac:chgData name="Matthew Lancaster" userId="c6508ab9-36e5-4e0a-b485-d26d7a305679" providerId="ADAL" clId="{EBBAF7B2-60A5-48BE-AA45-39A62ED3C89E}" dt="2022-11-02T22:10:46.699" v="26" actId="1076"/>
          <ac:spMkLst>
            <pc:docMk/>
            <pc:sldMk cId="154401768" sldId="350"/>
            <ac:spMk id="7" creationId="{5655EC6F-96F7-EA3C-9EB5-A9C4A07C8F11}"/>
          </ac:spMkLst>
        </pc:spChg>
        <pc:picChg chg="add mod modCrop">
          <ac:chgData name="Matthew Lancaster" userId="c6508ab9-36e5-4e0a-b485-d26d7a305679" providerId="ADAL" clId="{EBBAF7B2-60A5-48BE-AA45-39A62ED3C89E}" dt="2022-11-02T22:12:44.315" v="37" actId="14100"/>
          <ac:picMkLst>
            <pc:docMk/>
            <pc:sldMk cId="154401768" sldId="350"/>
            <ac:picMk id="6" creationId="{29B57137-07C2-EDC0-D833-BF0C58178B8E}"/>
          </ac:picMkLst>
        </pc:picChg>
      </pc:sldChg>
      <pc:sldChg chg="add">
        <pc:chgData name="Matthew Lancaster" userId="c6508ab9-36e5-4e0a-b485-d26d7a305679" providerId="ADAL" clId="{EBBAF7B2-60A5-48BE-AA45-39A62ED3C89E}" dt="2022-11-03T22:01:27.551" v="246"/>
        <pc:sldMkLst>
          <pc:docMk/>
          <pc:sldMk cId="2730905944" sldId="350"/>
        </pc:sldMkLst>
      </pc:sldChg>
      <pc:sldChg chg="add del">
        <pc:chgData name="Matthew Lancaster" userId="c6508ab9-36e5-4e0a-b485-d26d7a305679" providerId="ADAL" clId="{EBBAF7B2-60A5-48BE-AA45-39A62ED3C89E}" dt="2022-11-02T22:26:16.134" v="168" actId="47"/>
        <pc:sldMkLst>
          <pc:docMk/>
          <pc:sldMk cId="3681853790" sldId="351"/>
        </pc:sldMkLst>
      </pc:sldChg>
      <pc:sldChg chg="addSp delSp modSp add mod modShow">
        <pc:chgData name="Matthew Lancaster" userId="c6508ab9-36e5-4e0a-b485-d26d7a305679" providerId="ADAL" clId="{EBBAF7B2-60A5-48BE-AA45-39A62ED3C89E}" dt="2022-11-02T23:09:23.802" v="244" actId="20577"/>
        <pc:sldMkLst>
          <pc:docMk/>
          <pc:sldMk cId="2442799147" sldId="352"/>
        </pc:sldMkLst>
        <pc:spChg chg="del">
          <ac:chgData name="Matthew Lancaster" userId="c6508ab9-36e5-4e0a-b485-d26d7a305679" providerId="ADAL" clId="{EBBAF7B2-60A5-48BE-AA45-39A62ED3C89E}" dt="2022-11-02T23:08:29.023" v="225" actId="478"/>
          <ac:spMkLst>
            <pc:docMk/>
            <pc:sldMk cId="2442799147" sldId="352"/>
            <ac:spMk id="2" creationId="{D5D6AA6E-7178-E6A3-9336-CB47551FAE4D}"/>
          </ac:spMkLst>
        </pc:spChg>
        <pc:spChg chg="add del mod">
          <ac:chgData name="Matthew Lancaster" userId="c6508ab9-36e5-4e0a-b485-d26d7a305679" providerId="ADAL" clId="{EBBAF7B2-60A5-48BE-AA45-39A62ED3C89E}" dt="2022-11-02T23:08:55.567" v="233"/>
          <ac:spMkLst>
            <pc:docMk/>
            <pc:sldMk cId="2442799147" sldId="352"/>
            <ac:spMk id="4" creationId="{25DD13E1-AA5A-D873-AFEE-280D1B6838D8}"/>
          </ac:spMkLst>
        </pc:spChg>
        <pc:spChg chg="del">
          <ac:chgData name="Matthew Lancaster" userId="c6508ab9-36e5-4e0a-b485-d26d7a305679" providerId="ADAL" clId="{EBBAF7B2-60A5-48BE-AA45-39A62ED3C89E}" dt="2022-11-02T23:08:29.023" v="225" actId="478"/>
          <ac:spMkLst>
            <pc:docMk/>
            <pc:sldMk cId="2442799147" sldId="352"/>
            <ac:spMk id="5" creationId="{99857315-DA98-D17C-D589-1B6BD5C253E2}"/>
          </ac:spMkLst>
        </pc:spChg>
        <pc:spChg chg="del">
          <ac:chgData name="Matthew Lancaster" userId="c6508ab9-36e5-4e0a-b485-d26d7a305679" providerId="ADAL" clId="{EBBAF7B2-60A5-48BE-AA45-39A62ED3C89E}" dt="2022-11-02T23:08:29.023" v="225" actId="478"/>
          <ac:spMkLst>
            <pc:docMk/>
            <pc:sldMk cId="2442799147" sldId="352"/>
            <ac:spMk id="7" creationId="{89C9C7CA-4888-5DA7-FC7D-7A6835EBDD3B}"/>
          </ac:spMkLst>
        </pc:spChg>
        <pc:spChg chg="add mod">
          <ac:chgData name="Matthew Lancaster" userId="c6508ab9-36e5-4e0a-b485-d26d7a305679" providerId="ADAL" clId="{EBBAF7B2-60A5-48BE-AA45-39A62ED3C89E}" dt="2022-11-02T23:09:23.802" v="244" actId="20577"/>
          <ac:spMkLst>
            <pc:docMk/>
            <pc:sldMk cId="2442799147" sldId="352"/>
            <ac:spMk id="8" creationId="{FB7FB13E-2B38-623E-937A-766A65C37553}"/>
          </ac:spMkLst>
        </pc:spChg>
        <pc:spChg chg="del">
          <ac:chgData name="Matthew Lancaster" userId="c6508ab9-36e5-4e0a-b485-d26d7a305679" providerId="ADAL" clId="{EBBAF7B2-60A5-48BE-AA45-39A62ED3C89E}" dt="2022-11-02T23:08:32.192" v="227" actId="478"/>
          <ac:spMkLst>
            <pc:docMk/>
            <pc:sldMk cId="2442799147" sldId="352"/>
            <ac:spMk id="9" creationId="{BEFA6F2E-635D-3CA2-FF78-B8A7CCDE0B1D}"/>
          </ac:spMkLst>
        </pc:spChg>
        <pc:spChg chg="del">
          <ac:chgData name="Matthew Lancaster" userId="c6508ab9-36e5-4e0a-b485-d26d7a305679" providerId="ADAL" clId="{EBBAF7B2-60A5-48BE-AA45-39A62ED3C89E}" dt="2022-11-02T23:08:29.023" v="225" actId="478"/>
          <ac:spMkLst>
            <pc:docMk/>
            <pc:sldMk cId="2442799147" sldId="352"/>
            <ac:spMk id="11" creationId="{198CD8C0-7369-B6B8-06E9-FDBD259EB2AB}"/>
          </ac:spMkLst>
        </pc:spChg>
        <pc:spChg chg="del">
          <ac:chgData name="Matthew Lancaster" userId="c6508ab9-36e5-4e0a-b485-d26d7a305679" providerId="ADAL" clId="{EBBAF7B2-60A5-48BE-AA45-39A62ED3C89E}" dt="2022-11-02T23:08:29.023" v="225" actId="478"/>
          <ac:spMkLst>
            <pc:docMk/>
            <pc:sldMk cId="2442799147" sldId="352"/>
            <ac:spMk id="13" creationId="{6D201C20-272E-74F9-5C6E-63184C05F41B}"/>
          </ac:spMkLst>
        </pc:spChg>
        <pc:spChg chg="del">
          <ac:chgData name="Matthew Lancaster" userId="c6508ab9-36e5-4e0a-b485-d26d7a305679" providerId="ADAL" clId="{EBBAF7B2-60A5-48BE-AA45-39A62ED3C89E}" dt="2022-11-02T23:08:29.023" v="225" actId="478"/>
          <ac:spMkLst>
            <pc:docMk/>
            <pc:sldMk cId="2442799147" sldId="352"/>
            <ac:spMk id="14" creationId="{4E9B58B3-9BEF-3544-FC60-F874F9A281D4}"/>
          </ac:spMkLst>
        </pc:spChg>
        <pc:spChg chg="del">
          <ac:chgData name="Matthew Lancaster" userId="c6508ab9-36e5-4e0a-b485-d26d7a305679" providerId="ADAL" clId="{EBBAF7B2-60A5-48BE-AA45-39A62ED3C89E}" dt="2022-11-02T23:08:29.023" v="225" actId="478"/>
          <ac:spMkLst>
            <pc:docMk/>
            <pc:sldMk cId="2442799147" sldId="352"/>
            <ac:spMk id="15" creationId="{03A41AF1-162F-4B43-F354-E5B078753738}"/>
          </ac:spMkLst>
        </pc:spChg>
        <pc:spChg chg="del">
          <ac:chgData name="Matthew Lancaster" userId="c6508ab9-36e5-4e0a-b485-d26d7a305679" providerId="ADAL" clId="{EBBAF7B2-60A5-48BE-AA45-39A62ED3C89E}" dt="2022-11-02T23:08:31.161" v="226" actId="478"/>
          <ac:spMkLst>
            <pc:docMk/>
            <pc:sldMk cId="2442799147" sldId="352"/>
            <ac:spMk id="16" creationId="{2E6005FC-1C56-2C25-7640-D92D49EEFFC4}"/>
          </ac:spMkLst>
        </pc:spChg>
        <pc:spChg chg="del">
          <ac:chgData name="Matthew Lancaster" userId="c6508ab9-36e5-4e0a-b485-d26d7a305679" providerId="ADAL" clId="{EBBAF7B2-60A5-48BE-AA45-39A62ED3C89E}" dt="2022-11-02T23:08:29.023" v="225" actId="478"/>
          <ac:spMkLst>
            <pc:docMk/>
            <pc:sldMk cId="2442799147" sldId="352"/>
            <ac:spMk id="17" creationId="{8C7D0110-CC52-4CFE-8A67-CE03E617D025}"/>
          </ac:spMkLst>
        </pc:spChg>
        <pc:spChg chg="del">
          <ac:chgData name="Matthew Lancaster" userId="c6508ab9-36e5-4e0a-b485-d26d7a305679" providerId="ADAL" clId="{EBBAF7B2-60A5-48BE-AA45-39A62ED3C89E}" dt="2022-11-02T23:08:29.023" v="225" actId="478"/>
          <ac:spMkLst>
            <pc:docMk/>
            <pc:sldMk cId="2442799147" sldId="352"/>
            <ac:spMk id="18" creationId="{C7DC0D3E-2572-6685-8718-4927D19BD063}"/>
          </ac:spMkLst>
        </pc:spChg>
        <pc:spChg chg="del">
          <ac:chgData name="Matthew Lancaster" userId="c6508ab9-36e5-4e0a-b485-d26d7a305679" providerId="ADAL" clId="{EBBAF7B2-60A5-48BE-AA45-39A62ED3C89E}" dt="2022-11-02T23:08:29.023" v="225" actId="478"/>
          <ac:spMkLst>
            <pc:docMk/>
            <pc:sldMk cId="2442799147" sldId="352"/>
            <ac:spMk id="19" creationId="{6544DC21-027C-A5EF-5628-A40A64AFC631}"/>
          </ac:spMkLst>
        </pc:spChg>
        <pc:spChg chg="del">
          <ac:chgData name="Matthew Lancaster" userId="c6508ab9-36e5-4e0a-b485-d26d7a305679" providerId="ADAL" clId="{EBBAF7B2-60A5-48BE-AA45-39A62ED3C89E}" dt="2022-11-02T23:08:29.023" v="225" actId="478"/>
          <ac:spMkLst>
            <pc:docMk/>
            <pc:sldMk cId="2442799147" sldId="352"/>
            <ac:spMk id="20" creationId="{2802C819-FE32-7677-92EE-7BE1CB22B30D}"/>
          </ac:spMkLst>
        </pc:spChg>
        <pc:spChg chg="mod">
          <ac:chgData name="Matthew Lancaster" userId="c6508ab9-36e5-4e0a-b485-d26d7a305679" providerId="ADAL" clId="{EBBAF7B2-60A5-48BE-AA45-39A62ED3C89E}" dt="2022-11-02T23:08:24.341" v="224" actId="1076"/>
          <ac:spMkLst>
            <pc:docMk/>
            <pc:sldMk cId="2442799147" sldId="352"/>
            <ac:spMk id="22" creationId="{B3018AF1-4E5A-E116-18CF-C3E2DFDC23A8}"/>
          </ac:spMkLst>
        </pc:spChg>
        <pc:spChg chg="del">
          <ac:chgData name="Matthew Lancaster" userId="c6508ab9-36e5-4e0a-b485-d26d7a305679" providerId="ADAL" clId="{EBBAF7B2-60A5-48BE-AA45-39A62ED3C89E}" dt="2022-11-02T23:08:29.023" v="225" actId="478"/>
          <ac:spMkLst>
            <pc:docMk/>
            <pc:sldMk cId="2442799147" sldId="352"/>
            <ac:spMk id="30" creationId="{7FC95AF5-2785-4B20-9B34-9B0A2028390E}"/>
          </ac:spMkLst>
        </pc:spChg>
        <pc:picChg chg="del">
          <ac:chgData name="Matthew Lancaster" userId="c6508ab9-36e5-4e0a-b485-d26d7a305679" providerId="ADAL" clId="{EBBAF7B2-60A5-48BE-AA45-39A62ED3C89E}" dt="2022-11-02T23:08:29.023" v="225" actId="478"/>
          <ac:picMkLst>
            <pc:docMk/>
            <pc:sldMk cId="2442799147" sldId="352"/>
            <ac:picMk id="6" creationId="{3A82E882-D95A-C5FC-6987-B3245A813014}"/>
          </ac:picMkLst>
        </pc:picChg>
        <pc:picChg chg="del">
          <ac:chgData name="Matthew Lancaster" userId="c6508ab9-36e5-4e0a-b485-d26d7a305679" providerId="ADAL" clId="{EBBAF7B2-60A5-48BE-AA45-39A62ED3C89E}" dt="2022-11-02T23:08:29.023" v="225" actId="478"/>
          <ac:picMkLst>
            <pc:docMk/>
            <pc:sldMk cId="2442799147" sldId="352"/>
            <ac:picMk id="10" creationId="{FC8578B3-F546-B593-7DE3-B0349282FAA7}"/>
          </ac:picMkLst>
        </pc:picChg>
        <pc:picChg chg="del">
          <ac:chgData name="Matthew Lancaster" userId="c6508ab9-36e5-4e0a-b485-d26d7a305679" providerId="ADAL" clId="{EBBAF7B2-60A5-48BE-AA45-39A62ED3C89E}" dt="2022-11-02T23:08:29.023" v="225" actId="478"/>
          <ac:picMkLst>
            <pc:docMk/>
            <pc:sldMk cId="2442799147" sldId="352"/>
            <ac:picMk id="24" creationId="{716A1B4E-D25C-6B16-D93F-1A2E6A99FDF2}"/>
          </ac:picMkLst>
        </pc:picChg>
      </pc:sldChg>
      <pc:sldChg chg="addSp delSp modSp mod modTransition modNotesTx">
        <pc:chgData name="Matthew Lancaster" userId="c6508ab9-36e5-4e0a-b485-d26d7a305679" providerId="ADAL" clId="{EBBAF7B2-60A5-48BE-AA45-39A62ED3C89E}" dt="2022-11-06T18:32:21.728" v="2406" actId="20577"/>
        <pc:sldMkLst>
          <pc:docMk/>
          <pc:sldMk cId="339307256" sldId="353"/>
        </pc:sldMkLst>
        <pc:spChg chg="del">
          <ac:chgData name="Matthew Lancaster" userId="c6508ab9-36e5-4e0a-b485-d26d7a305679" providerId="ADAL" clId="{EBBAF7B2-60A5-48BE-AA45-39A62ED3C89E}" dt="2022-11-05T15:21:47.356" v="1172" actId="478"/>
          <ac:spMkLst>
            <pc:docMk/>
            <pc:sldMk cId="339307256" sldId="353"/>
            <ac:spMk id="5" creationId="{C03E417F-D098-C673-10AA-A8EEE12792F0}"/>
          </ac:spMkLst>
        </pc:spChg>
        <pc:spChg chg="del">
          <ac:chgData name="Matthew Lancaster" userId="c6508ab9-36e5-4e0a-b485-d26d7a305679" providerId="ADAL" clId="{EBBAF7B2-60A5-48BE-AA45-39A62ED3C89E}" dt="2022-11-05T15:21:35.710" v="1165" actId="478"/>
          <ac:spMkLst>
            <pc:docMk/>
            <pc:sldMk cId="339307256" sldId="353"/>
            <ac:spMk id="12" creationId="{99675179-BA43-4AB6-AB90-19290A5314F8}"/>
          </ac:spMkLst>
        </pc:spChg>
        <pc:spChg chg="add mod">
          <ac:chgData name="Matthew Lancaster" userId="c6508ab9-36e5-4e0a-b485-d26d7a305679" providerId="ADAL" clId="{EBBAF7B2-60A5-48BE-AA45-39A62ED3C89E}" dt="2022-11-05T15:46:14.914" v="1483"/>
          <ac:spMkLst>
            <pc:docMk/>
            <pc:sldMk cId="339307256" sldId="353"/>
            <ac:spMk id="13" creationId="{B3EA4760-822D-ED70-A310-22216904749F}"/>
          </ac:spMkLst>
        </pc:spChg>
        <pc:spChg chg="del">
          <ac:chgData name="Matthew Lancaster" userId="c6508ab9-36e5-4e0a-b485-d26d7a305679" providerId="ADAL" clId="{EBBAF7B2-60A5-48BE-AA45-39A62ED3C89E}" dt="2022-11-05T15:37:20.723" v="1309" actId="478"/>
          <ac:spMkLst>
            <pc:docMk/>
            <pc:sldMk cId="339307256" sldId="353"/>
            <ac:spMk id="16" creationId="{2E6005FC-1C56-2C25-7640-D92D49EEFFC4}"/>
          </ac:spMkLst>
        </pc:spChg>
        <pc:spChg chg="del mod">
          <ac:chgData name="Matthew Lancaster" userId="c6508ab9-36e5-4e0a-b485-d26d7a305679" providerId="ADAL" clId="{EBBAF7B2-60A5-48BE-AA45-39A62ED3C89E}" dt="2022-11-05T15:46:14.482" v="1482" actId="478"/>
          <ac:spMkLst>
            <pc:docMk/>
            <pc:sldMk cId="339307256" sldId="353"/>
            <ac:spMk id="22" creationId="{B3018AF1-4E5A-E116-18CF-C3E2DFDC23A8}"/>
          </ac:spMkLst>
        </pc:spChg>
        <pc:picChg chg="del">
          <ac:chgData name="Matthew Lancaster" userId="c6508ab9-36e5-4e0a-b485-d26d7a305679" providerId="ADAL" clId="{EBBAF7B2-60A5-48BE-AA45-39A62ED3C89E}" dt="2022-11-05T15:21:43.950" v="1170" actId="478"/>
          <ac:picMkLst>
            <pc:docMk/>
            <pc:sldMk cId="339307256" sldId="353"/>
            <ac:picMk id="2" creationId="{8E721F7A-2825-411B-946D-C4245EC37C19}"/>
          </ac:picMkLst>
        </pc:picChg>
        <pc:picChg chg="del">
          <ac:chgData name="Matthew Lancaster" userId="c6508ab9-36e5-4e0a-b485-d26d7a305679" providerId="ADAL" clId="{EBBAF7B2-60A5-48BE-AA45-39A62ED3C89E}" dt="2022-11-05T15:18:24.762" v="1134" actId="21"/>
          <ac:picMkLst>
            <pc:docMk/>
            <pc:sldMk cId="339307256" sldId="353"/>
            <ac:picMk id="8" creationId="{6A4880BB-5A06-2460-1B84-2A1EE8942E5F}"/>
          </ac:picMkLst>
        </pc:picChg>
        <pc:picChg chg="add del mod">
          <ac:chgData name="Matthew Lancaster" userId="c6508ab9-36e5-4e0a-b485-d26d7a305679" providerId="ADAL" clId="{EBBAF7B2-60A5-48BE-AA45-39A62ED3C89E}" dt="2022-11-05T15:21:10.188" v="1164" actId="478"/>
          <ac:picMkLst>
            <pc:docMk/>
            <pc:sldMk cId="339307256" sldId="353"/>
            <ac:picMk id="9" creationId="{440FF234-BB43-D714-83DD-4452E37217F8}"/>
          </ac:picMkLst>
        </pc:picChg>
        <pc:picChg chg="add mod">
          <ac:chgData name="Matthew Lancaster" userId="c6508ab9-36e5-4e0a-b485-d26d7a305679" providerId="ADAL" clId="{EBBAF7B2-60A5-48BE-AA45-39A62ED3C89E}" dt="2022-11-05T15:40:00.960" v="1321" actId="1076"/>
          <ac:picMkLst>
            <pc:docMk/>
            <pc:sldMk cId="339307256" sldId="353"/>
            <ac:picMk id="10" creationId="{5B9352AC-CF35-CD03-D0FA-7E7CA1AD57FB}"/>
          </ac:picMkLst>
        </pc:picChg>
      </pc:sldChg>
      <pc:sldChg chg="addSp modSp mod">
        <pc:chgData name="Matthew Lancaster" userId="c6508ab9-36e5-4e0a-b485-d26d7a305679" providerId="ADAL" clId="{EBBAF7B2-60A5-48BE-AA45-39A62ED3C89E}" dt="2022-11-03T22:29:35.949" v="322" actId="20577"/>
        <pc:sldMkLst>
          <pc:docMk/>
          <pc:sldMk cId="2222854068" sldId="356"/>
        </pc:sldMkLst>
        <pc:spChg chg="mod">
          <ac:chgData name="Matthew Lancaster" userId="c6508ab9-36e5-4e0a-b485-d26d7a305679" providerId="ADAL" clId="{EBBAF7B2-60A5-48BE-AA45-39A62ED3C89E}" dt="2022-11-03T22:29:35.949" v="322" actId="20577"/>
          <ac:spMkLst>
            <pc:docMk/>
            <pc:sldMk cId="2222854068" sldId="356"/>
            <ac:spMk id="8" creationId="{FB7FB13E-2B38-623E-937A-766A65C37553}"/>
          </ac:spMkLst>
        </pc:spChg>
        <pc:picChg chg="add mod ord modCrop">
          <ac:chgData name="Matthew Lancaster" userId="c6508ab9-36e5-4e0a-b485-d26d7a305679" providerId="ADAL" clId="{EBBAF7B2-60A5-48BE-AA45-39A62ED3C89E}" dt="2022-11-03T22:29:22.826" v="294" actId="1076"/>
          <ac:picMkLst>
            <pc:docMk/>
            <pc:sldMk cId="2222854068" sldId="356"/>
            <ac:picMk id="4" creationId="{B7AB4241-66BC-24AB-62D7-5FB5085752AE}"/>
          </ac:picMkLst>
        </pc:picChg>
        <pc:picChg chg="add mod ord modCrop">
          <ac:chgData name="Matthew Lancaster" userId="c6508ab9-36e5-4e0a-b485-d26d7a305679" providerId="ADAL" clId="{EBBAF7B2-60A5-48BE-AA45-39A62ED3C89E}" dt="2022-11-03T22:29:19.792" v="292" actId="167"/>
          <ac:picMkLst>
            <pc:docMk/>
            <pc:sldMk cId="2222854068" sldId="356"/>
            <ac:picMk id="6" creationId="{E0AE9DB2-0C1F-81FD-85DA-3225896CA878}"/>
          </ac:picMkLst>
        </pc:picChg>
      </pc:sldChg>
      <pc:sldChg chg="addSp delSp modSp del mod">
        <pc:chgData name="Matthew Lancaster" userId="c6508ab9-36e5-4e0a-b485-d26d7a305679" providerId="ADAL" clId="{EBBAF7B2-60A5-48BE-AA45-39A62ED3C89E}" dt="2022-11-03T22:29:43.464" v="323" actId="47"/>
        <pc:sldMkLst>
          <pc:docMk/>
          <pc:sldMk cId="1596383102" sldId="357"/>
        </pc:sldMkLst>
        <pc:spChg chg="add del mod">
          <ac:chgData name="Matthew Lancaster" userId="c6508ab9-36e5-4e0a-b485-d26d7a305679" providerId="ADAL" clId="{EBBAF7B2-60A5-48BE-AA45-39A62ED3C89E}" dt="2022-11-03T22:28:45.503" v="286" actId="478"/>
          <ac:spMkLst>
            <pc:docMk/>
            <pc:sldMk cId="1596383102" sldId="357"/>
            <ac:spMk id="5" creationId="{7D42E19B-3DE6-9421-0580-3DE7E672EEC3}"/>
          </ac:spMkLst>
        </pc:spChg>
        <pc:spChg chg="mod">
          <ac:chgData name="Matthew Lancaster" userId="c6508ab9-36e5-4e0a-b485-d26d7a305679" providerId="ADAL" clId="{EBBAF7B2-60A5-48BE-AA45-39A62ED3C89E}" dt="2022-11-03T22:28:52.419" v="287" actId="207"/>
          <ac:spMkLst>
            <pc:docMk/>
            <pc:sldMk cId="1596383102" sldId="357"/>
            <ac:spMk id="8" creationId="{FB7FB13E-2B38-623E-937A-766A65C37553}"/>
          </ac:spMkLst>
        </pc:spChg>
        <pc:picChg chg="add del mod ord modCrop">
          <ac:chgData name="Matthew Lancaster" userId="c6508ab9-36e5-4e0a-b485-d26d7a305679" providerId="ADAL" clId="{EBBAF7B2-60A5-48BE-AA45-39A62ED3C89E}" dt="2022-11-03T22:28:45.503" v="286" actId="478"/>
          <ac:picMkLst>
            <pc:docMk/>
            <pc:sldMk cId="1596383102" sldId="357"/>
            <ac:picMk id="4" creationId="{FFE406E2-9AF9-53BD-A9B9-2003939AEB74}"/>
          </ac:picMkLst>
        </pc:picChg>
      </pc:sldChg>
      <pc:sldChg chg="addSp delSp modSp mod">
        <pc:chgData name="Matthew Lancaster" userId="c6508ab9-36e5-4e0a-b485-d26d7a305679" providerId="ADAL" clId="{EBBAF7B2-60A5-48BE-AA45-39A62ED3C89E}" dt="2022-11-03T22:32:16.133" v="378" actId="1076"/>
        <pc:sldMkLst>
          <pc:docMk/>
          <pc:sldMk cId="1114851420" sldId="358"/>
        </pc:sldMkLst>
        <pc:spChg chg="add del mod">
          <ac:chgData name="Matthew Lancaster" userId="c6508ab9-36e5-4e0a-b485-d26d7a305679" providerId="ADAL" clId="{EBBAF7B2-60A5-48BE-AA45-39A62ED3C89E}" dt="2022-11-03T22:32:01.454" v="376" actId="478"/>
          <ac:spMkLst>
            <pc:docMk/>
            <pc:sldMk cId="1114851420" sldId="358"/>
            <ac:spMk id="5" creationId="{A31467AB-BB87-D351-F807-653CD7DE73D6}"/>
          </ac:spMkLst>
        </pc:spChg>
        <pc:spChg chg="mod">
          <ac:chgData name="Matthew Lancaster" userId="c6508ab9-36e5-4e0a-b485-d26d7a305679" providerId="ADAL" clId="{EBBAF7B2-60A5-48BE-AA45-39A62ED3C89E}" dt="2022-11-03T22:32:16.133" v="378" actId="1076"/>
          <ac:spMkLst>
            <pc:docMk/>
            <pc:sldMk cId="1114851420" sldId="358"/>
            <ac:spMk id="8" creationId="{FB7FB13E-2B38-623E-937A-766A65C37553}"/>
          </ac:spMkLst>
        </pc:spChg>
        <pc:picChg chg="add mod ord">
          <ac:chgData name="Matthew Lancaster" userId="c6508ab9-36e5-4e0a-b485-d26d7a305679" providerId="ADAL" clId="{EBBAF7B2-60A5-48BE-AA45-39A62ED3C89E}" dt="2022-11-03T22:32:09.113" v="377" actId="167"/>
          <ac:picMkLst>
            <pc:docMk/>
            <pc:sldMk cId="1114851420" sldId="358"/>
            <ac:picMk id="4" creationId="{5C0CAC89-6142-6FE9-02EE-B19696C72482}"/>
          </ac:picMkLst>
        </pc:picChg>
      </pc:sldChg>
      <pc:sldChg chg="addSp delSp modSp mod">
        <pc:chgData name="Matthew Lancaster" userId="c6508ab9-36e5-4e0a-b485-d26d7a305679" providerId="ADAL" clId="{EBBAF7B2-60A5-48BE-AA45-39A62ED3C89E}" dt="2022-11-03T22:43:25.016" v="418" actId="14100"/>
        <pc:sldMkLst>
          <pc:docMk/>
          <pc:sldMk cId="273692698" sldId="359"/>
        </pc:sldMkLst>
        <pc:spChg chg="add del mod">
          <ac:chgData name="Matthew Lancaster" userId="c6508ab9-36e5-4e0a-b485-d26d7a305679" providerId="ADAL" clId="{EBBAF7B2-60A5-48BE-AA45-39A62ED3C89E}" dt="2022-11-03T22:33:28.751" v="382" actId="478"/>
          <ac:spMkLst>
            <pc:docMk/>
            <pc:sldMk cId="273692698" sldId="359"/>
            <ac:spMk id="5" creationId="{FD6A1F22-C7C8-18F5-BB6B-A93E0D88DBDF}"/>
          </ac:spMkLst>
        </pc:spChg>
        <pc:spChg chg="mod">
          <ac:chgData name="Matthew Lancaster" userId="c6508ab9-36e5-4e0a-b485-d26d7a305679" providerId="ADAL" clId="{EBBAF7B2-60A5-48BE-AA45-39A62ED3C89E}" dt="2022-11-03T22:34:33.322" v="393" actId="1076"/>
          <ac:spMkLst>
            <pc:docMk/>
            <pc:sldMk cId="273692698" sldId="359"/>
            <ac:spMk id="8" creationId="{FB7FB13E-2B38-623E-937A-766A65C37553}"/>
          </ac:spMkLst>
        </pc:spChg>
        <pc:picChg chg="add mod ord modCrop">
          <ac:chgData name="Matthew Lancaster" userId="c6508ab9-36e5-4e0a-b485-d26d7a305679" providerId="ADAL" clId="{EBBAF7B2-60A5-48BE-AA45-39A62ED3C89E}" dt="2022-11-03T22:43:25.016" v="418" actId="14100"/>
          <ac:picMkLst>
            <pc:docMk/>
            <pc:sldMk cId="273692698" sldId="359"/>
            <ac:picMk id="4" creationId="{54A9C4DB-3D54-C9BE-E0BA-B46FA02DD6ED}"/>
          </ac:picMkLst>
        </pc:picChg>
      </pc:sldChg>
      <pc:sldChg chg="del">
        <pc:chgData name="Matthew Lancaster" userId="c6508ab9-36e5-4e0a-b485-d26d7a305679" providerId="ADAL" clId="{EBBAF7B2-60A5-48BE-AA45-39A62ED3C89E}" dt="2022-11-03T22:40:07.917" v="395" actId="47"/>
        <pc:sldMkLst>
          <pc:docMk/>
          <pc:sldMk cId="47691601" sldId="360"/>
        </pc:sldMkLst>
      </pc:sldChg>
      <pc:sldChg chg="modNotesTx">
        <pc:chgData name="Matthew Lancaster" userId="c6508ab9-36e5-4e0a-b485-d26d7a305679" providerId="ADAL" clId="{EBBAF7B2-60A5-48BE-AA45-39A62ED3C89E}" dt="2022-11-06T15:38:37.575" v="1821" actId="20577"/>
        <pc:sldMkLst>
          <pc:docMk/>
          <pc:sldMk cId="1414482445" sldId="360"/>
        </pc:sldMkLst>
      </pc:sldChg>
      <pc:sldChg chg="delSp modSp add del mod">
        <pc:chgData name="Matthew Lancaster" userId="c6508ab9-36e5-4e0a-b485-d26d7a305679" providerId="ADAL" clId="{EBBAF7B2-60A5-48BE-AA45-39A62ED3C89E}" dt="2022-11-05T14:38:35.253" v="925" actId="47"/>
        <pc:sldMkLst>
          <pc:docMk/>
          <pc:sldMk cId="963054337" sldId="365"/>
        </pc:sldMkLst>
        <pc:spChg chg="mod">
          <ac:chgData name="Matthew Lancaster" userId="c6508ab9-36e5-4e0a-b485-d26d7a305679" providerId="ADAL" clId="{EBBAF7B2-60A5-48BE-AA45-39A62ED3C89E}" dt="2022-11-05T14:20:29.630" v="597" actId="20577"/>
          <ac:spMkLst>
            <pc:docMk/>
            <pc:sldMk cId="963054337" sldId="365"/>
            <ac:spMk id="17" creationId="{4592FDAE-EBE3-B6AA-500C-6D1616478F85}"/>
          </ac:spMkLst>
        </pc:spChg>
        <pc:picChg chg="del">
          <ac:chgData name="Matthew Lancaster" userId="c6508ab9-36e5-4e0a-b485-d26d7a305679" providerId="ADAL" clId="{EBBAF7B2-60A5-48BE-AA45-39A62ED3C89E}" dt="2022-11-05T14:15:54.862" v="525" actId="478"/>
          <ac:picMkLst>
            <pc:docMk/>
            <pc:sldMk cId="963054337" sldId="365"/>
            <ac:picMk id="15" creationId="{06CAAF05-07C6-46C5-9BDC-546C566422A6}"/>
          </ac:picMkLst>
        </pc:picChg>
      </pc:sldChg>
      <pc:sldChg chg="delSp modSp add del mod">
        <pc:chgData name="Matthew Lancaster" userId="c6508ab9-36e5-4e0a-b485-d26d7a305679" providerId="ADAL" clId="{EBBAF7B2-60A5-48BE-AA45-39A62ED3C89E}" dt="2022-11-05T14:38:35.253" v="925" actId="47"/>
        <pc:sldMkLst>
          <pc:docMk/>
          <pc:sldMk cId="1736644784" sldId="366"/>
        </pc:sldMkLst>
        <pc:spChg chg="mod">
          <ac:chgData name="Matthew Lancaster" userId="c6508ab9-36e5-4e0a-b485-d26d7a305679" providerId="ADAL" clId="{EBBAF7B2-60A5-48BE-AA45-39A62ED3C89E}" dt="2022-11-05T14:22:29.510" v="628" actId="20577"/>
          <ac:spMkLst>
            <pc:docMk/>
            <pc:sldMk cId="1736644784" sldId="366"/>
            <ac:spMk id="5" creationId="{4199D312-2E62-FEBA-17AF-ED24DB8E3F21}"/>
          </ac:spMkLst>
        </pc:spChg>
        <pc:picChg chg="del">
          <ac:chgData name="Matthew Lancaster" userId="c6508ab9-36e5-4e0a-b485-d26d7a305679" providerId="ADAL" clId="{EBBAF7B2-60A5-48BE-AA45-39A62ED3C89E}" dt="2022-11-05T14:20:42.464" v="599" actId="478"/>
          <ac:picMkLst>
            <pc:docMk/>
            <pc:sldMk cId="1736644784" sldId="366"/>
            <ac:picMk id="21" creationId="{9BCDFA71-0D91-9ACB-F969-09DFEA838DD5}"/>
          </ac:picMkLst>
        </pc:picChg>
      </pc:sldChg>
      <pc:sldChg chg="addSp delSp modSp add mod modTransition">
        <pc:chgData name="Matthew Lancaster" userId="c6508ab9-36e5-4e0a-b485-d26d7a305679" providerId="ADAL" clId="{EBBAF7B2-60A5-48BE-AA45-39A62ED3C89E}" dt="2022-11-05T14:40:14.431" v="975" actId="20577"/>
        <pc:sldMkLst>
          <pc:docMk/>
          <pc:sldMk cId="4080918381" sldId="368"/>
        </pc:sldMkLst>
        <pc:spChg chg="mod">
          <ac:chgData name="Matthew Lancaster" userId="c6508ab9-36e5-4e0a-b485-d26d7a305679" providerId="ADAL" clId="{EBBAF7B2-60A5-48BE-AA45-39A62ED3C89E}" dt="2022-11-05T14:40:14.431" v="975" actId="20577"/>
          <ac:spMkLst>
            <pc:docMk/>
            <pc:sldMk cId="4080918381" sldId="368"/>
            <ac:spMk id="2" creationId="{51D7AA6E-9960-9FDA-C613-72C56D9B4DF2}"/>
          </ac:spMkLst>
        </pc:spChg>
        <pc:spChg chg="mod">
          <ac:chgData name="Matthew Lancaster" userId="c6508ab9-36e5-4e0a-b485-d26d7a305679" providerId="ADAL" clId="{EBBAF7B2-60A5-48BE-AA45-39A62ED3C89E}" dt="2022-11-05T14:25:31.399" v="659" actId="1076"/>
          <ac:spMkLst>
            <pc:docMk/>
            <pc:sldMk cId="4080918381" sldId="368"/>
            <ac:spMk id="7" creationId="{D75D15D5-1EEA-F091-E87B-97F69530FF18}"/>
          </ac:spMkLst>
        </pc:spChg>
        <pc:spChg chg="mod">
          <ac:chgData name="Matthew Lancaster" userId="c6508ab9-36e5-4e0a-b485-d26d7a305679" providerId="ADAL" clId="{EBBAF7B2-60A5-48BE-AA45-39A62ED3C89E}" dt="2022-11-05T14:25:37.155" v="673" actId="20577"/>
          <ac:spMkLst>
            <pc:docMk/>
            <pc:sldMk cId="4080918381" sldId="368"/>
            <ac:spMk id="11" creationId="{198CD8C0-7369-B6B8-06E9-FDBD259EB2AB}"/>
          </ac:spMkLst>
        </pc:spChg>
        <pc:spChg chg="mod">
          <ac:chgData name="Matthew Lancaster" userId="c6508ab9-36e5-4e0a-b485-d26d7a305679" providerId="ADAL" clId="{EBBAF7B2-60A5-48BE-AA45-39A62ED3C89E}" dt="2022-11-05T14:25:58.562" v="678" actId="408"/>
          <ac:spMkLst>
            <pc:docMk/>
            <pc:sldMk cId="4080918381" sldId="368"/>
            <ac:spMk id="15" creationId="{223EB14E-6398-2070-2DD1-3C19892800FF}"/>
          </ac:spMkLst>
        </pc:spChg>
        <pc:spChg chg="mod">
          <ac:chgData name="Matthew Lancaster" userId="c6508ab9-36e5-4e0a-b485-d26d7a305679" providerId="ADAL" clId="{EBBAF7B2-60A5-48BE-AA45-39A62ED3C89E}" dt="2022-11-05T14:25:58.562" v="678" actId="408"/>
          <ac:spMkLst>
            <pc:docMk/>
            <pc:sldMk cId="4080918381" sldId="368"/>
            <ac:spMk id="16" creationId="{5C65B8E0-CD0C-FD3E-8127-EF47BC2A1369}"/>
          </ac:spMkLst>
        </pc:spChg>
        <pc:spChg chg="mod">
          <ac:chgData name="Matthew Lancaster" userId="c6508ab9-36e5-4e0a-b485-d26d7a305679" providerId="ADAL" clId="{EBBAF7B2-60A5-48BE-AA45-39A62ED3C89E}" dt="2022-11-05T14:25:58.562" v="678" actId="408"/>
          <ac:spMkLst>
            <pc:docMk/>
            <pc:sldMk cId="4080918381" sldId="368"/>
            <ac:spMk id="19" creationId="{D512C5A1-CDD8-B88F-A3FE-0BB3A5795834}"/>
          </ac:spMkLst>
        </pc:spChg>
        <pc:spChg chg="mod">
          <ac:chgData name="Matthew Lancaster" userId="c6508ab9-36e5-4e0a-b485-d26d7a305679" providerId="ADAL" clId="{EBBAF7B2-60A5-48BE-AA45-39A62ED3C89E}" dt="2022-11-05T14:25:58.562" v="678" actId="408"/>
          <ac:spMkLst>
            <pc:docMk/>
            <pc:sldMk cId="4080918381" sldId="368"/>
            <ac:spMk id="21" creationId="{E5DF73F9-FBFD-DBBF-62A3-5156D8439466}"/>
          </ac:spMkLst>
        </pc:spChg>
        <pc:spChg chg="del">
          <ac:chgData name="Matthew Lancaster" userId="c6508ab9-36e5-4e0a-b485-d26d7a305679" providerId="ADAL" clId="{EBBAF7B2-60A5-48BE-AA45-39A62ED3C89E}" dt="2022-11-05T14:25:51.895" v="677" actId="478"/>
          <ac:spMkLst>
            <pc:docMk/>
            <pc:sldMk cId="4080918381" sldId="368"/>
            <ac:spMk id="22" creationId="{36B95F7C-DD2C-A50A-A359-E45EFC24D3DF}"/>
          </ac:spMkLst>
        </pc:spChg>
        <pc:picChg chg="add mod">
          <ac:chgData name="Matthew Lancaster" userId="c6508ab9-36e5-4e0a-b485-d26d7a305679" providerId="ADAL" clId="{EBBAF7B2-60A5-48BE-AA45-39A62ED3C89E}" dt="2022-11-05T14:25:44.606" v="676"/>
          <ac:picMkLst>
            <pc:docMk/>
            <pc:sldMk cId="4080918381" sldId="368"/>
            <ac:picMk id="4" creationId="{761A6DA1-16D8-8308-75E6-19CF913D2BF2}"/>
          </ac:picMkLst>
        </pc:picChg>
        <pc:picChg chg="add mod">
          <ac:chgData name="Matthew Lancaster" userId="c6508ab9-36e5-4e0a-b485-d26d7a305679" providerId="ADAL" clId="{EBBAF7B2-60A5-48BE-AA45-39A62ED3C89E}" dt="2022-11-05T14:28:39.737" v="702" actId="1076"/>
          <ac:picMkLst>
            <pc:docMk/>
            <pc:sldMk cId="4080918381" sldId="368"/>
            <ac:picMk id="5" creationId="{C8CF84A1-6B43-8846-96FC-4A669207D194}"/>
          </ac:picMkLst>
        </pc:picChg>
        <pc:picChg chg="del">
          <ac:chgData name="Matthew Lancaster" userId="c6508ab9-36e5-4e0a-b485-d26d7a305679" providerId="ADAL" clId="{EBBAF7B2-60A5-48BE-AA45-39A62ED3C89E}" dt="2022-11-05T14:25:44.353" v="675" actId="478"/>
          <ac:picMkLst>
            <pc:docMk/>
            <pc:sldMk cId="4080918381" sldId="368"/>
            <ac:picMk id="6" creationId="{3A82E882-D95A-C5FC-6987-B3245A813014}"/>
          </ac:picMkLst>
        </pc:picChg>
        <pc:picChg chg="add mod">
          <ac:chgData name="Matthew Lancaster" userId="c6508ab9-36e5-4e0a-b485-d26d7a305679" providerId="ADAL" clId="{EBBAF7B2-60A5-48BE-AA45-39A62ED3C89E}" dt="2022-11-05T14:28:44.115" v="704" actId="1076"/>
          <ac:picMkLst>
            <pc:docMk/>
            <pc:sldMk cId="4080918381" sldId="368"/>
            <ac:picMk id="9" creationId="{04FBA1F0-D2A1-CCCB-10A1-32DE4DA51F03}"/>
          </ac:picMkLst>
        </pc:picChg>
        <pc:picChg chg="add mod">
          <ac:chgData name="Matthew Lancaster" userId="c6508ab9-36e5-4e0a-b485-d26d7a305679" providerId="ADAL" clId="{EBBAF7B2-60A5-48BE-AA45-39A62ED3C89E}" dt="2022-11-05T14:28:41.304" v="703" actId="1076"/>
          <ac:picMkLst>
            <pc:docMk/>
            <pc:sldMk cId="4080918381" sldId="368"/>
            <ac:picMk id="10" creationId="{8F3E8594-7A5A-A886-238B-AE06C2E95CAF}"/>
          </ac:picMkLst>
        </pc:picChg>
        <pc:picChg chg="add mod">
          <ac:chgData name="Matthew Lancaster" userId="c6508ab9-36e5-4e0a-b485-d26d7a305679" providerId="ADAL" clId="{EBBAF7B2-60A5-48BE-AA45-39A62ED3C89E}" dt="2022-11-05T14:28:46.538" v="705" actId="1076"/>
          <ac:picMkLst>
            <pc:docMk/>
            <pc:sldMk cId="4080918381" sldId="368"/>
            <ac:picMk id="13" creationId="{F174BA88-8433-DA35-D609-E58784D8D7E3}"/>
          </ac:picMkLst>
        </pc:picChg>
        <pc:picChg chg="del mod">
          <ac:chgData name="Matthew Lancaster" userId="c6508ab9-36e5-4e0a-b485-d26d7a305679" providerId="ADAL" clId="{EBBAF7B2-60A5-48BE-AA45-39A62ED3C89E}" dt="2022-11-05T14:26:05.370" v="680" actId="478"/>
          <ac:picMkLst>
            <pc:docMk/>
            <pc:sldMk cId="4080918381" sldId="368"/>
            <ac:picMk id="27" creationId="{203D69ED-CBB5-9D9A-EDBA-3479E8AEC489}"/>
          </ac:picMkLst>
        </pc:picChg>
        <pc:picChg chg="del">
          <ac:chgData name="Matthew Lancaster" userId="c6508ab9-36e5-4e0a-b485-d26d7a305679" providerId="ADAL" clId="{EBBAF7B2-60A5-48BE-AA45-39A62ED3C89E}" dt="2022-11-05T14:26:05.370" v="680" actId="478"/>
          <ac:picMkLst>
            <pc:docMk/>
            <pc:sldMk cId="4080918381" sldId="368"/>
            <ac:picMk id="38" creationId="{36F19296-580E-D2AB-9797-1D73D963F816}"/>
          </ac:picMkLst>
        </pc:picChg>
        <pc:picChg chg="del">
          <ac:chgData name="Matthew Lancaster" userId="c6508ab9-36e5-4e0a-b485-d26d7a305679" providerId="ADAL" clId="{EBBAF7B2-60A5-48BE-AA45-39A62ED3C89E}" dt="2022-11-05T14:26:05.370" v="680" actId="478"/>
          <ac:picMkLst>
            <pc:docMk/>
            <pc:sldMk cId="4080918381" sldId="368"/>
            <ac:picMk id="40" creationId="{B5DDF963-687B-9634-D0F0-AD456DC74B72}"/>
          </ac:picMkLst>
        </pc:picChg>
        <pc:picChg chg="del">
          <ac:chgData name="Matthew Lancaster" userId="c6508ab9-36e5-4e0a-b485-d26d7a305679" providerId="ADAL" clId="{EBBAF7B2-60A5-48BE-AA45-39A62ED3C89E}" dt="2022-11-05T14:26:06.753" v="681" actId="478"/>
          <ac:picMkLst>
            <pc:docMk/>
            <pc:sldMk cId="4080918381" sldId="368"/>
            <ac:picMk id="42" creationId="{DD369128-DF63-B405-C440-14624EBAE619}"/>
          </ac:picMkLst>
        </pc:picChg>
        <pc:picChg chg="del">
          <ac:chgData name="Matthew Lancaster" userId="c6508ab9-36e5-4e0a-b485-d26d7a305679" providerId="ADAL" clId="{EBBAF7B2-60A5-48BE-AA45-39A62ED3C89E}" dt="2022-11-05T14:26:05.370" v="680" actId="478"/>
          <ac:picMkLst>
            <pc:docMk/>
            <pc:sldMk cId="4080918381" sldId="368"/>
            <ac:picMk id="44" creationId="{A7A13BF4-75C7-E5D0-8E24-F0693D711FEA}"/>
          </ac:picMkLst>
        </pc:picChg>
        <pc:picChg chg="del">
          <ac:chgData name="Matthew Lancaster" userId="c6508ab9-36e5-4e0a-b485-d26d7a305679" providerId="ADAL" clId="{EBBAF7B2-60A5-48BE-AA45-39A62ED3C89E}" dt="2022-11-05T14:25:51.895" v="677" actId="478"/>
          <ac:picMkLst>
            <pc:docMk/>
            <pc:sldMk cId="4080918381" sldId="368"/>
            <ac:picMk id="46" creationId="{D56CA07D-7C3F-9EFD-281A-E6A32C43B5DA}"/>
          </ac:picMkLst>
        </pc:picChg>
      </pc:sldChg>
      <pc:sldChg chg="delSp modSp add mod modTransition">
        <pc:chgData name="Matthew Lancaster" userId="c6508ab9-36e5-4e0a-b485-d26d7a305679" providerId="ADAL" clId="{EBBAF7B2-60A5-48BE-AA45-39A62ED3C89E}" dt="2022-11-05T14:40:08.479" v="967" actId="20577"/>
        <pc:sldMkLst>
          <pc:docMk/>
          <pc:sldMk cId="2668874978" sldId="370"/>
        </pc:sldMkLst>
        <pc:spChg chg="mod">
          <ac:chgData name="Matthew Lancaster" userId="c6508ab9-36e5-4e0a-b485-d26d7a305679" providerId="ADAL" clId="{EBBAF7B2-60A5-48BE-AA45-39A62ED3C89E}" dt="2022-11-05T14:40:08.479" v="967" actId="20577"/>
          <ac:spMkLst>
            <pc:docMk/>
            <pc:sldMk cId="2668874978" sldId="370"/>
            <ac:spMk id="2" creationId="{51D7AA6E-9960-9FDA-C613-72C56D9B4DF2}"/>
          </ac:spMkLst>
        </pc:spChg>
        <pc:spChg chg="mod">
          <ac:chgData name="Matthew Lancaster" userId="c6508ab9-36e5-4e0a-b485-d26d7a305679" providerId="ADAL" clId="{EBBAF7B2-60A5-48BE-AA45-39A62ED3C89E}" dt="2022-11-05T14:34:18.459" v="758" actId="2711"/>
          <ac:spMkLst>
            <pc:docMk/>
            <pc:sldMk cId="2668874978" sldId="370"/>
            <ac:spMk id="15" creationId="{223EB14E-6398-2070-2DD1-3C19892800FF}"/>
          </ac:spMkLst>
        </pc:spChg>
        <pc:picChg chg="del">
          <ac:chgData name="Matthew Lancaster" userId="c6508ab9-36e5-4e0a-b485-d26d7a305679" providerId="ADAL" clId="{EBBAF7B2-60A5-48BE-AA45-39A62ED3C89E}" dt="2022-11-05T14:30:00.421" v="707" actId="478"/>
          <ac:picMkLst>
            <pc:docMk/>
            <pc:sldMk cId="2668874978" sldId="370"/>
            <ac:picMk id="5" creationId="{C8CF84A1-6B43-8846-96FC-4A669207D194}"/>
          </ac:picMkLst>
        </pc:picChg>
      </pc:sldChg>
      <pc:sldChg chg="delSp modSp add mod modTransition">
        <pc:chgData name="Matthew Lancaster" userId="c6508ab9-36e5-4e0a-b485-d26d7a305679" providerId="ADAL" clId="{EBBAF7B2-60A5-48BE-AA45-39A62ED3C89E}" dt="2022-11-05T14:40:01.909" v="959" actId="20577"/>
        <pc:sldMkLst>
          <pc:docMk/>
          <pc:sldMk cId="2595633709" sldId="371"/>
        </pc:sldMkLst>
        <pc:spChg chg="mod">
          <ac:chgData name="Matthew Lancaster" userId="c6508ab9-36e5-4e0a-b485-d26d7a305679" providerId="ADAL" clId="{EBBAF7B2-60A5-48BE-AA45-39A62ED3C89E}" dt="2022-11-05T14:40:01.909" v="959" actId="20577"/>
          <ac:spMkLst>
            <pc:docMk/>
            <pc:sldMk cId="2595633709" sldId="371"/>
            <ac:spMk id="2" creationId="{51D7AA6E-9960-9FDA-C613-72C56D9B4DF2}"/>
          </ac:spMkLst>
        </pc:spChg>
        <pc:spChg chg="mod">
          <ac:chgData name="Matthew Lancaster" userId="c6508ab9-36e5-4e0a-b485-d26d7a305679" providerId="ADAL" clId="{EBBAF7B2-60A5-48BE-AA45-39A62ED3C89E}" dt="2022-11-05T14:36:54.634" v="858" actId="20577"/>
          <ac:spMkLst>
            <pc:docMk/>
            <pc:sldMk cId="2595633709" sldId="371"/>
            <ac:spMk id="16" creationId="{5C65B8E0-CD0C-FD3E-8127-EF47BC2A1369}"/>
          </ac:spMkLst>
        </pc:spChg>
        <pc:picChg chg="del">
          <ac:chgData name="Matthew Lancaster" userId="c6508ab9-36e5-4e0a-b485-d26d7a305679" providerId="ADAL" clId="{EBBAF7B2-60A5-48BE-AA45-39A62ED3C89E}" dt="2022-11-05T14:30:57.744" v="716" actId="478"/>
          <ac:picMkLst>
            <pc:docMk/>
            <pc:sldMk cId="2595633709" sldId="371"/>
            <ac:picMk id="10" creationId="{8F3E8594-7A5A-A886-238B-AE06C2E95CAF}"/>
          </ac:picMkLst>
        </pc:picChg>
      </pc:sldChg>
      <pc:sldChg chg="delSp modSp add mod modTransition">
        <pc:chgData name="Matthew Lancaster" userId="c6508ab9-36e5-4e0a-b485-d26d7a305679" providerId="ADAL" clId="{EBBAF7B2-60A5-48BE-AA45-39A62ED3C89E}" dt="2022-11-05T14:39:52.933" v="951" actId="20577"/>
        <pc:sldMkLst>
          <pc:docMk/>
          <pc:sldMk cId="3479831905" sldId="372"/>
        </pc:sldMkLst>
        <pc:spChg chg="mod">
          <ac:chgData name="Matthew Lancaster" userId="c6508ab9-36e5-4e0a-b485-d26d7a305679" providerId="ADAL" clId="{EBBAF7B2-60A5-48BE-AA45-39A62ED3C89E}" dt="2022-11-05T14:39:52.933" v="951" actId="20577"/>
          <ac:spMkLst>
            <pc:docMk/>
            <pc:sldMk cId="3479831905" sldId="372"/>
            <ac:spMk id="2" creationId="{51D7AA6E-9960-9FDA-C613-72C56D9B4DF2}"/>
          </ac:spMkLst>
        </pc:spChg>
        <pc:spChg chg="mod">
          <ac:chgData name="Matthew Lancaster" userId="c6508ab9-36e5-4e0a-b485-d26d7a305679" providerId="ADAL" clId="{EBBAF7B2-60A5-48BE-AA45-39A62ED3C89E}" dt="2022-11-05T14:33:34.025" v="751" actId="113"/>
          <ac:spMkLst>
            <pc:docMk/>
            <pc:sldMk cId="3479831905" sldId="372"/>
            <ac:spMk id="19" creationId="{D512C5A1-CDD8-B88F-A3FE-0BB3A5795834}"/>
          </ac:spMkLst>
        </pc:spChg>
        <pc:picChg chg="del">
          <ac:chgData name="Matthew Lancaster" userId="c6508ab9-36e5-4e0a-b485-d26d7a305679" providerId="ADAL" clId="{EBBAF7B2-60A5-48BE-AA45-39A62ED3C89E}" dt="2022-11-05T14:32:05.892" v="722" actId="478"/>
          <ac:picMkLst>
            <pc:docMk/>
            <pc:sldMk cId="3479831905" sldId="372"/>
            <ac:picMk id="9" creationId="{04FBA1F0-D2A1-CCCB-10A1-32DE4DA51F03}"/>
          </ac:picMkLst>
        </pc:picChg>
      </pc:sldChg>
      <pc:sldChg chg="delSp modSp add mod modTransition">
        <pc:chgData name="Matthew Lancaster" userId="c6508ab9-36e5-4e0a-b485-d26d7a305679" providerId="ADAL" clId="{EBBAF7B2-60A5-48BE-AA45-39A62ED3C89E}" dt="2022-11-05T14:39:43.513" v="941" actId="20577"/>
        <pc:sldMkLst>
          <pc:docMk/>
          <pc:sldMk cId="1044667671" sldId="373"/>
        </pc:sldMkLst>
        <pc:spChg chg="mod">
          <ac:chgData name="Matthew Lancaster" userId="c6508ab9-36e5-4e0a-b485-d26d7a305679" providerId="ADAL" clId="{EBBAF7B2-60A5-48BE-AA45-39A62ED3C89E}" dt="2022-11-05T14:39:43.513" v="941" actId="20577"/>
          <ac:spMkLst>
            <pc:docMk/>
            <pc:sldMk cId="1044667671" sldId="373"/>
            <ac:spMk id="2" creationId="{51D7AA6E-9960-9FDA-C613-72C56D9B4DF2}"/>
          </ac:spMkLst>
        </pc:spChg>
        <pc:spChg chg="mod">
          <ac:chgData name="Matthew Lancaster" userId="c6508ab9-36e5-4e0a-b485-d26d7a305679" providerId="ADAL" clId="{EBBAF7B2-60A5-48BE-AA45-39A62ED3C89E}" dt="2022-11-05T14:37:21.629" v="915" actId="20577"/>
          <ac:spMkLst>
            <pc:docMk/>
            <pc:sldMk cId="1044667671" sldId="373"/>
            <ac:spMk id="21" creationId="{E5DF73F9-FBFD-DBBF-62A3-5156D8439466}"/>
          </ac:spMkLst>
        </pc:spChg>
        <pc:picChg chg="del">
          <ac:chgData name="Matthew Lancaster" userId="c6508ab9-36e5-4e0a-b485-d26d7a305679" providerId="ADAL" clId="{EBBAF7B2-60A5-48BE-AA45-39A62ED3C89E}" dt="2022-11-05T14:34:26.383" v="760" actId="478"/>
          <ac:picMkLst>
            <pc:docMk/>
            <pc:sldMk cId="1044667671" sldId="373"/>
            <ac:picMk id="13" creationId="{F174BA88-8433-DA35-D609-E58784D8D7E3}"/>
          </ac:picMkLst>
        </pc:picChg>
      </pc:sldChg>
      <pc:sldChg chg="addSp delSp modSp add mod modNotesTx">
        <pc:chgData name="Matthew Lancaster" userId="c6508ab9-36e5-4e0a-b485-d26d7a305679" providerId="ADAL" clId="{EBBAF7B2-60A5-48BE-AA45-39A62ED3C89E}" dt="2022-11-06T15:39:01.899" v="1899" actId="20577"/>
        <pc:sldMkLst>
          <pc:docMk/>
          <pc:sldMk cId="1230117308" sldId="375"/>
        </pc:sldMkLst>
        <pc:spChg chg="del mod">
          <ac:chgData name="Matthew Lancaster" userId="c6508ab9-36e5-4e0a-b485-d26d7a305679" providerId="ADAL" clId="{EBBAF7B2-60A5-48BE-AA45-39A62ED3C89E}" dt="2022-11-05T15:09:52.613" v="1037" actId="478"/>
          <ac:spMkLst>
            <pc:docMk/>
            <pc:sldMk cId="1230117308" sldId="375"/>
            <ac:spMk id="5" creationId="{C03E417F-D098-C673-10AA-A8EEE12792F0}"/>
          </ac:spMkLst>
        </pc:spChg>
        <pc:spChg chg="mod">
          <ac:chgData name="Matthew Lancaster" userId="c6508ab9-36e5-4e0a-b485-d26d7a305679" providerId="ADAL" clId="{EBBAF7B2-60A5-48BE-AA45-39A62ED3C89E}" dt="2022-11-05T15:14:35.657" v="1095" actId="20577"/>
          <ac:spMkLst>
            <pc:docMk/>
            <pc:sldMk cId="1230117308" sldId="375"/>
            <ac:spMk id="13" creationId="{D9899FD8-080F-1A17-F2CD-B2198D1E9A9E}"/>
          </ac:spMkLst>
        </pc:spChg>
        <pc:spChg chg="del mod">
          <ac:chgData name="Matthew Lancaster" userId="c6508ab9-36e5-4e0a-b485-d26d7a305679" providerId="ADAL" clId="{EBBAF7B2-60A5-48BE-AA45-39A62ED3C89E}" dt="2022-11-05T15:09:50.781" v="1035" actId="478"/>
          <ac:spMkLst>
            <pc:docMk/>
            <pc:sldMk cId="1230117308" sldId="375"/>
            <ac:spMk id="16" creationId="{2E6005FC-1C56-2C25-7640-D92D49EEFFC4}"/>
          </ac:spMkLst>
        </pc:spChg>
        <pc:picChg chg="del">
          <ac:chgData name="Matthew Lancaster" userId="c6508ab9-36e5-4e0a-b485-d26d7a305679" providerId="ADAL" clId="{EBBAF7B2-60A5-48BE-AA45-39A62ED3C89E}" dt="2022-11-05T15:09:48.986" v="1032" actId="478"/>
          <ac:picMkLst>
            <pc:docMk/>
            <pc:sldMk cId="1230117308" sldId="375"/>
            <ac:picMk id="2" creationId="{8E721F7A-2825-411B-946D-C4245EC37C19}"/>
          </ac:picMkLst>
        </pc:picChg>
        <pc:picChg chg="del">
          <ac:chgData name="Matthew Lancaster" userId="c6508ab9-36e5-4e0a-b485-d26d7a305679" providerId="ADAL" clId="{EBBAF7B2-60A5-48BE-AA45-39A62ED3C89E}" dt="2022-11-05T15:09:48.256" v="1031" actId="478"/>
          <ac:picMkLst>
            <pc:docMk/>
            <pc:sldMk cId="1230117308" sldId="375"/>
            <ac:picMk id="4" creationId="{27A25237-F478-E3A1-A03C-9D301788165E}"/>
          </ac:picMkLst>
        </pc:picChg>
        <pc:picChg chg="del">
          <ac:chgData name="Matthew Lancaster" userId="c6508ab9-36e5-4e0a-b485-d26d7a305679" providerId="ADAL" clId="{EBBAF7B2-60A5-48BE-AA45-39A62ED3C89E}" dt="2022-11-05T15:09:47.506" v="1030" actId="478"/>
          <ac:picMkLst>
            <pc:docMk/>
            <pc:sldMk cId="1230117308" sldId="375"/>
            <ac:picMk id="6" creationId="{98B21485-56FB-59EF-B4B8-8773632DF577}"/>
          </ac:picMkLst>
        </pc:picChg>
        <pc:picChg chg="add del mod">
          <ac:chgData name="Matthew Lancaster" userId="c6508ab9-36e5-4e0a-b485-d26d7a305679" providerId="ADAL" clId="{EBBAF7B2-60A5-48BE-AA45-39A62ED3C89E}" dt="2022-11-05T15:19:47.468" v="1148" actId="478"/>
          <ac:picMkLst>
            <pc:docMk/>
            <pc:sldMk cId="1230117308" sldId="375"/>
            <ac:picMk id="8" creationId="{CEB259EC-A1BC-411B-B9B5-1437A4B5CE8B}"/>
          </ac:picMkLst>
        </pc:picChg>
        <pc:picChg chg="add del mod">
          <ac:chgData name="Matthew Lancaster" userId="c6508ab9-36e5-4e0a-b485-d26d7a305679" providerId="ADAL" clId="{EBBAF7B2-60A5-48BE-AA45-39A62ED3C89E}" dt="2022-11-05T15:18:34.037" v="1137" actId="21"/>
          <ac:picMkLst>
            <pc:docMk/>
            <pc:sldMk cId="1230117308" sldId="375"/>
            <ac:picMk id="10" creationId="{ABB50D30-94A2-50A2-E18C-230B6BBEB75E}"/>
          </ac:picMkLst>
        </pc:picChg>
        <pc:picChg chg="add mod">
          <ac:chgData name="Matthew Lancaster" userId="c6508ab9-36e5-4e0a-b485-d26d7a305679" providerId="ADAL" clId="{EBBAF7B2-60A5-48BE-AA45-39A62ED3C89E}" dt="2022-11-05T15:20:17.695" v="1153" actId="1076"/>
          <ac:picMkLst>
            <pc:docMk/>
            <pc:sldMk cId="1230117308" sldId="375"/>
            <ac:picMk id="11" creationId="{D875E5A1-F646-4623-EA21-611A85F26A53}"/>
          </ac:picMkLst>
        </pc:picChg>
      </pc:sldChg>
      <pc:sldChg chg="addSp delSp modSp add del mod">
        <pc:chgData name="Matthew Lancaster" userId="c6508ab9-36e5-4e0a-b485-d26d7a305679" providerId="ADAL" clId="{EBBAF7B2-60A5-48BE-AA45-39A62ED3C89E}" dt="2022-11-05T15:20:30.912" v="1155" actId="47"/>
        <pc:sldMkLst>
          <pc:docMk/>
          <pc:sldMk cId="1749976114" sldId="376"/>
        </pc:sldMkLst>
        <pc:picChg chg="mod modCrop">
          <ac:chgData name="Matthew Lancaster" userId="c6508ab9-36e5-4e0a-b485-d26d7a305679" providerId="ADAL" clId="{EBBAF7B2-60A5-48BE-AA45-39A62ED3C89E}" dt="2022-11-05T15:12:30.808" v="1073" actId="732"/>
          <ac:picMkLst>
            <pc:docMk/>
            <pc:sldMk cId="1749976114" sldId="376"/>
            <ac:picMk id="2" creationId="{834EE456-D4F9-F2C9-9B76-DC0D17220E81}"/>
          </ac:picMkLst>
        </pc:picChg>
        <pc:picChg chg="add del mod">
          <ac:chgData name="Matthew Lancaster" userId="c6508ab9-36e5-4e0a-b485-d26d7a305679" providerId="ADAL" clId="{EBBAF7B2-60A5-48BE-AA45-39A62ED3C89E}" dt="2022-11-05T15:11:18.718" v="1054" actId="21"/>
          <ac:picMkLst>
            <pc:docMk/>
            <pc:sldMk cId="1749976114" sldId="376"/>
            <ac:picMk id="5" creationId="{BD81086F-FF1B-7F99-EE25-7D3AD50BC046}"/>
          </ac:picMkLst>
        </pc:picChg>
        <pc:picChg chg="add mod modCrop">
          <ac:chgData name="Matthew Lancaster" userId="c6508ab9-36e5-4e0a-b485-d26d7a305679" providerId="ADAL" clId="{EBBAF7B2-60A5-48BE-AA45-39A62ED3C89E}" dt="2022-11-05T15:12:21.421" v="1072" actId="732"/>
          <ac:picMkLst>
            <pc:docMk/>
            <pc:sldMk cId="1749976114" sldId="376"/>
            <ac:picMk id="6" creationId="{5EED2527-3615-7E1B-4E20-76A4E91DE22C}"/>
          </ac:picMkLst>
        </pc:picChg>
      </pc:sldChg>
      <pc:sldChg chg="modSp add del mod">
        <pc:chgData name="Matthew Lancaster" userId="c6508ab9-36e5-4e0a-b485-d26d7a305679" providerId="ADAL" clId="{EBBAF7B2-60A5-48BE-AA45-39A62ED3C89E}" dt="2022-11-05T15:20:30.912" v="1155" actId="47"/>
        <pc:sldMkLst>
          <pc:docMk/>
          <pc:sldMk cId="3753465854" sldId="377"/>
        </pc:sldMkLst>
        <pc:picChg chg="mod modCrop">
          <ac:chgData name="Matthew Lancaster" userId="c6508ab9-36e5-4e0a-b485-d26d7a305679" providerId="ADAL" clId="{EBBAF7B2-60A5-48BE-AA45-39A62ED3C89E}" dt="2022-11-05T15:13:11.554" v="1087" actId="732"/>
          <ac:picMkLst>
            <pc:docMk/>
            <pc:sldMk cId="3753465854" sldId="377"/>
            <ac:picMk id="6" creationId="{5EED2527-3615-7E1B-4E20-76A4E91DE22C}"/>
          </ac:picMkLst>
        </pc:picChg>
      </pc:sldChg>
      <pc:sldChg chg="modSp add del mod">
        <pc:chgData name="Matthew Lancaster" userId="c6508ab9-36e5-4e0a-b485-d26d7a305679" providerId="ADAL" clId="{EBBAF7B2-60A5-48BE-AA45-39A62ED3C89E}" dt="2022-11-05T15:20:30.912" v="1155" actId="47"/>
        <pc:sldMkLst>
          <pc:docMk/>
          <pc:sldMk cId="873789538" sldId="378"/>
        </pc:sldMkLst>
        <pc:picChg chg="mod modCrop">
          <ac:chgData name="Matthew Lancaster" userId="c6508ab9-36e5-4e0a-b485-d26d7a305679" providerId="ADAL" clId="{EBBAF7B2-60A5-48BE-AA45-39A62ED3C89E}" dt="2022-11-05T15:13:41.302" v="1093" actId="732"/>
          <ac:picMkLst>
            <pc:docMk/>
            <pc:sldMk cId="873789538" sldId="378"/>
            <ac:picMk id="6" creationId="{5EED2527-3615-7E1B-4E20-76A4E91DE22C}"/>
          </ac:picMkLst>
        </pc:picChg>
      </pc:sldChg>
      <pc:sldChg chg="addSp delSp modSp add mod modTransition modNotesTx">
        <pc:chgData name="Matthew Lancaster" userId="c6508ab9-36e5-4e0a-b485-d26d7a305679" providerId="ADAL" clId="{EBBAF7B2-60A5-48BE-AA45-39A62ED3C89E}" dt="2022-11-06T18:30:28.349" v="2122" actId="20577"/>
        <pc:sldMkLst>
          <pc:docMk/>
          <pc:sldMk cId="3059609514" sldId="379"/>
        </pc:sldMkLst>
        <pc:spChg chg="mod">
          <ac:chgData name="Matthew Lancaster" userId="c6508ab9-36e5-4e0a-b485-d26d7a305679" providerId="ADAL" clId="{EBBAF7B2-60A5-48BE-AA45-39A62ED3C89E}" dt="2022-11-05T15:41:48.490" v="1368" actId="1076"/>
          <ac:spMkLst>
            <pc:docMk/>
            <pc:sldMk cId="3059609514" sldId="379"/>
            <ac:spMk id="9" creationId="{FE13BC48-748B-B800-2AB5-80F9284F2328}"/>
          </ac:spMkLst>
        </pc:spChg>
        <pc:spChg chg="del">
          <ac:chgData name="Matthew Lancaster" userId="c6508ab9-36e5-4e0a-b485-d26d7a305679" providerId="ADAL" clId="{EBBAF7B2-60A5-48BE-AA45-39A62ED3C89E}" dt="2022-11-05T15:16:10.571" v="1112" actId="478"/>
          <ac:spMkLst>
            <pc:docMk/>
            <pc:sldMk cId="3059609514" sldId="379"/>
            <ac:spMk id="16" creationId="{2E6005FC-1C56-2C25-7640-D92D49EEFFC4}"/>
          </ac:spMkLst>
        </pc:spChg>
        <pc:picChg chg="add del mod">
          <ac:chgData name="Matthew Lancaster" userId="c6508ab9-36e5-4e0a-b485-d26d7a305679" providerId="ADAL" clId="{EBBAF7B2-60A5-48BE-AA45-39A62ED3C89E}" dt="2022-11-05T15:17:24.295" v="1126"/>
          <ac:picMkLst>
            <pc:docMk/>
            <pc:sldMk cId="3059609514" sldId="379"/>
            <ac:picMk id="2" creationId="{3234946F-E7A5-9526-D19D-ECF452F98324}"/>
          </ac:picMkLst>
        </pc:picChg>
        <pc:picChg chg="mod">
          <ac:chgData name="Matthew Lancaster" userId="c6508ab9-36e5-4e0a-b485-d26d7a305679" providerId="ADAL" clId="{EBBAF7B2-60A5-48BE-AA45-39A62ED3C89E}" dt="2022-11-05T15:17:17.772" v="1124" actId="1076"/>
          <ac:picMkLst>
            <pc:docMk/>
            <pc:sldMk cId="3059609514" sldId="379"/>
            <ac:picMk id="4" creationId="{27A25237-F478-E3A1-A03C-9D301788165E}"/>
          </ac:picMkLst>
        </pc:picChg>
        <pc:picChg chg="del">
          <ac:chgData name="Matthew Lancaster" userId="c6508ab9-36e5-4e0a-b485-d26d7a305679" providerId="ADAL" clId="{EBBAF7B2-60A5-48BE-AA45-39A62ED3C89E}" dt="2022-11-05T15:16:01.811" v="1108" actId="478"/>
          <ac:picMkLst>
            <pc:docMk/>
            <pc:sldMk cId="3059609514" sldId="379"/>
            <ac:picMk id="6" creationId="{98B21485-56FB-59EF-B4B8-8773632DF577}"/>
          </ac:picMkLst>
        </pc:picChg>
      </pc:sldChg>
      <pc:sldChg chg="addSp delSp modSp add mod modTransition modNotesTx">
        <pc:chgData name="Matthew Lancaster" userId="c6508ab9-36e5-4e0a-b485-d26d7a305679" providerId="ADAL" clId="{EBBAF7B2-60A5-48BE-AA45-39A62ED3C89E}" dt="2022-11-06T18:30:37.005" v="2150" actId="20577"/>
        <pc:sldMkLst>
          <pc:docMk/>
          <pc:sldMk cId="3600228609" sldId="380"/>
        </pc:sldMkLst>
        <pc:spChg chg="del">
          <ac:chgData name="Matthew Lancaster" userId="c6508ab9-36e5-4e0a-b485-d26d7a305679" providerId="ADAL" clId="{EBBAF7B2-60A5-48BE-AA45-39A62ED3C89E}" dt="2022-11-05T15:17:30.364" v="1128" actId="478"/>
          <ac:spMkLst>
            <pc:docMk/>
            <pc:sldMk cId="3600228609" sldId="380"/>
            <ac:spMk id="7" creationId="{D75D15D5-1EEA-F091-E87B-97F69530FF18}"/>
          </ac:spMkLst>
        </pc:spChg>
        <pc:spChg chg="mod">
          <ac:chgData name="Matthew Lancaster" userId="c6508ab9-36e5-4e0a-b485-d26d7a305679" providerId="ADAL" clId="{EBBAF7B2-60A5-48BE-AA45-39A62ED3C89E}" dt="2022-11-05T15:42:04.326" v="1386" actId="1076"/>
          <ac:spMkLst>
            <pc:docMk/>
            <pc:sldMk cId="3600228609" sldId="380"/>
            <ac:spMk id="9" creationId="{FE13BC48-748B-B800-2AB5-80F9284F2328}"/>
          </ac:spMkLst>
        </pc:spChg>
        <pc:spChg chg="del">
          <ac:chgData name="Matthew Lancaster" userId="c6508ab9-36e5-4e0a-b485-d26d7a305679" providerId="ADAL" clId="{EBBAF7B2-60A5-48BE-AA45-39A62ED3C89E}" dt="2022-11-05T15:17:36.993" v="1129" actId="478"/>
          <ac:spMkLst>
            <pc:docMk/>
            <pc:sldMk cId="3600228609" sldId="380"/>
            <ac:spMk id="13" creationId="{D9899FD8-080F-1A17-F2CD-B2198D1E9A9E}"/>
          </ac:spMkLst>
        </pc:spChg>
        <pc:picChg chg="add mod modCrop">
          <ac:chgData name="Matthew Lancaster" userId="c6508ab9-36e5-4e0a-b485-d26d7a305679" providerId="ADAL" clId="{EBBAF7B2-60A5-48BE-AA45-39A62ED3C89E}" dt="2022-11-05T15:49:46.970" v="1519" actId="732"/>
          <ac:picMkLst>
            <pc:docMk/>
            <pc:sldMk cId="3600228609" sldId="380"/>
            <ac:picMk id="2" creationId="{F66B2A25-2E65-4B15-8C6A-48EC63EC877F}"/>
          </ac:picMkLst>
        </pc:picChg>
        <pc:picChg chg="mod">
          <ac:chgData name="Matthew Lancaster" userId="c6508ab9-36e5-4e0a-b485-d26d7a305679" providerId="ADAL" clId="{EBBAF7B2-60A5-48BE-AA45-39A62ED3C89E}" dt="2022-11-05T15:26:15.028" v="1214"/>
          <ac:picMkLst>
            <pc:docMk/>
            <pc:sldMk cId="3600228609" sldId="380"/>
            <ac:picMk id="4" creationId="{27A25237-F478-E3A1-A03C-9D301788165E}"/>
          </ac:picMkLst>
        </pc:picChg>
        <pc:picChg chg="del">
          <ac:chgData name="Matthew Lancaster" userId="c6508ab9-36e5-4e0a-b485-d26d7a305679" providerId="ADAL" clId="{EBBAF7B2-60A5-48BE-AA45-39A62ED3C89E}" dt="2022-11-05T15:17:38.035" v="1130" actId="478"/>
          <ac:picMkLst>
            <pc:docMk/>
            <pc:sldMk cId="3600228609" sldId="380"/>
            <ac:picMk id="14" creationId="{369D4E4D-F296-877E-8095-662B8F799093}"/>
          </ac:picMkLst>
        </pc:picChg>
      </pc:sldChg>
      <pc:sldChg chg="addSp delSp modSp add mod modTransition modShow modNotesTx">
        <pc:chgData name="Matthew Lancaster" userId="c6508ab9-36e5-4e0a-b485-d26d7a305679" providerId="ADAL" clId="{EBBAF7B2-60A5-48BE-AA45-39A62ED3C89E}" dt="2022-11-06T18:43:55.375" v="2741" actId="729"/>
        <pc:sldMkLst>
          <pc:docMk/>
          <pc:sldMk cId="1047511016" sldId="381"/>
        </pc:sldMkLst>
        <pc:spChg chg="add mod">
          <ac:chgData name="Matthew Lancaster" userId="c6508ab9-36e5-4e0a-b485-d26d7a305679" providerId="ADAL" clId="{EBBAF7B2-60A5-48BE-AA45-39A62ED3C89E}" dt="2022-11-05T15:46:08.078" v="1480"/>
          <ac:spMkLst>
            <pc:docMk/>
            <pc:sldMk cId="1047511016" sldId="381"/>
            <ac:spMk id="2" creationId="{699061D9-2060-3DC2-1F3B-2F3AC249A69F}"/>
          </ac:spMkLst>
        </pc:spChg>
        <pc:spChg chg="del">
          <ac:chgData name="Matthew Lancaster" userId="c6508ab9-36e5-4e0a-b485-d26d7a305679" providerId="ADAL" clId="{EBBAF7B2-60A5-48BE-AA45-39A62ED3C89E}" dt="2022-11-05T15:20:42.457" v="1156" actId="478"/>
          <ac:spMkLst>
            <pc:docMk/>
            <pc:sldMk cId="1047511016" sldId="381"/>
            <ac:spMk id="7" creationId="{D75D15D5-1EEA-F091-E87B-97F69530FF18}"/>
          </ac:spMkLst>
        </pc:spChg>
        <pc:spChg chg="del">
          <ac:chgData name="Matthew Lancaster" userId="c6508ab9-36e5-4e0a-b485-d26d7a305679" providerId="ADAL" clId="{EBBAF7B2-60A5-48BE-AA45-39A62ED3C89E}" dt="2022-11-05T15:20:44.700" v="1157" actId="478"/>
          <ac:spMkLst>
            <pc:docMk/>
            <pc:sldMk cId="1047511016" sldId="381"/>
            <ac:spMk id="13" creationId="{D9899FD8-080F-1A17-F2CD-B2198D1E9A9E}"/>
          </ac:spMkLst>
        </pc:spChg>
        <pc:spChg chg="del">
          <ac:chgData name="Matthew Lancaster" userId="c6508ab9-36e5-4e0a-b485-d26d7a305679" providerId="ADAL" clId="{EBBAF7B2-60A5-48BE-AA45-39A62ED3C89E}" dt="2022-11-05T15:46:07.155" v="1479" actId="21"/>
          <ac:spMkLst>
            <pc:docMk/>
            <pc:sldMk cId="1047511016" sldId="381"/>
            <ac:spMk id="17" creationId="{87F031D6-4273-47FF-AFB1-AE9535756C37}"/>
          </ac:spMkLst>
        </pc:spChg>
        <pc:picChg chg="mod">
          <ac:chgData name="Matthew Lancaster" userId="c6508ab9-36e5-4e0a-b485-d26d7a305679" providerId="ADAL" clId="{EBBAF7B2-60A5-48BE-AA45-39A62ED3C89E}" dt="2022-11-05T15:20:54.437" v="1162" actId="14100"/>
          <ac:picMkLst>
            <pc:docMk/>
            <pc:sldMk cId="1047511016" sldId="381"/>
            <ac:picMk id="11" creationId="{D875E5A1-F646-4623-EA21-611A85F26A53}"/>
          </ac:picMkLst>
        </pc:picChg>
        <pc:picChg chg="del">
          <ac:chgData name="Matthew Lancaster" userId="c6508ab9-36e5-4e0a-b485-d26d7a305679" providerId="ADAL" clId="{EBBAF7B2-60A5-48BE-AA45-39A62ED3C89E}" dt="2022-11-05T15:20:45.489" v="1158" actId="478"/>
          <ac:picMkLst>
            <pc:docMk/>
            <pc:sldMk cId="1047511016" sldId="381"/>
            <ac:picMk id="14" creationId="{369D4E4D-F296-877E-8095-662B8F799093}"/>
          </ac:picMkLst>
        </pc:picChg>
      </pc:sldChg>
      <pc:sldChg chg="addSp delSp modSp add mod modNotesTx">
        <pc:chgData name="Matthew Lancaster" userId="c6508ab9-36e5-4e0a-b485-d26d7a305679" providerId="ADAL" clId="{EBBAF7B2-60A5-48BE-AA45-39A62ED3C89E}" dt="2022-11-06T18:40:36.233" v="2708" actId="732"/>
        <pc:sldMkLst>
          <pc:docMk/>
          <pc:sldMk cId="1383475330" sldId="382"/>
        </pc:sldMkLst>
        <pc:spChg chg="del">
          <ac:chgData name="Matthew Lancaster" userId="c6508ab9-36e5-4e0a-b485-d26d7a305679" providerId="ADAL" clId="{EBBAF7B2-60A5-48BE-AA45-39A62ED3C89E}" dt="2022-11-05T15:23:14.397" v="1187" actId="478"/>
          <ac:spMkLst>
            <pc:docMk/>
            <pc:sldMk cId="1383475330" sldId="382"/>
            <ac:spMk id="12" creationId="{99675179-BA43-4AB6-AB90-19290A5314F8}"/>
          </ac:spMkLst>
        </pc:spChg>
        <pc:picChg chg="add del mod">
          <ac:chgData name="Matthew Lancaster" userId="c6508ab9-36e5-4e0a-b485-d26d7a305679" providerId="ADAL" clId="{EBBAF7B2-60A5-48BE-AA45-39A62ED3C89E}" dt="2022-11-05T15:22:41.573" v="1181" actId="21"/>
          <ac:picMkLst>
            <pc:docMk/>
            <pc:sldMk cId="1383475330" sldId="382"/>
            <ac:picMk id="2" creationId="{A76976B1-2528-3A53-BCD6-61A51BD94D3D}"/>
          </ac:picMkLst>
        </pc:picChg>
        <pc:picChg chg="add mod modCrop">
          <ac:chgData name="Matthew Lancaster" userId="c6508ab9-36e5-4e0a-b485-d26d7a305679" providerId="ADAL" clId="{EBBAF7B2-60A5-48BE-AA45-39A62ED3C89E}" dt="2022-11-06T18:40:36.233" v="2708" actId="732"/>
          <ac:picMkLst>
            <pc:docMk/>
            <pc:sldMk cId="1383475330" sldId="382"/>
            <ac:picMk id="2" creationId="{E69AF844-C389-713D-FC20-EC8531696859}"/>
          </ac:picMkLst>
        </pc:picChg>
        <pc:picChg chg="add del mod modCrop">
          <ac:chgData name="Matthew Lancaster" userId="c6508ab9-36e5-4e0a-b485-d26d7a305679" providerId="ADAL" clId="{EBBAF7B2-60A5-48BE-AA45-39A62ED3C89E}" dt="2022-11-06T18:39:35.973" v="2696" actId="21"/>
          <ac:picMkLst>
            <pc:docMk/>
            <pc:sldMk cId="1383475330" sldId="382"/>
            <ac:picMk id="4" creationId="{2452644C-2A87-E6E2-C7A5-3C872194A61E}"/>
          </ac:picMkLst>
        </pc:picChg>
        <pc:picChg chg="mod">
          <ac:chgData name="Matthew Lancaster" userId="c6508ab9-36e5-4e0a-b485-d26d7a305679" providerId="ADAL" clId="{EBBAF7B2-60A5-48BE-AA45-39A62ED3C89E}" dt="2022-11-05T15:22:48.609" v="1182"/>
          <ac:picMkLst>
            <pc:docMk/>
            <pc:sldMk cId="1383475330" sldId="382"/>
            <ac:picMk id="11" creationId="{D875E5A1-F646-4623-EA21-611A85F26A53}"/>
          </ac:picMkLst>
        </pc:picChg>
      </pc:sldChg>
      <pc:sldChg chg="addSp delSp modSp add mod modNotesTx">
        <pc:chgData name="Matthew Lancaster" userId="c6508ab9-36e5-4e0a-b485-d26d7a305679" providerId="ADAL" clId="{EBBAF7B2-60A5-48BE-AA45-39A62ED3C89E}" dt="2022-11-09T22:53:59.709" v="2806" actId="20577"/>
        <pc:sldMkLst>
          <pc:docMk/>
          <pc:sldMk cId="591531288" sldId="383"/>
        </pc:sldMkLst>
        <pc:picChg chg="add mod modCrop">
          <ac:chgData name="Matthew Lancaster" userId="c6508ab9-36e5-4e0a-b485-d26d7a305679" providerId="ADAL" clId="{EBBAF7B2-60A5-48BE-AA45-39A62ED3C89E}" dt="2022-11-06T18:42:58.075" v="2733" actId="732"/>
          <ac:picMkLst>
            <pc:docMk/>
            <pc:sldMk cId="591531288" sldId="383"/>
            <ac:picMk id="2" creationId="{BCCB7D1C-5365-6FE6-4A03-98540C2836B8}"/>
          </ac:picMkLst>
        </pc:picChg>
        <pc:picChg chg="del mod modCrop">
          <ac:chgData name="Matthew Lancaster" userId="c6508ab9-36e5-4e0a-b485-d26d7a305679" providerId="ADAL" clId="{EBBAF7B2-60A5-48BE-AA45-39A62ED3C89E}" dt="2022-11-06T18:40:58.599" v="2710" actId="478"/>
          <ac:picMkLst>
            <pc:docMk/>
            <pc:sldMk cId="591531288" sldId="383"/>
            <ac:picMk id="4" creationId="{2452644C-2A87-E6E2-C7A5-3C872194A61E}"/>
          </ac:picMkLst>
        </pc:picChg>
      </pc:sldChg>
      <pc:sldChg chg="modSp add mod modNotesTx">
        <pc:chgData name="Matthew Lancaster" userId="c6508ab9-36e5-4e0a-b485-d26d7a305679" providerId="ADAL" clId="{EBBAF7B2-60A5-48BE-AA45-39A62ED3C89E}" dt="2022-11-06T18:43:42.507" v="2740" actId="1036"/>
        <pc:sldMkLst>
          <pc:docMk/>
          <pc:sldMk cId="2094052569" sldId="384"/>
        </pc:sldMkLst>
        <pc:picChg chg="mod modCrop">
          <ac:chgData name="Matthew Lancaster" userId="c6508ab9-36e5-4e0a-b485-d26d7a305679" providerId="ADAL" clId="{EBBAF7B2-60A5-48BE-AA45-39A62ED3C89E}" dt="2022-11-06T18:43:42.507" v="2740" actId="1036"/>
          <ac:picMkLst>
            <pc:docMk/>
            <pc:sldMk cId="2094052569" sldId="384"/>
            <ac:picMk id="4" creationId="{2452644C-2A87-E6E2-C7A5-3C872194A61E}"/>
          </ac:picMkLst>
        </pc:picChg>
      </pc:sldChg>
      <pc:sldChg chg="modSp add mod modNotesTx">
        <pc:chgData name="Matthew Lancaster" userId="c6508ab9-36e5-4e0a-b485-d26d7a305679" providerId="ADAL" clId="{EBBAF7B2-60A5-48BE-AA45-39A62ED3C89E}" dt="2022-11-06T18:43:31.642" v="2734" actId="1076"/>
        <pc:sldMkLst>
          <pc:docMk/>
          <pc:sldMk cId="3444629764" sldId="385"/>
        </pc:sldMkLst>
        <pc:picChg chg="mod modCrop">
          <ac:chgData name="Matthew Lancaster" userId="c6508ab9-36e5-4e0a-b485-d26d7a305679" providerId="ADAL" clId="{EBBAF7B2-60A5-48BE-AA45-39A62ED3C89E}" dt="2022-11-06T18:43:31.642" v="2734" actId="1076"/>
          <ac:picMkLst>
            <pc:docMk/>
            <pc:sldMk cId="3444629764" sldId="385"/>
            <ac:picMk id="4" creationId="{2452644C-2A87-E6E2-C7A5-3C872194A61E}"/>
          </ac:picMkLst>
        </pc:picChg>
      </pc:sldChg>
      <pc:sldChg chg="addSp delSp modSp add mod modNotesTx">
        <pc:chgData name="Matthew Lancaster" userId="c6508ab9-36e5-4e0a-b485-d26d7a305679" providerId="ADAL" clId="{EBBAF7B2-60A5-48BE-AA45-39A62ED3C89E}" dt="2022-11-06T18:30:47.616" v="2197" actId="20577"/>
        <pc:sldMkLst>
          <pc:docMk/>
          <pc:sldMk cId="2650508905" sldId="386"/>
        </pc:sldMkLst>
        <pc:spChg chg="add mod">
          <ac:chgData name="Matthew Lancaster" userId="c6508ab9-36e5-4e0a-b485-d26d7a305679" providerId="ADAL" clId="{EBBAF7B2-60A5-48BE-AA45-39A62ED3C89E}" dt="2022-11-05T15:42:08.447" v="1388"/>
          <ac:spMkLst>
            <pc:docMk/>
            <pc:sldMk cId="2650508905" sldId="386"/>
            <ac:spMk id="5" creationId="{E6B5DDD3-8B78-FCBD-0344-D2DBC068A6F7}"/>
          </ac:spMkLst>
        </pc:spChg>
        <pc:spChg chg="del">
          <ac:chgData name="Matthew Lancaster" userId="c6508ab9-36e5-4e0a-b485-d26d7a305679" providerId="ADAL" clId="{EBBAF7B2-60A5-48BE-AA45-39A62ED3C89E}" dt="2022-11-05T15:42:08.180" v="1387" actId="478"/>
          <ac:spMkLst>
            <pc:docMk/>
            <pc:sldMk cId="2650508905" sldId="386"/>
            <ac:spMk id="9" creationId="{FE13BC48-748B-B800-2AB5-80F9284F2328}"/>
          </ac:spMkLst>
        </pc:spChg>
        <pc:picChg chg="mod modCrop">
          <ac:chgData name="Matthew Lancaster" userId="c6508ab9-36e5-4e0a-b485-d26d7a305679" providerId="ADAL" clId="{EBBAF7B2-60A5-48BE-AA45-39A62ED3C89E}" dt="2022-11-05T15:35:01.149" v="1307" actId="11530"/>
          <ac:picMkLst>
            <pc:docMk/>
            <pc:sldMk cId="2650508905" sldId="386"/>
            <ac:picMk id="2" creationId="{F66B2A25-2E65-4B15-8C6A-48EC63EC877F}"/>
          </ac:picMkLst>
        </pc:picChg>
      </pc:sldChg>
      <pc:sldChg chg="addSp delSp modSp add mod modNotesTx">
        <pc:chgData name="Matthew Lancaster" userId="c6508ab9-36e5-4e0a-b485-d26d7a305679" providerId="ADAL" clId="{EBBAF7B2-60A5-48BE-AA45-39A62ED3C89E}" dt="2022-11-06T18:30:58.501" v="2246" actId="20577"/>
        <pc:sldMkLst>
          <pc:docMk/>
          <pc:sldMk cId="3759098524" sldId="387"/>
        </pc:sldMkLst>
        <pc:spChg chg="add mod">
          <ac:chgData name="Matthew Lancaster" userId="c6508ab9-36e5-4e0a-b485-d26d7a305679" providerId="ADAL" clId="{EBBAF7B2-60A5-48BE-AA45-39A62ED3C89E}" dt="2022-11-05T15:42:13.223" v="1390"/>
          <ac:spMkLst>
            <pc:docMk/>
            <pc:sldMk cId="3759098524" sldId="387"/>
            <ac:spMk id="5" creationId="{DEF490DE-75EB-77C1-267F-32F41964551C}"/>
          </ac:spMkLst>
        </pc:spChg>
        <pc:spChg chg="del">
          <ac:chgData name="Matthew Lancaster" userId="c6508ab9-36e5-4e0a-b485-d26d7a305679" providerId="ADAL" clId="{EBBAF7B2-60A5-48BE-AA45-39A62ED3C89E}" dt="2022-11-05T15:42:12.999" v="1389" actId="478"/>
          <ac:spMkLst>
            <pc:docMk/>
            <pc:sldMk cId="3759098524" sldId="387"/>
            <ac:spMk id="9" creationId="{FE13BC48-748B-B800-2AB5-80F9284F2328}"/>
          </ac:spMkLst>
        </pc:spChg>
        <pc:picChg chg="mod modCrop">
          <ac:chgData name="Matthew Lancaster" userId="c6508ab9-36e5-4e0a-b485-d26d7a305679" providerId="ADAL" clId="{EBBAF7B2-60A5-48BE-AA45-39A62ED3C89E}" dt="2022-11-05T15:34:51.507" v="1306" actId="11530"/>
          <ac:picMkLst>
            <pc:docMk/>
            <pc:sldMk cId="3759098524" sldId="387"/>
            <ac:picMk id="2" creationId="{F66B2A25-2E65-4B15-8C6A-48EC63EC877F}"/>
          </ac:picMkLst>
        </pc:picChg>
      </pc:sldChg>
      <pc:sldChg chg="addSp delSp modSp add mod modNotesTx">
        <pc:chgData name="Matthew Lancaster" userId="c6508ab9-36e5-4e0a-b485-d26d7a305679" providerId="ADAL" clId="{EBBAF7B2-60A5-48BE-AA45-39A62ED3C89E}" dt="2022-11-06T18:31:55.786" v="2293" actId="20577"/>
        <pc:sldMkLst>
          <pc:docMk/>
          <pc:sldMk cId="943099821" sldId="388"/>
        </pc:sldMkLst>
        <pc:spChg chg="mod">
          <ac:chgData name="Matthew Lancaster" userId="c6508ab9-36e5-4e0a-b485-d26d7a305679" providerId="ADAL" clId="{EBBAF7B2-60A5-48BE-AA45-39A62ED3C89E}" dt="2022-11-05T15:42:32.138" v="1409" actId="1076"/>
          <ac:spMkLst>
            <pc:docMk/>
            <pc:sldMk cId="943099821" sldId="388"/>
            <ac:spMk id="9" creationId="{FE13BC48-748B-B800-2AB5-80F9284F2328}"/>
          </ac:spMkLst>
        </pc:spChg>
        <pc:picChg chg="del mod">
          <ac:chgData name="Matthew Lancaster" userId="c6508ab9-36e5-4e0a-b485-d26d7a305679" providerId="ADAL" clId="{EBBAF7B2-60A5-48BE-AA45-39A62ED3C89E}" dt="2022-11-05T15:28:32.630" v="1250" actId="478"/>
          <ac:picMkLst>
            <pc:docMk/>
            <pc:sldMk cId="943099821" sldId="388"/>
            <ac:picMk id="2" creationId="{F66B2A25-2E65-4B15-8C6A-48EC63EC877F}"/>
          </ac:picMkLst>
        </pc:picChg>
        <pc:picChg chg="del mod">
          <ac:chgData name="Matthew Lancaster" userId="c6508ab9-36e5-4e0a-b485-d26d7a305679" providerId="ADAL" clId="{EBBAF7B2-60A5-48BE-AA45-39A62ED3C89E}" dt="2022-11-05T15:42:24.961" v="1391" actId="21"/>
          <ac:picMkLst>
            <pc:docMk/>
            <pc:sldMk cId="943099821" sldId="388"/>
            <ac:picMk id="4" creationId="{27A25237-F478-E3A1-A03C-9D301788165E}"/>
          </ac:picMkLst>
        </pc:picChg>
        <pc:picChg chg="add mod">
          <ac:chgData name="Matthew Lancaster" userId="c6508ab9-36e5-4e0a-b485-d26d7a305679" providerId="ADAL" clId="{EBBAF7B2-60A5-48BE-AA45-39A62ED3C89E}" dt="2022-11-05T15:28:18.153" v="1249" actId="1076"/>
          <ac:picMkLst>
            <pc:docMk/>
            <pc:sldMk cId="943099821" sldId="388"/>
            <ac:picMk id="5" creationId="{A5E9F6AF-FF13-09C3-CC0A-1CC0FF626DCE}"/>
          </ac:picMkLst>
        </pc:picChg>
        <pc:picChg chg="add mod">
          <ac:chgData name="Matthew Lancaster" userId="c6508ab9-36e5-4e0a-b485-d26d7a305679" providerId="ADAL" clId="{EBBAF7B2-60A5-48BE-AA45-39A62ED3C89E}" dt="2022-11-05T15:42:35.971" v="1412" actId="962"/>
          <ac:picMkLst>
            <pc:docMk/>
            <pc:sldMk cId="943099821" sldId="388"/>
            <ac:picMk id="6" creationId="{37CB911E-B45C-FDE3-FF08-C071DE2E9B57}"/>
          </ac:picMkLst>
        </pc:picChg>
      </pc:sldChg>
      <pc:sldChg chg="addSp delSp modSp add mod modShow modNotesTx">
        <pc:chgData name="Matthew Lancaster" userId="c6508ab9-36e5-4e0a-b485-d26d7a305679" providerId="ADAL" clId="{EBBAF7B2-60A5-48BE-AA45-39A62ED3C89E}" dt="2022-11-06T18:31:45.750" v="2277" actId="20577"/>
        <pc:sldMkLst>
          <pc:docMk/>
          <pc:sldMk cId="3371126316" sldId="389"/>
        </pc:sldMkLst>
        <pc:spChg chg="mod">
          <ac:chgData name="Matthew Lancaster" userId="c6508ab9-36e5-4e0a-b485-d26d7a305679" providerId="ADAL" clId="{EBBAF7B2-60A5-48BE-AA45-39A62ED3C89E}" dt="2022-11-05T15:45:31.674" v="1445" actId="1076"/>
          <ac:spMkLst>
            <pc:docMk/>
            <pc:sldMk cId="3371126316" sldId="389"/>
            <ac:spMk id="9" creationId="{FE13BC48-748B-B800-2AB5-80F9284F2328}"/>
          </ac:spMkLst>
        </pc:spChg>
        <pc:picChg chg="add del mod modCrop">
          <ac:chgData name="Matthew Lancaster" userId="c6508ab9-36e5-4e0a-b485-d26d7a305679" providerId="ADAL" clId="{EBBAF7B2-60A5-48BE-AA45-39A62ED3C89E}" dt="2022-11-05T15:29:49.843" v="1266" actId="478"/>
          <ac:picMkLst>
            <pc:docMk/>
            <pc:sldMk cId="3371126316" sldId="389"/>
            <ac:picMk id="2" creationId="{C036D957-AE4C-F261-4781-53C5616DEB5B}"/>
          </ac:picMkLst>
        </pc:picChg>
        <pc:picChg chg="del">
          <ac:chgData name="Matthew Lancaster" userId="c6508ab9-36e5-4e0a-b485-d26d7a305679" providerId="ADAL" clId="{EBBAF7B2-60A5-48BE-AA45-39A62ED3C89E}" dt="2022-11-05T15:28:43.012" v="1252" actId="478"/>
          <ac:picMkLst>
            <pc:docMk/>
            <pc:sldMk cId="3371126316" sldId="389"/>
            <ac:picMk id="4" creationId="{27A25237-F478-E3A1-A03C-9D301788165E}"/>
          </ac:picMkLst>
        </pc:picChg>
        <pc:picChg chg="del mod">
          <ac:chgData name="Matthew Lancaster" userId="c6508ab9-36e5-4e0a-b485-d26d7a305679" providerId="ADAL" clId="{EBBAF7B2-60A5-48BE-AA45-39A62ED3C89E}" dt="2022-11-05T15:45:17.405" v="1415" actId="21"/>
          <ac:picMkLst>
            <pc:docMk/>
            <pc:sldMk cId="3371126316" sldId="389"/>
            <ac:picMk id="5" creationId="{A5E9F6AF-FF13-09C3-CC0A-1CC0FF626DCE}"/>
          </ac:picMkLst>
        </pc:picChg>
        <pc:picChg chg="add mod">
          <ac:chgData name="Matthew Lancaster" userId="c6508ab9-36e5-4e0a-b485-d26d7a305679" providerId="ADAL" clId="{EBBAF7B2-60A5-48BE-AA45-39A62ED3C89E}" dt="2022-11-05T15:45:34.643" v="1448" actId="962"/>
          <ac:picMkLst>
            <pc:docMk/>
            <pc:sldMk cId="3371126316" sldId="389"/>
            <ac:picMk id="6" creationId="{05266733-364B-DA09-42B9-7B8E96E949A6}"/>
          </ac:picMkLst>
        </pc:picChg>
      </pc:sldChg>
      <pc:sldChg chg="addSp delSp modSp add mod modNotesTx">
        <pc:chgData name="Matthew Lancaster" userId="c6508ab9-36e5-4e0a-b485-d26d7a305679" providerId="ADAL" clId="{EBBAF7B2-60A5-48BE-AA45-39A62ED3C89E}" dt="2022-11-06T18:32:08.216" v="2355" actId="20577"/>
        <pc:sldMkLst>
          <pc:docMk/>
          <pc:sldMk cId="2795037653" sldId="390"/>
        </pc:sldMkLst>
        <pc:spChg chg="mod">
          <ac:chgData name="Matthew Lancaster" userId="c6508ab9-36e5-4e0a-b485-d26d7a305679" providerId="ADAL" clId="{EBBAF7B2-60A5-48BE-AA45-39A62ED3C89E}" dt="2022-11-05T15:45:50.028" v="1474" actId="1076"/>
          <ac:spMkLst>
            <pc:docMk/>
            <pc:sldMk cId="2795037653" sldId="390"/>
            <ac:spMk id="9" creationId="{FE13BC48-748B-B800-2AB5-80F9284F2328}"/>
          </ac:spMkLst>
        </pc:spChg>
        <pc:picChg chg="del mod">
          <ac:chgData name="Matthew Lancaster" userId="c6508ab9-36e5-4e0a-b485-d26d7a305679" providerId="ADAL" clId="{EBBAF7B2-60A5-48BE-AA45-39A62ED3C89E}" dt="2022-11-05T15:32:07.486" v="1273" actId="478"/>
          <ac:picMkLst>
            <pc:docMk/>
            <pc:sldMk cId="2795037653" sldId="390"/>
            <ac:picMk id="2" creationId="{C036D957-AE4C-F261-4781-53C5616DEB5B}"/>
          </ac:picMkLst>
        </pc:picChg>
        <pc:picChg chg="add del mod">
          <ac:chgData name="Matthew Lancaster" userId="c6508ab9-36e5-4e0a-b485-d26d7a305679" providerId="ADAL" clId="{EBBAF7B2-60A5-48BE-AA45-39A62ED3C89E}" dt="2022-11-05T15:32:23.623" v="1278" actId="478"/>
          <ac:picMkLst>
            <pc:docMk/>
            <pc:sldMk cId="2795037653" sldId="390"/>
            <ac:picMk id="4" creationId="{80FFFF7B-AFC3-AC26-6C27-A01828D08CC0}"/>
          </ac:picMkLst>
        </pc:picChg>
        <pc:picChg chg="del mod">
          <ac:chgData name="Matthew Lancaster" userId="c6508ab9-36e5-4e0a-b485-d26d7a305679" providerId="ADAL" clId="{EBBAF7B2-60A5-48BE-AA45-39A62ED3C89E}" dt="2022-11-05T15:45:38.387" v="1449" actId="21"/>
          <ac:picMkLst>
            <pc:docMk/>
            <pc:sldMk cId="2795037653" sldId="390"/>
            <ac:picMk id="5" creationId="{A5E9F6AF-FF13-09C3-CC0A-1CC0FF626DCE}"/>
          </ac:picMkLst>
        </pc:picChg>
        <pc:picChg chg="add mod modCrop">
          <ac:chgData name="Matthew Lancaster" userId="c6508ab9-36e5-4e0a-b485-d26d7a305679" providerId="ADAL" clId="{EBBAF7B2-60A5-48BE-AA45-39A62ED3C89E}" dt="2022-11-05T15:34:37.462" v="1305" actId="14100"/>
          <ac:picMkLst>
            <pc:docMk/>
            <pc:sldMk cId="2795037653" sldId="390"/>
            <ac:picMk id="6" creationId="{E5FAE642-F436-F1B9-C96F-3A53FEC3C3AB}"/>
          </ac:picMkLst>
        </pc:picChg>
        <pc:picChg chg="add mod ord">
          <ac:chgData name="Matthew Lancaster" userId="c6508ab9-36e5-4e0a-b485-d26d7a305679" providerId="ADAL" clId="{EBBAF7B2-60A5-48BE-AA45-39A62ED3C89E}" dt="2022-11-05T15:45:55.612" v="1478" actId="167"/>
          <ac:picMkLst>
            <pc:docMk/>
            <pc:sldMk cId="2795037653" sldId="390"/>
            <ac:picMk id="7" creationId="{3B1A204F-F96F-47EA-6E16-84FC42DD076B}"/>
          </ac:picMkLst>
        </pc:picChg>
      </pc:sldChg>
      <pc:sldChg chg="addSp delSp modSp add mod modShow modNotesTx">
        <pc:chgData name="Matthew Lancaster" userId="c6508ab9-36e5-4e0a-b485-d26d7a305679" providerId="ADAL" clId="{EBBAF7B2-60A5-48BE-AA45-39A62ED3C89E}" dt="2022-11-06T18:48:29.551" v="2743" actId="729"/>
        <pc:sldMkLst>
          <pc:docMk/>
          <pc:sldMk cId="2558433874" sldId="392"/>
        </pc:sldMkLst>
        <pc:spChg chg="add mod">
          <ac:chgData name="Matthew Lancaster" userId="c6508ab9-36e5-4e0a-b485-d26d7a305679" providerId="ADAL" clId="{EBBAF7B2-60A5-48BE-AA45-39A62ED3C89E}" dt="2022-11-05T15:46:39.498" v="1486"/>
          <ac:spMkLst>
            <pc:docMk/>
            <pc:sldMk cId="2558433874" sldId="392"/>
            <ac:spMk id="2" creationId="{5FF91A25-87EC-D33E-0788-CE707F4905DE}"/>
          </ac:spMkLst>
        </pc:spChg>
        <pc:spChg chg="del">
          <ac:chgData name="Matthew Lancaster" userId="c6508ab9-36e5-4e0a-b485-d26d7a305679" providerId="ADAL" clId="{EBBAF7B2-60A5-48BE-AA45-39A62ED3C89E}" dt="2022-11-05T15:39:34.518" v="1318" actId="478"/>
          <ac:spMkLst>
            <pc:docMk/>
            <pc:sldMk cId="2558433874" sldId="392"/>
            <ac:spMk id="4" creationId="{5B4B3908-A6B8-A4E7-CC59-C3D79A7190E6}"/>
          </ac:spMkLst>
        </pc:spChg>
        <pc:spChg chg="del">
          <ac:chgData name="Matthew Lancaster" userId="c6508ab9-36e5-4e0a-b485-d26d7a305679" providerId="ADAL" clId="{EBBAF7B2-60A5-48BE-AA45-39A62ED3C89E}" dt="2022-11-05T15:39:30.337" v="1317" actId="478"/>
          <ac:spMkLst>
            <pc:docMk/>
            <pc:sldMk cId="2558433874" sldId="392"/>
            <ac:spMk id="7" creationId="{D75D15D5-1EEA-F091-E87B-97F69530FF18}"/>
          </ac:spMkLst>
        </pc:spChg>
        <pc:spChg chg="del">
          <ac:chgData name="Matthew Lancaster" userId="c6508ab9-36e5-4e0a-b485-d26d7a305679" providerId="ADAL" clId="{EBBAF7B2-60A5-48BE-AA45-39A62ED3C89E}" dt="2022-11-05T15:46:39.181" v="1485" actId="478"/>
          <ac:spMkLst>
            <pc:docMk/>
            <pc:sldMk cId="2558433874" sldId="392"/>
            <ac:spMk id="22" creationId="{B3018AF1-4E5A-E116-18CF-C3E2DFDC23A8}"/>
          </ac:spMkLst>
        </pc:spChg>
        <pc:picChg chg="del">
          <ac:chgData name="Matthew Lancaster" userId="c6508ab9-36e5-4e0a-b485-d26d7a305679" providerId="ADAL" clId="{EBBAF7B2-60A5-48BE-AA45-39A62ED3C89E}" dt="2022-11-05T15:39:37.041" v="1319" actId="478"/>
          <ac:picMkLst>
            <pc:docMk/>
            <pc:sldMk cId="2558433874" sldId="392"/>
            <ac:picMk id="6" creationId="{A2478306-527A-BB50-EFCE-7D2DC70C047C}"/>
          </ac:picMkLst>
        </pc:picChg>
        <pc:picChg chg="mod ord">
          <ac:chgData name="Matthew Lancaster" userId="c6508ab9-36e5-4e0a-b485-d26d7a305679" providerId="ADAL" clId="{EBBAF7B2-60A5-48BE-AA45-39A62ED3C89E}" dt="2022-11-05T15:46:35.854" v="1484" actId="167"/>
          <ac:picMkLst>
            <pc:docMk/>
            <pc:sldMk cId="2558433874" sldId="392"/>
            <ac:picMk id="10" creationId="{5B9352AC-CF35-CD03-D0FA-7E7CA1AD57FB}"/>
          </ac:picMkLst>
        </pc:picChg>
      </pc:sldChg>
      <pc:sldChg chg="addSp delSp modSp add mod modNotesTx">
        <pc:chgData name="Matthew Lancaster" userId="c6508ab9-36e5-4e0a-b485-d26d7a305679" providerId="ADAL" clId="{EBBAF7B2-60A5-48BE-AA45-39A62ED3C89E}" dt="2022-11-06T18:33:02.909" v="2501" actId="20577"/>
        <pc:sldMkLst>
          <pc:docMk/>
          <pc:sldMk cId="496814952" sldId="393"/>
        </pc:sldMkLst>
        <pc:spChg chg="add mod">
          <ac:chgData name="Matthew Lancaster" userId="c6508ab9-36e5-4e0a-b485-d26d7a305679" providerId="ADAL" clId="{EBBAF7B2-60A5-48BE-AA45-39A62ED3C89E}" dt="2022-11-05T15:46:50.756" v="1489"/>
          <ac:spMkLst>
            <pc:docMk/>
            <pc:sldMk cId="496814952" sldId="393"/>
            <ac:spMk id="4" creationId="{9B3072EB-A697-B830-7F8E-C90F5CF2B0E1}"/>
          </ac:spMkLst>
        </pc:spChg>
        <pc:spChg chg="del">
          <ac:chgData name="Matthew Lancaster" userId="c6508ab9-36e5-4e0a-b485-d26d7a305679" providerId="ADAL" clId="{EBBAF7B2-60A5-48BE-AA45-39A62ED3C89E}" dt="2022-11-05T15:46:50.515" v="1488" actId="478"/>
          <ac:spMkLst>
            <pc:docMk/>
            <pc:sldMk cId="496814952" sldId="393"/>
            <ac:spMk id="22" creationId="{B3018AF1-4E5A-E116-18CF-C3E2DFDC23A8}"/>
          </ac:spMkLst>
        </pc:spChg>
        <pc:picChg chg="add mod modCrop">
          <ac:chgData name="Matthew Lancaster" userId="c6508ab9-36e5-4e0a-b485-d26d7a305679" providerId="ADAL" clId="{EBBAF7B2-60A5-48BE-AA45-39A62ED3C89E}" dt="2022-11-05T15:41:26.826" v="1346" actId="732"/>
          <ac:picMkLst>
            <pc:docMk/>
            <pc:sldMk cId="496814952" sldId="393"/>
            <ac:picMk id="2" creationId="{EC23FC06-0306-8882-2E6A-A1DD0EC1CCFC}"/>
          </ac:picMkLst>
        </pc:picChg>
        <pc:picChg chg="mod ord">
          <ac:chgData name="Matthew Lancaster" userId="c6508ab9-36e5-4e0a-b485-d26d7a305679" providerId="ADAL" clId="{EBBAF7B2-60A5-48BE-AA45-39A62ED3C89E}" dt="2022-11-05T15:46:46.541" v="1487" actId="167"/>
          <ac:picMkLst>
            <pc:docMk/>
            <pc:sldMk cId="496814952" sldId="393"/>
            <ac:picMk id="10" creationId="{5B9352AC-CF35-CD03-D0FA-7E7CA1AD57FB}"/>
          </ac:picMkLst>
        </pc:picChg>
      </pc:sldChg>
      <pc:sldChg chg="modSp add mod modNotesTx">
        <pc:chgData name="Matthew Lancaster" userId="c6508ab9-36e5-4e0a-b485-d26d7a305679" providerId="ADAL" clId="{EBBAF7B2-60A5-48BE-AA45-39A62ED3C89E}" dt="2022-11-06T18:33:23.751" v="2564" actId="20577"/>
        <pc:sldMkLst>
          <pc:docMk/>
          <pc:sldMk cId="3604104012" sldId="394"/>
        </pc:sldMkLst>
        <pc:picChg chg="mod modCrop">
          <ac:chgData name="Matthew Lancaster" userId="c6508ab9-36e5-4e0a-b485-d26d7a305679" providerId="ADAL" clId="{EBBAF7B2-60A5-48BE-AA45-39A62ED3C89E}" dt="2022-11-05T15:47:12.310" v="1494" actId="732"/>
          <ac:picMkLst>
            <pc:docMk/>
            <pc:sldMk cId="3604104012" sldId="394"/>
            <ac:picMk id="2" creationId="{EC23FC06-0306-8882-2E6A-A1DD0EC1CCFC}"/>
          </ac:picMkLst>
        </pc:picChg>
      </pc:sldChg>
      <pc:sldChg chg="modSp add mod modNotesTx">
        <pc:chgData name="Matthew Lancaster" userId="c6508ab9-36e5-4e0a-b485-d26d7a305679" providerId="ADAL" clId="{EBBAF7B2-60A5-48BE-AA45-39A62ED3C89E}" dt="2022-11-06T18:33:40.943" v="2622" actId="20577"/>
        <pc:sldMkLst>
          <pc:docMk/>
          <pc:sldMk cId="702071556" sldId="395"/>
        </pc:sldMkLst>
        <pc:picChg chg="mod modCrop">
          <ac:chgData name="Matthew Lancaster" userId="c6508ab9-36e5-4e0a-b485-d26d7a305679" providerId="ADAL" clId="{EBBAF7B2-60A5-48BE-AA45-39A62ED3C89E}" dt="2022-11-05T15:47:43.107" v="1501" actId="732"/>
          <ac:picMkLst>
            <pc:docMk/>
            <pc:sldMk cId="702071556" sldId="395"/>
            <ac:picMk id="2" creationId="{EC23FC06-0306-8882-2E6A-A1DD0EC1CCFC}"/>
          </ac:picMkLst>
        </pc:picChg>
      </pc:sldChg>
      <pc:sldChg chg="modNotesTx">
        <pc:chgData name="Matthew Lancaster" userId="c6508ab9-36e5-4e0a-b485-d26d7a305679" providerId="ADAL" clId="{EBBAF7B2-60A5-48BE-AA45-39A62ED3C89E}" dt="2022-11-09T23:06:19.246" v="2848" actId="20577"/>
        <pc:sldMkLst>
          <pc:docMk/>
          <pc:sldMk cId="4202237229" sldId="405"/>
        </pc:sldMkLst>
      </pc:sldChg>
    </pc:docChg>
  </pc:docChgLst>
  <pc:docChgLst>
    <pc:chgData name="Dominic Bellocchio" userId="S::db20fn@fsu.edu::72897a1d-d36e-4955-ac8f-d5e02d6e2286" providerId="AD" clId="Web-{5E788245-7002-41B9-A35B-ABB6D7F7ADC5}"/>
    <pc:docChg chg="addSld delSld modSld">
      <pc:chgData name="Dominic Bellocchio" userId="S::db20fn@fsu.edu::72897a1d-d36e-4955-ac8f-d5e02d6e2286" providerId="AD" clId="Web-{5E788245-7002-41B9-A35B-ABB6D7F7ADC5}" dt="2022-10-06T22:51:16.904" v="235"/>
      <pc:docMkLst>
        <pc:docMk/>
      </pc:docMkLst>
      <pc:sldChg chg="addSp delSp modSp">
        <pc:chgData name="Dominic Bellocchio" userId="S::db20fn@fsu.edu::72897a1d-d36e-4955-ac8f-d5e02d6e2286" providerId="AD" clId="Web-{5E788245-7002-41B9-A35B-ABB6D7F7ADC5}" dt="2022-10-06T22:51:16.904" v="235"/>
        <pc:sldMkLst>
          <pc:docMk/>
          <pc:sldMk cId="109857222" sldId="256"/>
        </pc:sldMkLst>
        <pc:spChg chg="del">
          <ac:chgData name="Dominic Bellocchio" userId="S::db20fn@fsu.edu::72897a1d-d36e-4955-ac8f-d5e02d6e2286" providerId="AD" clId="Web-{5E788245-7002-41B9-A35B-ABB6D7F7ADC5}" dt="2022-10-06T22:41:00.731" v="165"/>
          <ac:spMkLst>
            <pc:docMk/>
            <pc:sldMk cId="109857222" sldId="256"/>
            <ac:spMk id="2" creationId="{00000000-0000-0000-0000-000000000000}"/>
          </ac:spMkLst>
        </pc:spChg>
        <pc:spChg chg="del">
          <ac:chgData name="Dominic Bellocchio" userId="S::db20fn@fsu.edu::72897a1d-d36e-4955-ac8f-d5e02d6e2286" providerId="AD" clId="Web-{5E788245-7002-41B9-A35B-ABB6D7F7ADC5}" dt="2022-10-06T22:41:03.216" v="166"/>
          <ac:spMkLst>
            <pc:docMk/>
            <pc:sldMk cId="109857222" sldId="256"/>
            <ac:spMk id="3" creationId="{00000000-0000-0000-0000-000000000000}"/>
          </ac:spMkLst>
        </pc:spChg>
        <pc:spChg chg="add mod">
          <ac:chgData name="Dominic Bellocchio" userId="S::db20fn@fsu.edu::72897a1d-d36e-4955-ac8f-d5e02d6e2286" providerId="AD" clId="Web-{5E788245-7002-41B9-A35B-ABB6D7F7ADC5}" dt="2022-10-06T22:51:16.904" v="235"/>
          <ac:spMkLst>
            <pc:docMk/>
            <pc:sldMk cId="109857222" sldId="256"/>
            <ac:spMk id="5" creationId="{5AF469CA-C14D-647D-D63E-05CE1BEA8729}"/>
          </ac:spMkLst>
        </pc:spChg>
        <pc:spChg chg="add del">
          <ac:chgData name="Dominic Bellocchio" userId="S::db20fn@fsu.edu::72897a1d-d36e-4955-ac8f-d5e02d6e2286" providerId="AD" clId="Web-{5E788245-7002-41B9-A35B-ABB6D7F7ADC5}" dt="2022-10-06T22:42:09.421" v="169"/>
          <ac:spMkLst>
            <pc:docMk/>
            <pc:sldMk cId="109857222" sldId="256"/>
            <ac:spMk id="9" creationId="{87CC2527-562A-4F69-B487-4371E5B243E7}"/>
          </ac:spMkLst>
        </pc:spChg>
        <pc:picChg chg="mod">
          <ac:chgData name="Dominic Bellocchio" userId="S::db20fn@fsu.edu::72897a1d-d36e-4955-ac8f-d5e02d6e2286" providerId="AD" clId="Web-{5E788245-7002-41B9-A35B-ABB6D7F7ADC5}" dt="2022-10-06T22:42:38.953" v="176" actId="14100"/>
          <ac:picMkLst>
            <pc:docMk/>
            <pc:sldMk cId="109857222" sldId="256"/>
            <ac:picMk id="4" creationId="{5BC99E7C-0861-DDFA-69AF-A19408AAD347}"/>
          </ac:picMkLst>
        </pc:picChg>
        <pc:cxnChg chg="add del">
          <ac:chgData name="Dominic Bellocchio" userId="S::db20fn@fsu.edu::72897a1d-d36e-4955-ac8f-d5e02d6e2286" providerId="AD" clId="Web-{5E788245-7002-41B9-A35B-ABB6D7F7ADC5}" dt="2022-10-06T22:42:09.421" v="169"/>
          <ac:cxnSpMkLst>
            <pc:docMk/>
            <pc:sldMk cId="109857222" sldId="256"/>
            <ac:cxnSpMk id="11" creationId="{BCDAEC91-5BCE-4B55-9CC0-43EF94CB734B}"/>
          </ac:cxnSpMkLst>
        </pc:cxnChg>
      </pc:sldChg>
      <pc:sldChg chg="addSp delSp modSp">
        <pc:chgData name="Dominic Bellocchio" userId="S::db20fn@fsu.edu::72897a1d-d36e-4955-ac8f-d5e02d6e2286" providerId="AD" clId="Web-{5E788245-7002-41B9-A35B-ABB6D7F7ADC5}" dt="2022-10-06T22:36:15.380" v="142" actId="1076"/>
        <pc:sldMkLst>
          <pc:docMk/>
          <pc:sldMk cId="2617518408" sldId="281"/>
        </pc:sldMkLst>
        <pc:spChg chg="add mod">
          <ac:chgData name="Dominic Bellocchio" userId="S::db20fn@fsu.edu::72897a1d-d36e-4955-ac8f-d5e02d6e2286" providerId="AD" clId="Web-{5E788245-7002-41B9-A35B-ABB6D7F7ADC5}" dt="2022-10-06T22:05:54.343" v="5" actId="1076"/>
          <ac:spMkLst>
            <pc:docMk/>
            <pc:sldMk cId="2617518408" sldId="281"/>
            <ac:spMk id="2" creationId="{8200FBCC-1C42-CDD1-E49F-E2D8AD791CA6}"/>
          </ac:spMkLst>
        </pc:spChg>
        <pc:spChg chg="mod">
          <ac:chgData name="Dominic Bellocchio" userId="S::db20fn@fsu.edu::72897a1d-d36e-4955-ac8f-d5e02d6e2286" providerId="AD" clId="Web-{5E788245-7002-41B9-A35B-ABB6D7F7ADC5}" dt="2022-10-06T22:09:09.802" v="21" actId="14100"/>
          <ac:spMkLst>
            <pc:docMk/>
            <pc:sldMk cId="2617518408" sldId="281"/>
            <ac:spMk id="7" creationId="{28AB60CF-43D5-7695-E359-CE88FA1D787E}"/>
          </ac:spMkLst>
        </pc:spChg>
        <pc:spChg chg="del">
          <ac:chgData name="Dominic Bellocchio" userId="S::db20fn@fsu.edu::72897a1d-d36e-4955-ac8f-d5e02d6e2286" providerId="AD" clId="Web-{5E788245-7002-41B9-A35B-ABB6D7F7ADC5}" dt="2022-10-06T22:33:05.250" v="126"/>
          <ac:spMkLst>
            <pc:docMk/>
            <pc:sldMk cId="2617518408" sldId="281"/>
            <ac:spMk id="20" creationId="{31C2BEC9-F10A-8DAE-69BF-1CCB7E3B26B5}"/>
          </ac:spMkLst>
        </pc:spChg>
        <pc:spChg chg="mod">
          <ac:chgData name="Dominic Bellocchio" userId="S::db20fn@fsu.edu::72897a1d-d36e-4955-ac8f-d5e02d6e2286" providerId="AD" clId="Web-{5E788245-7002-41B9-A35B-ABB6D7F7ADC5}" dt="2022-10-06T22:36:15.364" v="141" actId="1076"/>
          <ac:spMkLst>
            <pc:docMk/>
            <pc:sldMk cId="2617518408" sldId="281"/>
            <ac:spMk id="23" creationId="{7CC0779F-BE3D-E7CE-5BD0-9DE6295BD054}"/>
          </ac:spMkLst>
        </pc:spChg>
        <pc:spChg chg="del">
          <ac:chgData name="Dominic Bellocchio" userId="S::db20fn@fsu.edu::72897a1d-d36e-4955-ac8f-d5e02d6e2286" providerId="AD" clId="Web-{5E788245-7002-41B9-A35B-ABB6D7F7ADC5}" dt="2022-10-06T22:05:49.906" v="4"/>
          <ac:spMkLst>
            <pc:docMk/>
            <pc:sldMk cId="2617518408" sldId="281"/>
            <ac:spMk id="25" creationId="{DADA0006-1ECB-9C36-7875-AAA660AA1FA2}"/>
          </ac:spMkLst>
        </pc:spChg>
        <pc:spChg chg="del">
          <ac:chgData name="Dominic Bellocchio" userId="S::db20fn@fsu.edu::72897a1d-d36e-4955-ac8f-d5e02d6e2286" providerId="AD" clId="Web-{5E788245-7002-41B9-A35B-ABB6D7F7ADC5}" dt="2022-10-06T22:06:07.593" v="6"/>
          <ac:spMkLst>
            <pc:docMk/>
            <pc:sldMk cId="2617518408" sldId="281"/>
            <ac:spMk id="28" creationId="{987E619D-51D7-42A9-D3BC-FA943EF587AC}"/>
          </ac:spMkLst>
        </pc:spChg>
        <pc:grpChg chg="mod">
          <ac:chgData name="Dominic Bellocchio" userId="S::db20fn@fsu.edu::72897a1d-d36e-4955-ac8f-d5e02d6e2286" providerId="AD" clId="Web-{5E788245-7002-41B9-A35B-ABB6D7F7ADC5}" dt="2022-10-06T22:36:15.380" v="142" actId="1076"/>
          <ac:grpSpMkLst>
            <pc:docMk/>
            <pc:sldMk cId="2617518408" sldId="281"/>
            <ac:grpSpMk id="14" creationId="{F70A905F-CE5A-4C23-C842-989647DE985E}"/>
          </ac:grpSpMkLst>
        </pc:grpChg>
        <pc:picChg chg="add mod">
          <ac:chgData name="Dominic Bellocchio" userId="S::db20fn@fsu.edu::72897a1d-d36e-4955-ac8f-d5e02d6e2286" providerId="AD" clId="Web-{5E788245-7002-41B9-A35B-ABB6D7F7ADC5}" dt="2022-10-06T22:09:54.975" v="24" actId="1076"/>
          <ac:picMkLst>
            <pc:docMk/>
            <pc:sldMk cId="2617518408" sldId="281"/>
            <ac:picMk id="3" creationId="{72D4F5A1-D868-DDFE-2F70-A3461D93D496}"/>
          </ac:picMkLst>
        </pc:picChg>
        <pc:picChg chg="add mod">
          <ac:chgData name="Dominic Bellocchio" userId="S::db20fn@fsu.edu::72897a1d-d36e-4955-ac8f-d5e02d6e2286" providerId="AD" clId="Web-{5E788245-7002-41B9-A35B-ABB6D7F7ADC5}" dt="2022-10-06T22:08:52.754" v="20" actId="1076"/>
          <ac:picMkLst>
            <pc:docMk/>
            <pc:sldMk cId="2617518408" sldId="281"/>
            <ac:picMk id="5" creationId="{480FB2C7-5737-4E7E-B525-0E40BA27427C}"/>
          </ac:picMkLst>
        </pc:picChg>
        <pc:picChg chg="add">
          <ac:chgData name="Dominic Bellocchio" userId="S::db20fn@fsu.edu::72897a1d-d36e-4955-ac8f-d5e02d6e2286" providerId="AD" clId="Web-{5E788245-7002-41B9-A35B-ABB6D7F7ADC5}" dt="2022-10-06T22:32:59.593" v="125"/>
          <ac:picMkLst>
            <pc:docMk/>
            <pc:sldMk cId="2617518408" sldId="281"/>
            <ac:picMk id="21" creationId="{646D6F3B-C070-3491-8168-4F2EB75EB800}"/>
          </ac:picMkLst>
        </pc:picChg>
        <pc:cxnChg chg="mod">
          <ac:chgData name="Dominic Bellocchio" userId="S::db20fn@fsu.edu::72897a1d-d36e-4955-ac8f-d5e02d6e2286" providerId="AD" clId="Web-{5E788245-7002-41B9-A35B-ABB6D7F7ADC5}" dt="2022-10-06T22:36:15.349" v="140" actId="1076"/>
          <ac:cxnSpMkLst>
            <pc:docMk/>
            <pc:sldMk cId="2617518408" sldId="281"/>
            <ac:cxnSpMk id="24" creationId="{30100BA4-AF8F-6644-8EA7-C53C4601940D}"/>
          </ac:cxnSpMkLst>
        </pc:cxnChg>
      </pc:sldChg>
      <pc:sldChg chg="addSp delSp modSp addAnim delAnim modAnim">
        <pc:chgData name="Dominic Bellocchio" userId="S::db20fn@fsu.edu::72897a1d-d36e-4955-ac8f-d5e02d6e2286" providerId="AD" clId="Web-{5E788245-7002-41B9-A35B-ABB6D7F7ADC5}" dt="2022-10-06T22:40:12.402" v="164"/>
        <pc:sldMkLst>
          <pc:docMk/>
          <pc:sldMk cId="563724442" sldId="291"/>
        </pc:sldMkLst>
        <pc:spChg chg="add">
          <ac:chgData name="Dominic Bellocchio" userId="S::db20fn@fsu.edu::72897a1d-d36e-4955-ac8f-d5e02d6e2286" providerId="AD" clId="Web-{5E788245-7002-41B9-A35B-ABB6D7F7ADC5}" dt="2022-10-06T22:08:35.097" v="18"/>
          <ac:spMkLst>
            <pc:docMk/>
            <pc:sldMk cId="563724442" sldId="291"/>
            <ac:spMk id="10" creationId="{54CA4001-7A1A-BCB9-4F4E-6116300221FE}"/>
          </ac:spMkLst>
        </pc:spChg>
        <pc:spChg chg="del mod">
          <ac:chgData name="Dominic Bellocchio" userId="S::db20fn@fsu.edu::72897a1d-d36e-4955-ac8f-d5e02d6e2286" providerId="AD" clId="Web-{5E788245-7002-41B9-A35B-ABB6D7F7ADC5}" dt="2022-10-06T22:30:25.917" v="107"/>
          <ac:spMkLst>
            <pc:docMk/>
            <pc:sldMk cId="563724442" sldId="291"/>
            <ac:spMk id="20" creationId="{31C2BEC9-F10A-8DAE-69BF-1CCB7E3B26B5}"/>
          </ac:spMkLst>
        </pc:spChg>
        <pc:spChg chg="del">
          <ac:chgData name="Dominic Bellocchio" userId="S::db20fn@fsu.edu::72897a1d-d36e-4955-ac8f-d5e02d6e2286" providerId="AD" clId="Web-{5E788245-7002-41B9-A35B-ABB6D7F7ADC5}" dt="2022-10-06T22:08:29.550" v="17"/>
          <ac:spMkLst>
            <pc:docMk/>
            <pc:sldMk cId="563724442" sldId="291"/>
            <ac:spMk id="25" creationId="{DADA0006-1ECB-9C36-7875-AAA660AA1FA2}"/>
          </ac:spMkLst>
        </pc:spChg>
        <pc:spChg chg="add mod">
          <ac:chgData name="Dominic Bellocchio" userId="S::db20fn@fsu.edu::72897a1d-d36e-4955-ac8f-d5e02d6e2286" providerId="AD" clId="Web-{5E788245-7002-41B9-A35B-ABB6D7F7ADC5}" dt="2022-10-06T22:23:58.466" v="60" actId="1076"/>
          <ac:spMkLst>
            <pc:docMk/>
            <pc:sldMk cId="563724442" sldId="291"/>
            <ac:spMk id="27" creationId="{E6E64E12-5F44-B6A9-11BA-D26472418000}"/>
          </ac:spMkLst>
        </pc:spChg>
        <pc:spChg chg="add mod">
          <ac:chgData name="Dominic Bellocchio" userId="S::db20fn@fsu.edu::72897a1d-d36e-4955-ac8f-d5e02d6e2286" providerId="AD" clId="Web-{5E788245-7002-41B9-A35B-ABB6D7F7ADC5}" dt="2022-10-06T22:24:13.295" v="62" actId="1076"/>
          <ac:spMkLst>
            <pc:docMk/>
            <pc:sldMk cId="563724442" sldId="291"/>
            <ac:spMk id="28" creationId="{59CD353D-07EF-0BCF-1B7B-04EBF199D93F}"/>
          </ac:spMkLst>
        </pc:spChg>
        <pc:grpChg chg="del mod">
          <ac:chgData name="Dominic Bellocchio" userId="S::db20fn@fsu.edu::72897a1d-d36e-4955-ac8f-d5e02d6e2286" providerId="AD" clId="Web-{5E788245-7002-41B9-A35B-ABB6D7F7ADC5}" dt="2022-10-06T22:38:32.977" v="155"/>
          <ac:grpSpMkLst>
            <pc:docMk/>
            <pc:sldMk cId="563724442" sldId="291"/>
            <ac:grpSpMk id="14" creationId="{F70A905F-CE5A-4C23-C842-989647DE985E}"/>
          </ac:grpSpMkLst>
        </pc:grpChg>
        <pc:grpChg chg="add del mod ord">
          <ac:chgData name="Dominic Bellocchio" userId="S::db20fn@fsu.edu::72897a1d-d36e-4955-ac8f-d5e02d6e2286" providerId="AD" clId="Web-{5E788245-7002-41B9-A35B-ABB6D7F7ADC5}" dt="2022-10-06T22:38:23.008" v="153"/>
          <ac:grpSpMkLst>
            <pc:docMk/>
            <pc:sldMk cId="563724442" sldId="291"/>
            <ac:grpSpMk id="50" creationId="{54852338-5AEF-2587-7103-D09C09124A9D}"/>
          </ac:grpSpMkLst>
        </pc:grpChg>
        <pc:grpChg chg="add">
          <ac:chgData name="Dominic Bellocchio" userId="S::db20fn@fsu.edu::72897a1d-d36e-4955-ac8f-d5e02d6e2286" providerId="AD" clId="Web-{5E788245-7002-41B9-A35B-ABB6D7F7ADC5}" dt="2022-10-06T22:38:34.805" v="156"/>
          <ac:grpSpMkLst>
            <pc:docMk/>
            <pc:sldMk cId="563724442" sldId="291"/>
            <ac:grpSpMk id="64" creationId="{8C90D091-F993-6256-BB3D-66EC5BEDDC1E}"/>
          </ac:grpSpMkLst>
        </pc:grpChg>
        <pc:picChg chg="add del mod">
          <ac:chgData name="Dominic Bellocchio" userId="S::db20fn@fsu.edu::72897a1d-d36e-4955-ac8f-d5e02d6e2286" providerId="AD" clId="Web-{5E788245-7002-41B9-A35B-ABB6D7F7ADC5}" dt="2022-10-06T22:39:09.759" v="160"/>
          <ac:picMkLst>
            <pc:docMk/>
            <pc:sldMk cId="563724442" sldId="291"/>
            <ac:picMk id="2" creationId="{5D05FF1F-F2D5-CC65-3953-86BA43449A03}"/>
          </ac:picMkLst>
        </pc:picChg>
        <pc:picChg chg="add mod">
          <ac:chgData name="Dominic Bellocchio" userId="S::db20fn@fsu.edu::72897a1d-d36e-4955-ac8f-d5e02d6e2286" providerId="AD" clId="Web-{5E788245-7002-41B9-A35B-ABB6D7F7ADC5}" dt="2022-10-06T22:09:27.833" v="22" actId="1076"/>
          <ac:picMkLst>
            <pc:docMk/>
            <pc:sldMk cId="563724442" sldId="291"/>
            <ac:picMk id="3" creationId="{AEC26B44-8C2B-08E4-32F3-CA0D51A0AE65}"/>
          </ac:picMkLst>
        </pc:picChg>
        <pc:picChg chg="add del mod">
          <ac:chgData name="Dominic Bellocchio" userId="S::db20fn@fsu.edu::72897a1d-d36e-4955-ac8f-d5e02d6e2286" providerId="AD" clId="Web-{5E788245-7002-41B9-A35B-ABB6D7F7ADC5}" dt="2022-10-06T22:12:16.041" v="29"/>
          <ac:picMkLst>
            <pc:docMk/>
            <pc:sldMk cId="563724442" sldId="291"/>
            <ac:picMk id="21" creationId="{2A06DC9E-1F29-9380-B1C8-3CE476574484}"/>
          </ac:picMkLst>
        </pc:picChg>
        <pc:picChg chg="add del mod">
          <ac:chgData name="Dominic Bellocchio" userId="S::db20fn@fsu.edu::72897a1d-d36e-4955-ac8f-d5e02d6e2286" providerId="AD" clId="Web-{5E788245-7002-41B9-A35B-ABB6D7F7ADC5}" dt="2022-10-06T22:12:49.433" v="33"/>
          <ac:picMkLst>
            <pc:docMk/>
            <pc:sldMk cId="563724442" sldId="291"/>
            <ac:picMk id="22" creationId="{15314CD2-14FC-012A-685A-84DC968F4DFB}"/>
          </ac:picMkLst>
        </pc:picChg>
        <pc:picChg chg="add del mod">
          <ac:chgData name="Dominic Bellocchio" userId="S::db20fn@fsu.edu::72897a1d-d36e-4955-ac8f-d5e02d6e2286" providerId="AD" clId="Web-{5E788245-7002-41B9-A35B-ABB6D7F7ADC5}" dt="2022-10-06T22:15:26.577" v="40"/>
          <ac:picMkLst>
            <pc:docMk/>
            <pc:sldMk cId="563724442" sldId="291"/>
            <ac:picMk id="23" creationId="{BD835E03-C342-1E18-ADF5-028D0FDE7182}"/>
          </ac:picMkLst>
        </pc:picChg>
        <pc:picChg chg="add del mod modCrop">
          <ac:chgData name="Dominic Bellocchio" userId="S::db20fn@fsu.edu::72897a1d-d36e-4955-ac8f-d5e02d6e2286" providerId="AD" clId="Web-{5E788245-7002-41B9-A35B-ABB6D7F7ADC5}" dt="2022-10-06T22:22:49.324" v="48"/>
          <ac:picMkLst>
            <pc:docMk/>
            <pc:sldMk cId="563724442" sldId="291"/>
            <ac:picMk id="26" creationId="{CF942433-0B7C-843A-27D5-6EAEB8191096}"/>
          </ac:picMkLst>
        </pc:picChg>
        <pc:picChg chg="add del mod modCrop">
          <ac:chgData name="Dominic Bellocchio" userId="S::db20fn@fsu.edu::72897a1d-d36e-4955-ac8f-d5e02d6e2286" providerId="AD" clId="Web-{5E788245-7002-41B9-A35B-ABB6D7F7ADC5}" dt="2022-10-06T22:25:26.922" v="72"/>
          <ac:picMkLst>
            <pc:docMk/>
            <pc:sldMk cId="563724442" sldId="291"/>
            <ac:picMk id="29" creationId="{23FD74C1-4352-689F-E098-C9591572E8F6}"/>
          </ac:picMkLst>
        </pc:picChg>
        <pc:picChg chg="add del mod">
          <ac:chgData name="Dominic Bellocchio" userId="S::db20fn@fsu.edu::72897a1d-d36e-4955-ac8f-d5e02d6e2286" providerId="AD" clId="Web-{5E788245-7002-41B9-A35B-ABB6D7F7ADC5}" dt="2022-10-06T22:26:04.735" v="79"/>
          <ac:picMkLst>
            <pc:docMk/>
            <pc:sldMk cId="563724442" sldId="291"/>
            <ac:picMk id="30" creationId="{B59A55D2-9AFA-969B-74D3-2C5E0521AEA2}"/>
          </ac:picMkLst>
        </pc:picChg>
        <pc:picChg chg="add del mod modCrop">
          <ac:chgData name="Dominic Bellocchio" userId="S::db20fn@fsu.edu::72897a1d-d36e-4955-ac8f-d5e02d6e2286" providerId="AD" clId="Web-{5E788245-7002-41B9-A35B-ABB6D7F7ADC5}" dt="2022-10-06T22:26:58.581" v="88"/>
          <ac:picMkLst>
            <pc:docMk/>
            <pc:sldMk cId="563724442" sldId="291"/>
            <ac:picMk id="31" creationId="{580B945E-F5A7-1C3B-1D88-3F8FA76D518B}"/>
          </ac:picMkLst>
        </pc:picChg>
        <pc:picChg chg="add del mod">
          <ac:chgData name="Dominic Bellocchio" userId="S::db20fn@fsu.edu::72897a1d-d36e-4955-ac8f-d5e02d6e2286" providerId="AD" clId="Web-{5E788245-7002-41B9-A35B-ABB6D7F7ADC5}" dt="2022-10-06T22:28:47.883" v="92"/>
          <ac:picMkLst>
            <pc:docMk/>
            <pc:sldMk cId="563724442" sldId="291"/>
            <ac:picMk id="32" creationId="{D4BD9A3B-9902-E29D-98B4-870C730D32E6}"/>
          </ac:picMkLst>
        </pc:picChg>
        <pc:picChg chg="add del mod modCrop">
          <ac:chgData name="Dominic Bellocchio" userId="S::db20fn@fsu.edu::72897a1d-d36e-4955-ac8f-d5e02d6e2286" providerId="AD" clId="Web-{5E788245-7002-41B9-A35B-ABB6D7F7ADC5}" dt="2022-10-06T22:34:09.626" v="132"/>
          <ac:picMkLst>
            <pc:docMk/>
            <pc:sldMk cId="563724442" sldId="291"/>
            <ac:picMk id="33" creationId="{0EAA5AB6-9310-0BFD-DBF5-02F2A664C8C7}"/>
          </ac:picMkLst>
        </pc:picChg>
        <pc:picChg chg="add del mod">
          <ac:chgData name="Dominic Bellocchio" userId="S::db20fn@fsu.edu::72897a1d-d36e-4955-ac8f-d5e02d6e2286" providerId="AD" clId="Web-{5E788245-7002-41B9-A35B-ABB6D7F7ADC5}" dt="2022-10-06T22:34:12.064" v="133"/>
          <ac:picMkLst>
            <pc:docMk/>
            <pc:sldMk cId="563724442" sldId="291"/>
            <ac:picMk id="34" creationId="{A3678275-B6BE-6931-E5F6-2D14A76AE126}"/>
          </ac:picMkLst>
        </pc:picChg>
        <pc:picChg chg="add">
          <ac:chgData name="Dominic Bellocchio" userId="S::db20fn@fsu.edu::72897a1d-d36e-4955-ac8f-d5e02d6e2286" providerId="AD" clId="Web-{5E788245-7002-41B9-A35B-ABB6D7F7ADC5}" dt="2022-10-06T22:34:06.720" v="131"/>
          <ac:picMkLst>
            <pc:docMk/>
            <pc:sldMk cId="563724442" sldId="291"/>
            <ac:picMk id="36" creationId="{DC91C1BB-6B07-DCA8-6F91-58AB9154FB3F}"/>
          </ac:picMkLst>
        </pc:picChg>
        <pc:picChg chg="add">
          <ac:chgData name="Dominic Bellocchio" userId="S::db20fn@fsu.edu::72897a1d-d36e-4955-ac8f-d5e02d6e2286" providerId="AD" clId="Web-{5E788245-7002-41B9-A35B-ABB6D7F7ADC5}" dt="2022-10-06T22:39:11.697" v="161"/>
          <ac:picMkLst>
            <pc:docMk/>
            <pc:sldMk cId="563724442" sldId="291"/>
            <ac:picMk id="68" creationId="{98797386-7225-7E13-E59F-9DE69BBA5FD7}"/>
          </ac:picMkLst>
        </pc:picChg>
        <pc:cxnChg chg="del mod">
          <ac:chgData name="Dominic Bellocchio" userId="S::db20fn@fsu.edu::72897a1d-d36e-4955-ac8f-d5e02d6e2286" providerId="AD" clId="Web-{5E788245-7002-41B9-A35B-ABB6D7F7ADC5}" dt="2022-10-06T22:38:54.243" v="158"/>
          <ac:cxnSpMkLst>
            <pc:docMk/>
            <pc:sldMk cId="563724442" sldId="291"/>
            <ac:cxnSpMk id="24" creationId="{30100BA4-AF8F-6644-8EA7-C53C4601940D}"/>
          </ac:cxnSpMkLst>
        </pc:cxnChg>
        <pc:cxnChg chg="add">
          <ac:chgData name="Dominic Bellocchio" userId="S::db20fn@fsu.edu::72897a1d-d36e-4955-ac8f-d5e02d6e2286" providerId="AD" clId="Web-{5E788245-7002-41B9-A35B-ABB6D7F7ADC5}" dt="2022-10-06T22:39:01.087" v="159"/>
          <ac:cxnSpMkLst>
            <pc:docMk/>
            <pc:sldMk cId="563724442" sldId="291"/>
            <ac:cxnSpMk id="66" creationId="{2BF03458-86A1-E25A-31A9-5C06A4B0EB0A}"/>
          </ac:cxnSpMkLst>
        </pc:cxnChg>
      </pc:sldChg>
      <pc:sldChg chg="addSp delSp modSp new del">
        <pc:chgData name="Dominic Bellocchio" userId="S::db20fn@fsu.edu::72897a1d-d36e-4955-ac8f-d5e02d6e2286" providerId="AD" clId="Web-{5E788245-7002-41B9-A35B-ABB6D7F7ADC5}" dt="2022-10-06T22:33:31.422" v="130"/>
        <pc:sldMkLst>
          <pc:docMk/>
          <pc:sldMk cId="408123875" sldId="301"/>
        </pc:sldMkLst>
        <pc:spChg chg="del">
          <ac:chgData name="Dominic Bellocchio" userId="S::db20fn@fsu.edu::72897a1d-d36e-4955-ac8f-d5e02d6e2286" providerId="AD" clId="Web-{5E788245-7002-41B9-A35B-ABB6D7F7ADC5}" dt="2022-10-06T22:31:50.857" v="111"/>
          <ac:spMkLst>
            <pc:docMk/>
            <pc:sldMk cId="408123875" sldId="301"/>
            <ac:spMk id="2" creationId="{D4BD1F84-1C6B-64C4-8101-EAFB93B4224C}"/>
          </ac:spMkLst>
        </pc:spChg>
        <pc:spChg chg="del">
          <ac:chgData name="Dominic Bellocchio" userId="S::db20fn@fsu.edu::72897a1d-d36e-4955-ac8f-d5e02d6e2286" providerId="AD" clId="Web-{5E788245-7002-41B9-A35B-ABB6D7F7ADC5}" dt="2022-10-06T22:31:52.654" v="112"/>
          <ac:spMkLst>
            <pc:docMk/>
            <pc:sldMk cId="408123875" sldId="301"/>
            <ac:spMk id="3" creationId="{831BA659-AB6A-C291-30BB-D596E1985F1E}"/>
          </ac:spMkLst>
        </pc:spChg>
        <pc:picChg chg="add mod modCrop">
          <ac:chgData name="Dominic Bellocchio" userId="S::db20fn@fsu.edu::72897a1d-d36e-4955-ac8f-d5e02d6e2286" providerId="AD" clId="Web-{5E788245-7002-41B9-A35B-ABB6D7F7ADC5}" dt="2022-10-06T22:32:47.249" v="124" actId="14100"/>
          <ac:picMkLst>
            <pc:docMk/>
            <pc:sldMk cId="408123875" sldId="301"/>
            <ac:picMk id="5" creationId="{695CD4C8-698D-A1D6-A898-E80C18A340AE}"/>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1-04T15:57:45.577"/>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7629 16515 16383 0 0,'0'3'0'0'0,"3"2"0"0"0,4-1 0 0 0,5-1 0 0 0,2-1 0 0 0,3 3 0 0 0,1 0 0 0 0,2-1 0 0 0,-1-1 0 0 0,-3 3 0 0 0,2-1 0 0 0,-2 3 0 0 0,0-1 0 0 0,0 3 0 0 0,0 2 0 0 0,-2 2 0 0 0,-1-1 0 0 0,1-3 0 0 0,1-3 0 0 0,2-3 0 0 0,0-2 0 0 0,1 2 0 0 0,3 0 0 0 0,2 0 0 0 0,0-2 0 0 0,2 0 0 0 0,0-1 0 0 0,-1 0 0 0 0,-1-1 0 0 0,-2 0 0 0 0,-1-1 0 0 0,3 1 0 0 0,-7 0 0 0 0,-11 6 0 0 0,-11 3 0 0 0,-6-1 0 0 0,-5-2 0 0 0,-3-1 0 0 0,-1-3 0 0 0,0 0 0 0 0,0-1 0 0 0,-5-1 0 0 0,-2-1 0 0 0,1 1 0 0 0,-2 0 0 0 0,2-1 0 0 0,-5 1 0 0 0,1 0 0 0 0,1 0 0 0 0,4 0 0 0 0,2 0 0 0 0,3 0 0 0 0,1 0 0 0 0,2 0 0 0 0,-1 0 0 0 0,1 0 0 0 0,-3 0 0 0 0,-1 0 0 0 0,0 0 0 0 0,3 0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1-04T15:57:45.578"/>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11885 16653 16383 0 0,'3'3'0'0'0,"5"1"0"0"0,3 0 0 0 0,7-1 0 0 0,3-4 0 0 0,1-1 0 0 0,0-2 0 0 0,0 1 0 0 0,2 1 0 0 0,0 1 0 0 0,0-7 0 0 0,1-4 0 0 0,0 0 0 0 0,-1-2 0 0 0,1 3 0 0 0,4 1 0 0 0,2 4 0 0 0,0 3 0 0 0,-3 1 0 0 0,-3 2 0 0 0,-2 0 0 0 0,-2 4 0 0 0,1 0 0 0 0,1 1 0 0 0,-1-1 0 0 0,2-2 0 0 0,1 3 0 0 0,-1 0 0 0 0,-2-1 0 0 0,-1-1 0 0 0,-1 0 0 0 0,2-2 0 0 0,-2-1 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1-04T15:57:45.579"/>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16330 16621 16383 0 0,'0'3'0'0'0,"3"1"0"0"0,5 0 0 0 0,9 0 0 0 0,6-2 0 0 0,5-1 0 0 0,1 0 0 0 0,-1-1 0 0 0,-3 1 0 0 0,-1-2 0 0 0,-3 1 0 0 0,2 0 0 0 0,0 0 0 0 0,-1 0 0 0 0,3 3 0 0 0,0 1 0 0 0,-2 0 0 0 0,-1-1 0 0 0,-1 0 0 0 0,-1-2 0 0 0,2 0 0 0 0,1-1 0 0 0,0 0 0 0 0,-2 0 0 0 0,0 0 0 0 0,-1 0 0 0 0,-1-1 0 0 0,0 1 0 0 0,2 0 0 0 0,2-3 0 0 0,-4-1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21627B-99DC-41A0-88D4-71EA6FCB5117}" type="datetimeFigureOut">
              <a:t>11/9/2022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6B752D-732D-4116-9040-5A51BB7B1468}" type="slidenum">
              <a:t>‹#›</a:t>
            </a:fld>
            <a:endParaRPr lang="en-US"/>
          </a:p>
        </p:txBody>
      </p:sp>
    </p:spTree>
    <p:extLst>
      <p:ext uri="{BB962C8B-B14F-4D97-AF65-F5344CB8AC3E}">
        <p14:creationId xmlns:p14="http://schemas.microsoft.com/office/powerpoint/2010/main" val="1280912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Size of Apparatus</a:t>
            </a:r>
            <a:r>
              <a:rPr lang="en-US"/>
              <a:t>,</a:t>
            </a:r>
            <a:r>
              <a:rPr lang="en-US" i="1"/>
              <a:t> Energy Usage</a:t>
            </a:r>
            <a:r>
              <a:rPr lang="en-US"/>
              <a:t>, </a:t>
            </a:r>
            <a:r>
              <a:rPr lang="en-US" i="1"/>
              <a:t>Aerodynamic Drag Force</a:t>
            </a:r>
            <a:r>
              <a:rPr lang="en-US"/>
              <a:t>, and </a:t>
            </a:r>
            <a:r>
              <a:rPr lang="en-US" i="1"/>
              <a:t>Weight Distribution</a:t>
            </a:r>
            <a:endParaRPr lang="en-US"/>
          </a:p>
        </p:txBody>
      </p:sp>
      <p:sp>
        <p:nvSpPr>
          <p:cNvPr id="4" name="Slide Number Placeholder 3"/>
          <p:cNvSpPr>
            <a:spLocks noGrp="1"/>
          </p:cNvSpPr>
          <p:nvPr>
            <p:ph type="sldNum" sz="quarter" idx="5"/>
          </p:nvPr>
        </p:nvSpPr>
        <p:spPr/>
        <p:txBody>
          <a:bodyPr/>
          <a:lstStyle/>
          <a:p>
            <a:fld id="{606B752D-732D-4116-9040-5A51BB7B1468}" type="slidenum">
              <a:rPr lang="en-US"/>
              <a:t>1</a:t>
            </a:fld>
            <a:endParaRPr lang="en-US"/>
          </a:p>
        </p:txBody>
      </p:sp>
    </p:spTree>
    <p:extLst>
      <p:ext uri="{BB962C8B-B14F-4D97-AF65-F5344CB8AC3E}">
        <p14:creationId xmlns:p14="http://schemas.microsoft.com/office/powerpoint/2010/main" val="2855409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Met with Dow Chemical sponsors about current drone-payload sampling processes and problems with current processes. Discusses about how they use drones to collect and decontaminate sludge samples, or use drones with cameras to inspect vats of chemicals. One of the major issues they told us to think about was the battery life to weight ratio. </a:t>
            </a:r>
          </a:p>
          <a:p>
            <a:endParaRPr lang="en-US">
              <a:cs typeface="Calibri"/>
            </a:endParaRPr>
          </a:p>
        </p:txBody>
      </p:sp>
      <p:sp>
        <p:nvSpPr>
          <p:cNvPr id="4" name="Slide Number Placeholder 3"/>
          <p:cNvSpPr>
            <a:spLocks noGrp="1"/>
          </p:cNvSpPr>
          <p:nvPr>
            <p:ph type="sldNum" sz="quarter" idx="5"/>
          </p:nvPr>
        </p:nvSpPr>
        <p:spPr/>
        <p:txBody>
          <a:bodyPr/>
          <a:lstStyle/>
          <a:p>
            <a:fld id="{606B752D-732D-4116-9040-5A51BB7B1468}" type="slidenum">
              <a:rPr lang="en-US"/>
              <a:t>11</a:t>
            </a:fld>
            <a:endParaRPr lang="en-US"/>
          </a:p>
        </p:txBody>
      </p:sp>
    </p:spTree>
    <p:extLst>
      <p:ext uri="{BB962C8B-B14F-4D97-AF65-F5344CB8AC3E}">
        <p14:creationId xmlns:p14="http://schemas.microsoft.com/office/powerpoint/2010/main" val="3316305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Feedback – communication between the system and the user,  it ties back into safety and stability. </a:t>
            </a:r>
          </a:p>
          <a:p>
            <a:endParaRPr lang="en-US">
              <a:cs typeface="Calibri"/>
            </a:endParaRPr>
          </a:p>
          <a:p>
            <a:r>
              <a:rPr lang="en-US">
                <a:cs typeface="Calibri"/>
              </a:rPr>
              <a:t> The bottom line is that were are taking delicate and sensitive equipment into a chaotic and unpredictable environment, so mitigating disturbances is key.</a:t>
            </a:r>
          </a:p>
        </p:txBody>
      </p:sp>
      <p:sp>
        <p:nvSpPr>
          <p:cNvPr id="4" name="Slide Number Placeholder 3"/>
          <p:cNvSpPr>
            <a:spLocks noGrp="1"/>
          </p:cNvSpPr>
          <p:nvPr>
            <p:ph type="sldNum" sz="quarter" idx="5"/>
          </p:nvPr>
        </p:nvSpPr>
        <p:spPr/>
        <p:txBody>
          <a:bodyPr/>
          <a:lstStyle/>
          <a:p>
            <a:fld id="{606B752D-732D-4116-9040-5A51BB7B1468}" type="slidenum">
              <a:rPr lang="en-US"/>
              <a:t>12</a:t>
            </a:fld>
            <a:endParaRPr lang="en-US"/>
          </a:p>
        </p:txBody>
      </p:sp>
    </p:spTree>
    <p:extLst>
      <p:ext uri="{BB962C8B-B14F-4D97-AF65-F5344CB8AC3E}">
        <p14:creationId xmlns:p14="http://schemas.microsoft.com/office/powerpoint/2010/main" val="2236197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Using 4 main systems from functional decomposition, safety, stability, collection, and feedback, came up with 17 targets relating to the functions. Our team held an open discussion once these targets were obtained, and each member voted on targets that they believed were most critical to the success of the project. The following slides discuss the 4 critical targets that were chosen. </a:t>
            </a:r>
          </a:p>
        </p:txBody>
      </p:sp>
      <p:sp>
        <p:nvSpPr>
          <p:cNvPr id="4" name="Slide Number Placeholder 3"/>
          <p:cNvSpPr>
            <a:spLocks noGrp="1"/>
          </p:cNvSpPr>
          <p:nvPr>
            <p:ph type="sldNum" sz="quarter" idx="5"/>
          </p:nvPr>
        </p:nvSpPr>
        <p:spPr/>
        <p:txBody>
          <a:bodyPr/>
          <a:lstStyle/>
          <a:p>
            <a:fld id="{606B752D-732D-4116-9040-5A51BB7B1468}" type="slidenum">
              <a:rPr lang="en-US"/>
              <a:t>13</a:t>
            </a:fld>
            <a:endParaRPr lang="en-US"/>
          </a:p>
        </p:txBody>
      </p:sp>
    </p:spTree>
    <p:extLst>
      <p:ext uri="{BB962C8B-B14F-4D97-AF65-F5344CB8AC3E}">
        <p14:creationId xmlns:p14="http://schemas.microsoft.com/office/powerpoint/2010/main" val="3218779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Relates to stability function, making sure payload is stable for multiple drone designs.</a:t>
            </a:r>
          </a:p>
          <a:p>
            <a:r>
              <a:rPr lang="en-US">
                <a:cs typeface="Calibri"/>
              </a:rPr>
              <a:t>Critical function is attaches to wide variety of drones. Metric is having various mounting methods to accommodate different bodies. After discussing with Dr. Ordonez and Dow, we decided upon testing the design on at least 3 bodies, due to the fact Dr. Ordonez and Dow use a wide variety of drones for their collection of water and chemical waste samples respectively. </a:t>
            </a:r>
          </a:p>
          <a:p>
            <a:endParaRPr lang="en-US">
              <a:cs typeface="Calibri"/>
            </a:endParaRPr>
          </a:p>
          <a:p>
            <a:endParaRPr lang="en-US">
              <a:cs typeface="Calibri"/>
            </a:endParaRPr>
          </a:p>
          <a:p>
            <a:r>
              <a:rPr lang="en-US" b="1">
                <a:cs typeface="Calibri"/>
              </a:rPr>
              <a:t>MENTION FAMILY THAT TARGET/METRIC COMES FROM: This one is stability</a:t>
            </a:r>
          </a:p>
        </p:txBody>
      </p:sp>
      <p:sp>
        <p:nvSpPr>
          <p:cNvPr id="4" name="Slide Number Placeholder 3"/>
          <p:cNvSpPr>
            <a:spLocks noGrp="1"/>
          </p:cNvSpPr>
          <p:nvPr>
            <p:ph type="sldNum" sz="quarter" idx="5"/>
          </p:nvPr>
        </p:nvSpPr>
        <p:spPr/>
        <p:txBody>
          <a:bodyPr/>
          <a:lstStyle/>
          <a:p>
            <a:fld id="{606B752D-732D-4116-9040-5A51BB7B1468}" type="slidenum">
              <a:rPr lang="en-US"/>
              <a:t>14</a:t>
            </a:fld>
            <a:endParaRPr lang="en-US"/>
          </a:p>
        </p:txBody>
      </p:sp>
    </p:spTree>
    <p:extLst>
      <p:ext uri="{BB962C8B-B14F-4D97-AF65-F5344CB8AC3E}">
        <p14:creationId xmlns:p14="http://schemas.microsoft.com/office/powerpoint/2010/main" val="1356069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Relates to stability and collection systems. Critical function is maintaining the center of mass of the drone without any tilt along the pitch or roll axes caused by the payload. Thus, we want the payload to have as equal as possible weight distribution. This includes all moving parts, such as motors to control the sampling mechanism, along with the samples themselves. Because the desired mass of one sample is 100 g, the target was chosen as a max of 100g offset for any given amount of samples collected in the payload. This design will be tested once the payload design has been completed, and multiple samples will be placed into the body. A scale will be used to measure the offset on all sides of the payload </a:t>
            </a:r>
          </a:p>
        </p:txBody>
      </p:sp>
      <p:sp>
        <p:nvSpPr>
          <p:cNvPr id="4" name="Slide Number Placeholder 3"/>
          <p:cNvSpPr>
            <a:spLocks noGrp="1"/>
          </p:cNvSpPr>
          <p:nvPr>
            <p:ph type="sldNum" sz="quarter" idx="5"/>
          </p:nvPr>
        </p:nvSpPr>
        <p:spPr/>
        <p:txBody>
          <a:bodyPr/>
          <a:lstStyle/>
          <a:p>
            <a:fld id="{606B752D-732D-4116-9040-5A51BB7B1468}" type="slidenum">
              <a:rPr lang="en-US"/>
              <a:t>15</a:t>
            </a:fld>
            <a:endParaRPr lang="en-US"/>
          </a:p>
        </p:txBody>
      </p:sp>
    </p:spTree>
    <p:extLst>
      <p:ext uri="{BB962C8B-B14F-4D97-AF65-F5344CB8AC3E}">
        <p14:creationId xmlns:p14="http://schemas.microsoft.com/office/powerpoint/2010/main" val="16192232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Deals with safety and collection functions of the design. Once the samples are collected, the payload still has to accomplish its goal of keeping the samples safe for the duration of the flight. As such, our team chose a target and metric of 0 mL volume lost during the entire process. The method of validation is measuring the total amount of the samples collected before being stored in the payload, and measuring the samples volume after a test flight has been run with the samples onboard. </a:t>
            </a:r>
          </a:p>
        </p:txBody>
      </p:sp>
      <p:sp>
        <p:nvSpPr>
          <p:cNvPr id="4" name="Slide Number Placeholder 3"/>
          <p:cNvSpPr>
            <a:spLocks noGrp="1"/>
          </p:cNvSpPr>
          <p:nvPr>
            <p:ph type="sldNum" sz="quarter" idx="5"/>
          </p:nvPr>
        </p:nvSpPr>
        <p:spPr/>
        <p:txBody>
          <a:bodyPr/>
          <a:lstStyle/>
          <a:p>
            <a:fld id="{606B752D-732D-4116-9040-5A51BB7B1468}" type="slidenum">
              <a:rPr lang="en-US"/>
              <a:t>16</a:t>
            </a:fld>
            <a:endParaRPr lang="en-US"/>
          </a:p>
        </p:txBody>
      </p:sp>
    </p:spTree>
    <p:extLst>
      <p:ext uri="{BB962C8B-B14F-4D97-AF65-F5344CB8AC3E}">
        <p14:creationId xmlns:p14="http://schemas.microsoft.com/office/powerpoint/2010/main" val="36719711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final critical target involves aborting the sampling procedure of the drone in hazardous situations, which deals with the stability, safety, and feedback systems of the project. Because the approximate force produced by one sample due to gravity is around 1N, the team chose a factor of safety of 5N for each sampling reel to indicate that the reel had been snagged or caught. If this occurred, then the payload would have a built in mechanism to release the sampling reel to protect the rest of the system and minimize losses. </a:t>
            </a: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06B752D-732D-4116-9040-5A51BB7B1468}" type="slidenum">
              <a:rPr lang="en-US"/>
              <a:t>17</a:t>
            </a:fld>
            <a:endParaRPr lang="en-US"/>
          </a:p>
        </p:txBody>
      </p:sp>
    </p:spTree>
    <p:extLst>
      <p:ext uri="{BB962C8B-B14F-4D97-AF65-F5344CB8AC3E}">
        <p14:creationId xmlns:p14="http://schemas.microsoft.com/office/powerpoint/2010/main" val="3811747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Transition Slide: discuss how we went from targets and metrics to begin the process of concept generation </a:t>
            </a:r>
          </a:p>
        </p:txBody>
      </p:sp>
      <p:sp>
        <p:nvSpPr>
          <p:cNvPr id="4" name="Slide Number Placeholder 3"/>
          <p:cNvSpPr>
            <a:spLocks noGrp="1"/>
          </p:cNvSpPr>
          <p:nvPr>
            <p:ph type="sldNum" sz="quarter" idx="5"/>
          </p:nvPr>
        </p:nvSpPr>
        <p:spPr/>
        <p:txBody>
          <a:bodyPr/>
          <a:lstStyle/>
          <a:p>
            <a:fld id="{606B752D-732D-4116-9040-5A51BB7B1468}" type="slidenum">
              <a:rPr lang="en-US" smtClean="0"/>
              <a:t>18</a:t>
            </a:fld>
            <a:endParaRPr lang="en-US"/>
          </a:p>
        </p:txBody>
      </p:sp>
    </p:spTree>
    <p:extLst>
      <p:ext uri="{BB962C8B-B14F-4D97-AF65-F5344CB8AC3E}">
        <p14:creationId xmlns:p14="http://schemas.microsoft.com/office/powerpoint/2010/main" val="4071807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INTRO</a:t>
            </a:r>
            <a:r>
              <a:rPr lang="en-US" b="0">
                <a:cs typeface="Calibri"/>
              </a:rPr>
              <a:t>: Concept generation was divided up into 5 different methods of generating concepts. I will go through the different ways these were helpful.</a:t>
            </a:r>
          </a:p>
          <a:p>
            <a:r>
              <a:rPr lang="en-US" b="1">
                <a:cs typeface="Calibri"/>
              </a:rPr>
              <a:t>BRAINSTORMING</a:t>
            </a:r>
          </a:p>
          <a:p>
            <a:r>
              <a:rPr lang="en-US">
                <a:cs typeface="Calibri"/>
              </a:rPr>
              <a:t>Brainstorming was done first and created about 35% of the ideas we listed. </a:t>
            </a:r>
            <a:endParaRPr lang="en-US" b="1">
              <a:cs typeface="Calibri"/>
            </a:endParaRPr>
          </a:p>
          <a:p>
            <a:r>
              <a:rPr lang="en-US" b="1">
                <a:cs typeface="Calibri"/>
              </a:rPr>
              <a:t>BIOMIMICRY</a:t>
            </a:r>
          </a:p>
          <a:p>
            <a:r>
              <a:rPr lang="en-US" b="1">
                <a:cs typeface="Calibri"/>
              </a:rPr>
              <a:t>WHAT WE TRIED:</a:t>
            </a:r>
            <a:endParaRPr lang="en-US">
              <a:cs typeface="Calibri"/>
            </a:endParaRPr>
          </a:p>
          <a:p>
            <a:r>
              <a:rPr lang="en-US">
                <a:cs typeface="Calibri"/>
              </a:rPr>
              <a:t>Biomimicry worked well: We used </a:t>
            </a:r>
            <a:r>
              <a:rPr lang="en-US" sz="1200">
                <a:effectLst/>
                <a:latin typeface="Times New Roman" panose="02020603050405020304" pitchFamily="18" charset="0"/>
                <a:ea typeface="Times New Roman" panose="02020603050405020304" pitchFamily="18" charset="0"/>
              </a:rPr>
              <a:t>Frigatebirds idea to provide that we cannot get the drone wet, and it is possible to scoop out of the water</a:t>
            </a:r>
          </a:p>
          <a:p>
            <a:r>
              <a:rPr lang="en-US" sz="1200">
                <a:effectLst/>
                <a:latin typeface="Times New Roman" panose="02020603050405020304" pitchFamily="18" charset="0"/>
                <a:cs typeface="Calibri"/>
              </a:rPr>
              <a:t>As well we got the idea of using tentacle like arms for scooping</a:t>
            </a:r>
          </a:p>
          <a:p>
            <a:endParaRPr lang="en-US" b="1">
              <a:cs typeface="Calibri"/>
            </a:endParaRPr>
          </a:p>
          <a:p>
            <a:r>
              <a:rPr lang="en-US" b="1">
                <a:cs typeface="Calibri"/>
              </a:rPr>
              <a:t>WHAT WE GOT:</a:t>
            </a:r>
          </a:p>
          <a:p>
            <a:r>
              <a:rPr lang="en-US" sz="1800">
                <a:effectLst/>
                <a:latin typeface="Times New Roman" panose="02020603050405020304" pitchFamily="18" charset="0"/>
                <a:cs typeface="Calibri"/>
              </a:rPr>
              <a:t>Bromeliads were used the shape of their plant bodies to hold water</a:t>
            </a:r>
            <a:endParaRPr lang="en-US">
              <a:cs typeface="Calibri"/>
            </a:endParaRPr>
          </a:p>
          <a:p>
            <a:r>
              <a:rPr lang="en-US">
                <a:cs typeface="Calibri"/>
              </a:rPr>
              <a:t>Using anti problem, we asked ourselves two questions. How to contaminate samples and how to discard samples. Using anti problem, we found possible ways this could happen in our project</a:t>
            </a:r>
          </a:p>
          <a:p>
            <a:r>
              <a:rPr lang="en-US">
                <a:cs typeface="Calibri"/>
              </a:rPr>
              <a:t>We used battle of perspectives to gather different mindsets on how to solve our problem. From this we gained that the sample should be attached simply to the apparatus this would allow </a:t>
            </a:r>
          </a:p>
          <a:p>
            <a:r>
              <a:rPr lang="en-US">
                <a:cs typeface="Calibri"/>
              </a:rPr>
              <a:t>These concept generation methods directly influenced our ideas</a:t>
            </a:r>
          </a:p>
          <a:p>
            <a:r>
              <a:rPr lang="en-US" b="1">
                <a:cs typeface="Calibri"/>
              </a:rPr>
              <a:t>ANTIPROBLEM:</a:t>
            </a:r>
          </a:p>
          <a:p>
            <a:r>
              <a:rPr lang="en-US" b="1">
                <a:cs typeface="Calibri"/>
              </a:rPr>
              <a:t>WHAT WE TRIED:</a:t>
            </a:r>
          </a:p>
          <a:p>
            <a:r>
              <a:rPr lang="en-US" b="1">
                <a:cs typeface="Calibri"/>
              </a:rPr>
              <a:t>How to contaminate, and how to discard the samples?</a:t>
            </a:r>
          </a:p>
          <a:p>
            <a:endParaRPr lang="en-US" b="1">
              <a:cs typeface="Calibri"/>
            </a:endParaRPr>
          </a:p>
          <a:p>
            <a:r>
              <a:rPr lang="en-US" b="1">
                <a:cs typeface="Calibri"/>
              </a:rPr>
              <a:t>WHAT WE LEARNED: </a:t>
            </a:r>
          </a:p>
          <a:p>
            <a:r>
              <a:rPr lang="en-US" b="1">
                <a:cs typeface="Calibri"/>
              </a:rPr>
              <a:t>Things to watch out for common PITFALLS</a:t>
            </a:r>
          </a:p>
          <a:p>
            <a:endParaRPr lang="en-US" b="1">
              <a:cs typeface="Calibri"/>
            </a:endParaRPr>
          </a:p>
          <a:p>
            <a:r>
              <a:rPr lang="en-US" b="1">
                <a:cs typeface="Calibri"/>
              </a:rPr>
              <a:t>Collection storage attachments</a:t>
            </a:r>
          </a:p>
          <a:p>
            <a:r>
              <a:rPr lang="en-US">
                <a:cs typeface="Calibri"/>
              </a:rPr>
              <a:t>Mention animals used, bromeliad</a:t>
            </a:r>
          </a:p>
          <a:p>
            <a:r>
              <a:rPr lang="en-US">
                <a:cs typeface="Calibri"/>
              </a:rPr>
              <a:t>Read concept gen, </a:t>
            </a:r>
          </a:p>
        </p:txBody>
      </p:sp>
      <p:sp>
        <p:nvSpPr>
          <p:cNvPr id="4" name="Slide Number Placeholder 3"/>
          <p:cNvSpPr>
            <a:spLocks noGrp="1"/>
          </p:cNvSpPr>
          <p:nvPr>
            <p:ph type="sldNum" sz="quarter" idx="5"/>
          </p:nvPr>
        </p:nvSpPr>
        <p:spPr/>
        <p:txBody>
          <a:bodyPr/>
          <a:lstStyle/>
          <a:p>
            <a:fld id="{606B752D-732D-4116-9040-5A51BB7B1468}" type="slidenum">
              <a:rPr lang="en-US"/>
              <a:t>19</a:t>
            </a:fld>
            <a:endParaRPr lang="en-US"/>
          </a:p>
        </p:txBody>
      </p:sp>
    </p:spTree>
    <p:extLst>
      <p:ext uri="{BB962C8B-B14F-4D97-AF65-F5344CB8AC3E}">
        <p14:creationId xmlns:p14="http://schemas.microsoft.com/office/powerpoint/2010/main" val="27262005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is the single dynamic reel with rooms</a:t>
            </a:r>
          </a:p>
          <a:p>
            <a:r>
              <a:rPr lang="en-US">
                <a:cs typeface="Calibri"/>
              </a:rPr>
              <a:t>Mention Colors</a:t>
            </a:r>
          </a:p>
          <a:p>
            <a:r>
              <a:rPr lang="en-US">
                <a:cs typeface="Calibri"/>
              </a:rPr>
              <a:t>Whole room is to move</a:t>
            </a:r>
          </a:p>
          <a:p>
            <a:r>
              <a:rPr lang="en-US">
                <a:cs typeface="Calibri"/>
              </a:rPr>
              <a:t>Black and grey is linear actuator that pushes out sample</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06B752D-732D-4116-9040-5A51BB7B1468}" type="slidenum">
              <a:rPr lang="en-US"/>
              <a:t>20</a:t>
            </a:fld>
            <a:endParaRPr lang="en-US"/>
          </a:p>
        </p:txBody>
      </p:sp>
    </p:spTree>
    <p:extLst>
      <p:ext uri="{BB962C8B-B14F-4D97-AF65-F5344CB8AC3E}">
        <p14:creationId xmlns:p14="http://schemas.microsoft.com/office/powerpoint/2010/main" val="3148231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6B752D-732D-4116-9040-5A51BB7B1468}" type="slidenum">
              <a:rPr lang="en-US" smtClean="0"/>
              <a:t>2</a:t>
            </a:fld>
            <a:endParaRPr lang="en-US"/>
          </a:p>
        </p:txBody>
      </p:sp>
    </p:spTree>
    <p:extLst>
      <p:ext uri="{BB962C8B-B14F-4D97-AF65-F5344CB8AC3E}">
        <p14:creationId xmlns:p14="http://schemas.microsoft.com/office/powerpoint/2010/main" val="24587194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06B752D-732D-4116-9040-5A51BB7B1468}" type="slidenum">
              <a:rPr lang="en-US"/>
              <a:t>21</a:t>
            </a:fld>
            <a:endParaRPr lang="en-US"/>
          </a:p>
        </p:txBody>
      </p:sp>
    </p:spTree>
    <p:extLst>
      <p:ext uri="{BB962C8B-B14F-4D97-AF65-F5344CB8AC3E}">
        <p14:creationId xmlns:p14="http://schemas.microsoft.com/office/powerpoint/2010/main" val="17071603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Monofilament fishing line ~4lb test, easy to cut, cheap, </a:t>
            </a:r>
          </a:p>
        </p:txBody>
      </p:sp>
      <p:sp>
        <p:nvSpPr>
          <p:cNvPr id="4" name="Slide Number Placeholder 3"/>
          <p:cNvSpPr>
            <a:spLocks noGrp="1"/>
          </p:cNvSpPr>
          <p:nvPr>
            <p:ph type="sldNum" sz="quarter" idx="5"/>
          </p:nvPr>
        </p:nvSpPr>
        <p:spPr/>
        <p:txBody>
          <a:bodyPr/>
          <a:lstStyle/>
          <a:p>
            <a:fld id="{606B752D-732D-4116-9040-5A51BB7B1468}" type="slidenum">
              <a:rPr lang="en-US"/>
              <a:t>22</a:t>
            </a:fld>
            <a:endParaRPr lang="en-US"/>
          </a:p>
        </p:txBody>
      </p:sp>
    </p:spTree>
    <p:extLst>
      <p:ext uri="{BB962C8B-B14F-4D97-AF65-F5344CB8AC3E}">
        <p14:creationId xmlns:p14="http://schemas.microsoft.com/office/powerpoint/2010/main" val="3751747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is a linear actuator that pushes the test tube out of the room through the opening. </a:t>
            </a:r>
            <a:br>
              <a:rPr lang="en-US">
                <a:cs typeface="Calibri"/>
              </a:rPr>
            </a:br>
            <a:r>
              <a:rPr lang="en-US">
                <a:cs typeface="Calibri"/>
              </a:rPr>
              <a:t>The linear actuator would push the test tube to the line attaching and allowing for the sample </a:t>
            </a:r>
            <a:r>
              <a:rPr lang="en-US" b="1">
                <a:cs typeface="Calibri"/>
              </a:rPr>
              <a:t>bottle </a:t>
            </a:r>
            <a:r>
              <a:rPr lang="en-US">
                <a:cs typeface="Calibri"/>
              </a:rPr>
              <a:t>to drop.</a:t>
            </a:r>
          </a:p>
          <a:p>
            <a:r>
              <a:rPr lang="en-US">
                <a:cs typeface="Calibri"/>
              </a:rPr>
              <a:t>The linear actuator and reel/motor combination stay stationary while the room and samples rotate around the center axis of the actuator</a:t>
            </a:r>
          </a:p>
          <a:p>
            <a:endParaRPr lang="en-US">
              <a:cs typeface="Calibri"/>
            </a:endParaRPr>
          </a:p>
          <a:p>
            <a:endParaRPr lang="en-US">
              <a:cs typeface="Calibri"/>
            </a:endParaRPr>
          </a:p>
          <a:p>
            <a:r>
              <a:rPr lang="en-US" b="1">
                <a:cs typeface="Calibri"/>
              </a:rPr>
              <a:t>LINEAR ACTUATOR</a:t>
            </a:r>
          </a:p>
          <a:p>
            <a:r>
              <a:rPr lang="en-US" b="1">
                <a:cs typeface="Calibri"/>
              </a:rPr>
              <a:t>SPINS THE WHOLE ROOM!!!!! MENTIO THIS</a:t>
            </a:r>
          </a:p>
        </p:txBody>
      </p:sp>
      <p:sp>
        <p:nvSpPr>
          <p:cNvPr id="4" name="Slide Number Placeholder 3"/>
          <p:cNvSpPr>
            <a:spLocks noGrp="1"/>
          </p:cNvSpPr>
          <p:nvPr>
            <p:ph type="sldNum" sz="quarter" idx="5"/>
          </p:nvPr>
        </p:nvSpPr>
        <p:spPr/>
        <p:txBody>
          <a:bodyPr/>
          <a:lstStyle/>
          <a:p>
            <a:fld id="{606B752D-732D-4116-9040-5A51BB7B1468}" type="slidenum">
              <a:rPr lang="en-US"/>
              <a:t>23</a:t>
            </a:fld>
            <a:endParaRPr lang="en-US"/>
          </a:p>
        </p:txBody>
      </p:sp>
    </p:spTree>
    <p:extLst>
      <p:ext uri="{BB962C8B-B14F-4D97-AF65-F5344CB8AC3E}">
        <p14:creationId xmlns:p14="http://schemas.microsoft.com/office/powerpoint/2010/main" val="24346050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sample collection bottle features a one way cap that allows for easy water intake once deposited in the water. </a:t>
            </a:r>
          </a:p>
        </p:txBody>
      </p:sp>
      <p:sp>
        <p:nvSpPr>
          <p:cNvPr id="4" name="Slide Number Placeholder 3"/>
          <p:cNvSpPr>
            <a:spLocks noGrp="1"/>
          </p:cNvSpPr>
          <p:nvPr>
            <p:ph type="sldNum" sz="quarter" idx="5"/>
          </p:nvPr>
        </p:nvSpPr>
        <p:spPr/>
        <p:txBody>
          <a:bodyPr/>
          <a:lstStyle/>
          <a:p>
            <a:fld id="{606B752D-732D-4116-9040-5A51BB7B1468}" type="slidenum">
              <a:rPr lang="en-US"/>
              <a:t>24</a:t>
            </a:fld>
            <a:endParaRPr lang="en-US"/>
          </a:p>
        </p:txBody>
      </p:sp>
    </p:spTree>
    <p:extLst>
      <p:ext uri="{BB962C8B-B14F-4D97-AF65-F5344CB8AC3E}">
        <p14:creationId xmlns:p14="http://schemas.microsoft.com/office/powerpoint/2010/main" val="31756433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room feature would allow for protection from sunlight as well as from other samples in the event any of the samples were to break.</a:t>
            </a:r>
          </a:p>
          <a:p>
            <a:endParaRPr lang="en-US">
              <a:cs typeface="Calibri"/>
            </a:endParaRPr>
          </a:p>
          <a:p>
            <a:endParaRPr lang="en-US">
              <a:cs typeface="Calibri"/>
            </a:endParaRPr>
          </a:p>
          <a:p>
            <a:r>
              <a:rPr lang="en-US">
                <a:cs typeface="Calibri"/>
              </a:rPr>
              <a:t>This was considered as a high-fidelity target based off its satisfaction of balance, storing samples safely, and </a:t>
            </a:r>
          </a:p>
          <a:p>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06B752D-732D-4116-9040-5A51BB7B1468}" type="slidenum">
              <a:rPr lang="en-US"/>
              <a:t>25</a:t>
            </a:fld>
            <a:endParaRPr lang="en-US"/>
          </a:p>
        </p:txBody>
      </p:sp>
    </p:spTree>
    <p:extLst>
      <p:ext uri="{BB962C8B-B14F-4D97-AF65-F5344CB8AC3E}">
        <p14:creationId xmlns:p14="http://schemas.microsoft.com/office/powerpoint/2010/main" val="30515805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is our high-fidelity concept 2. </a:t>
            </a:r>
          </a:p>
          <a:p>
            <a:r>
              <a:rPr lang="en-US">
                <a:cs typeface="Calibri"/>
              </a:rPr>
              <a:t>Syringe collection design with open air storage </a:t>
            </a:r>
          </a:p>
        </p:txBody>
      </p:sp>
      <p:sp>
        <p:nvSpPr>
          <p:cNvPr id="4" name="Slide Number Placeholder 3"/>
          <p:cNvSpPr>
            <a:spLocks noGrp="1"/>
          </p:cNvSpPr>
          <p:nvPr>
            <p:ph type="sldNum" sz="quarter" idx="5"/>
          </p:nvPr>
        </p:nvSpPr>
        <p:spPr/>
        <p:txBody>
          <a:bodyPr/>
          <a:lstStyle/>
          <a:p>
            <a:fld id="{606B752D-732D-4116-9040-5A51BB7B1468}" type="slidenum">
              <a:rPr lang="en-US"/>
              <a:t>26</a:t>
            </a:fld>
            <a:endParaRPr lang="en-US"/>
          </a:p>
        </p:txBody>
      </p:sp>
    </p:spTree>
    <p:extLst>
      <p:ext uri="{BB962C8B-B14F-4D97-AF65-F5344CB8AC3E}">
        <p14:creationId xmlns:p14="http://schemas.microsoft.com/office/powerpoint/2010/main" val="40909429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Line with </a:t>
            </a:r>
          </a:p>
        </p:txBody>
      </p:sp>
      <p:sp>
        <p:nvSpPr>
          <p:cNvPr id="4" name="Slide Number Placeholder 3"/>
          <p:cNvSpPr>
            <a:spLocks noGrp="1"/>
          </p:cNvSpPr>
          <p:nvPr>
            <p:ph type="sldNum" sz="quarter" idx="5"/>
          </p:nvPr>
        </p:nvSpPr>
        <p:spPr/>
        <p:txBody>
          <a:bodyPr/>
          <a:lstStyle/>
          <a:p>
            <a:fld id="{606B752D-732D-4116-9040-5A51BB7B1468}" type="slidenum">
              <a:rPr lang="en-US"/>
              <a:t>27</a:t>
            </a:fld>
            <a:endParaRPr lang="en-US"/>
          </a:p>
        </p:txBody>
      </p:sp>
    </p:spTree>
    <p:extLst>
      <p:ext uri="{BB962C8B-B14F-4D97-AF65-F5344CB8AC3E}">
        <p14:creationId xmlns:p14="http://schemas.microsoft.com/office/powerpoint/2010/main" val="33594236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Talk about the syringe and using the apparatus</a:t>
            </a:r>
          </a:p>
        </p:txBody>
      </p:sp>
      <p:sp>
        <p:nvSpPr>
          <p:cNvPr id="4" name="Slide Number Placeholder 3"/>
          <p:cNvSpPr>
            <a:spLocks noGrp="1"/>
          </p:cNvSpPr>
          <p:nvPr>
            <p:ph type="sldNum" sz="quarter" idx="5"/>
          </p:nvPr>
        </p:nvSpPr>
        <p:spPr/>
        <p:txBody>
          <a:bodyPr/>
          <a:lstStyle/>
          <a:p>
            <a:fld id="{606B752D-732D-4116-9040-5A51BB7B1468}" type="slidenum">
              <a:rPr lang="en-US"/>
              <a:t>28</a:t>
            </a:fld>
            <a:endParaRPr lang="en-US"/>
          </a:p>
        </p:txBody>
      </p:sp>
    </p:spTree>
    <p:extLst>
      <p:ext uri="{BB962C8B-B14F-4D97-AF65-F5344CB8AC3E}">
        <p14:creationId xmlns:p14="http://schemas.microsoft.com/office/powerpoint/2010/main" val="16820946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Talk about the line up of syringes for samples</a:t>
            </a:r>
          </a:p>
        </p:txBody>
      </p:sp>
      <p:sp>
        <p:nvSpPr>
          <p:cNvPr id="4" name="Slide Number Placeholder 3"/>
          <p:cNvSpPr>
            <a:spLocks noGrp="1"/>
          </p:cNvSpPr>
          <p:nvPr>
            <p:ph type="sldNum" sz="quarter" idx="5"/>
          </p:nvPr>
        </p:nvSpPr>
        <p:spPr/>
        <p:txBody>
          <a:bodyPr/>
          <a:lstStyle/>
          <a:p>
            <a:fld id="{606B752D-732D-4116-9040-5A51BB7B1468}" type="slidenum">
              <a:rPr lang="en-US"/>
              <a:t>29</a:t>
            </a:fld>
            <a:endParaRPr lang="en-US"/>
          </a:p>
        </p:txBody>
      </p:sp>
    </p:spTree>
    <p:extLst>
      <p:ext uri="{BB962C8B-B14F-4D97-AF65-F5344CB8AC3E}">
        <p14:creationId xmlns:p14="http://schemas.microsoft.com/office/powerpoint/2010/main" val="2675474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Transition slide</a:t>
            </a:r>
          </a:p>
        </p:txBody>
      </p:sp>
      <p:sp>
        <p:nvSpPr>
          <p:cNvPr id="4" name="Slide Number Placeholder 3"/>
          <p:cNvSpPr>
            <a:spLocks noGrp="1"/>
          </p:cNvSpPr>
          <p:nvPr>
            <p:ph type="sldNum" sz="quarter" idx="5"/>
          </p:nvPr>
        </p:nvSpPr>
        <p:spPr/>
        <p:txBody>
          <a:bodyPr/>
          <a:lstStyle/>
          <a:p>
            <a:fld id="{606B752D-732D-4116-9040-5A51BB7B1468}" type="slidenum">
              <a:rPr lang="en-US"/>
              <a:t>30</a:t>
            </a:fld>
            <a:endParaRPr lang="en-US"/>
          </a:p>
        </p:txBody>
      </p:sp>
    </p:spTree>
    <p:extLst>
      <p:ext uri="{BB962C8B-B14F-4D97-AF65-F5344CB8AC3E}">
        <p14:creationId xmlns:p14="http://schemas.microsoft.com/office/powerpoint/2010/main" val="3559029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06B752D-732D-4116-9040-5A51BB7B1468}" type="slidenum">
              <a:rPr lang="en-US"/>
              <a:t>3</a:t>
            </a:fld>
            <a:endParaRPr lang="en-US"/>
          </a:p>
        </p:txBody>
      </p:sp>
    </p:spTree>
    <p:extLst>
      <p:ext uri="{BB962C8B-B14F-4D97-AF65-F5344CB8AC3E}">
        <p14:creationId xmlns:p14="http://schemas.microsoft.com/office/powerpoint/2010/main" val="37041852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06B752D-732D-4116-9040-5A51BB7B1468}" type="slidenum">
              <a:rPr lang="en-US"/>
              <a:t>31</a:t>
            </a:fld>
            <a:endParaRPr lang="en-US"/>
          </a:p>
        </p:txBody>
      </p:sp>
    </p:spTree>
    <p:extLst>
      <p:ext uri="{BB962C8B-B14F-4D97-AF65-F5344CB8AC3E}">
        <p14:creationId xmlns:p14="http://schemas.microsoft.com/office/powerpoint/2010/main" val="38490916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Talk about the linear rail for moving from sample to sample</a:t>
            </a:r>
          </a:p>
        </p:txBody>
      </p:sp>
      <p:sp>
        <p:nvSpPr>
          <p:cNvPr id="4" name="Slide Number Placeholder 3"/>
          <p:cNvSpPr>
            <a:spLocks noGrp="1"/>
          </p:cNvSpPr>
          <p:nvPr>
            <p:ph type="sldNum" sz="quarter" idx="5"/>
          </p:nvPr>
        </p:nvSpPr>
        <p:spPr/>
        <p:txBody>
          <a:bodyPr/>
          <a:lstStyle/>
          <a:p>
            <a:fld id="{606B752D-732D-4116-9040-5A51BB7B1468}" type="slidenum">
              <a:rPr lang="en-US"/>
              <a:t>32</a:t>
            </a:fld>
            <a:endParaRPr lang="en-US"/>
          </a:p>
        </p:txBody>
      </p:sp>
    </p:spTree>
    <p:extLst>
      <p:ext uri="{BB962C8B-B14F-4D97-AF65-F5344CB8AC3E}">
        <p14:creationId xmlns:p14="http://schemas.microsoft.com/office/powerpoint/2010/main" val="17213686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Coupled motor sample concept</a:t>
            </a:r>
          </a:p>
        </p:txBody>
      </p:sp>
      <p:sp>
        <p:nvSpPr>
          <p:cNvPr id="4" name="Slide Number Placeholder 3"/>
          <p:cNvSpPr>
            <a:spLocks noGrp="1"/>
          </p:cNvSpPr>
          <p:nvPr>
            <p:ph type="sldNum" sz="quarter" idx="5"/>
          </p:nvPr>
        </p:nvSpPr>
        <p:spPr/>
        <p:txBody>
          <a:bodyPr/>
          <a:lstStyle/>
          <a:p>
            <a:fld id="{606B752D-732D-4116-9040-5A51BB7B1468}" type="slidenum">
              <a:rPr lang="en-US"/>
              <a:t>33</a:t>
            </a:fld>
            <a:endParaRPr lang="en-US"/>
          </a:p>
        </p:txBody>
      </p:sp>
    </p:spTree>
    <p:extLst>
      <p:ext uri="{BB962C8B-B14F-4D97-AF65-F5344CB8AC3E}">
        <p14:creationId xmlns:p14="http://schemas.microsoft.com/office/powerpoint/2010/main" val="9167447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Transition slide </a:t>
            </a:r>
          </a:p>
        </p:txBody>
      </p:sp>
      <p:sp>
        <p:nvSpPr>
          <p:cNvPr id="4" name="Slide Number Placeholder 3"/>
          <p:cNvSpPr>
            <a:spLocks noGrp="1"/>
          </p:cNvSpPr>
          <p:nvPr>
            <p:ph type="sldNum" sz="quarter" idx="5"/>
          </p:nvPr>
        </p:nvSpPr>
        <p:spPr/>
        <p:txBody>
          <a:bodyPr/>
          <a:lstStyle/>
          <a:p>
            <a:fld id="{606B752D-732D-4116-9040-5A51BB7B1468}" type="slidenum">
              <a:rPr lang="en-US"/>
              <a:t>34</a:t>
            </a:fld>
            <a:endParaRPr lang="en-US"/>
          </a:p>
        </p:txBody>
      </p:sp>
    </p:spTree>
    <p:extLst>
      <p:ext uri="{BB962C8B-B14F-4D97-AF65-F5344CB8AC3E}">
        <p14:creationId xmlns:p14="http://schemas.microsoft.com/office/powerpoint/2010/main" val="26571608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Talk about how each sample will have its own individual motor</a:t>
            </a:r>
          </a:p>
        </p:txBody>
      </p:sp>
      <p:sp>
        <p:nvSpPr>
          <p:cNvPr id="4" name="Slide Number Placeholder 3"/>
          <p:cNvSpPr>
            <a:spLocks noGrp="1"/>
          </p:cNvSpPr>
          <p:nvPr>
            <p:ph type="sldNum" sz="quarter" idx="5"/>
          </p:nvPr>
        </p:nvSpPr>
        <p:spPr/>
        <p:txBody>
          <a:bodyPr/>
          <a:lstStyle/>
          <a:p>
            <a:fld id="{606B752D-732D-4116-9040-5A51BB7B1468}" type="slidenum">
              <a:rPr lang="en-US"/>
              <a:t>35</a:t>
            </a:fld>
            <a:endParaRPr lang="en-US"/>
          </a:p>
        </p:txBody>
      </p:sp>
    </p:spTree>
    <p:extLst>
      <p:ext uri="{BB962C8B-B14F-4D97-AF65-F5344CB8AC3E}">
        <p14:creationId xmlns:p14="http://schemas.microsoft.com/office/powerpoint/2010/main" val="4277117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Discuss the motor reel assembly idea and one way test tube</a:t>
            </a:r>
          </a:p>
        </p:txBody>
      </p:sp>
      <p:sp>
        <p:nvSpPr>
          <p:cNvPr id="4" name="Slide Number Placeholder 3"/>
          <p:cNvSpPr>
            <a:spLocks noGrp="1"/>
          </p:cNvSpPr>
          <p:nvPr>
            <p:ph type="sldNum" sz="quarter" idx="5"/>
          </p:nvPr>
        </p:nvSpPr>
        <p:spPr/>
        <p:txBody>
          <a:bodyPr/>
          <a:lstStyle/>
          <a:p>
            <a:fld id="{606B752D-732D-4116-9040-5A51BB7B1468}" type="slidenum">
              <a:rPr lang="en-US"/>
              <a:t>36</a:t>
            </a:fld>
            <a:endParaRPr lang="en-US"/>
          </a:p>
        </p:txBody>
      </p:sp>
    </p:spTree>
    <p:extLst>
      <p:ext uri="{BB962C8B-B14F-4D97-AF65-F5344CB8AC3E}">
        <p14:creationId xmlns:p14="http://schemas.microsoft.com/office/powerpoint/2010/main" val="42743547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Discuss how the magnet will hold the sample stationary.</a:t>
            </a:r>
          </a:p>
        </p:txBody>
      </p:sp>
      <p:sp>
        <p:nvSpPr>
          <p:cNvPr id="4" name="Slide Number Placeholder 3"/>
          <p:cNvSpPr>
            <a:spLocks noGrp="1"/>
          </p:cNvSpPr>
          <p:nvPr>
            <p:ph type="sldNum" sz="quarter" idx="5"/>
          </p:nvPr>
        </p:nvSpPr>
        <p:spPr/>
        <p:txBody>
          <a:bodyPr/>
          <a:lstStyle/>
          <a:p>
            <a:fld id="{606B752D-732D-4116-9040-5A51BB7B1468}" type="slidenum">
              <a:rPr lang="en-US"/>
              <a:t>37</a:t>
            </a:fld>
            <a:endParaRPr lang="en-US"/>
          </a:p>
        </p:txBody>
      </p:sp>
    </p:spTree>
    <p:extLst>
      <p:ext uri="{BB962C8B-B14F-4D97-AF65-F5344CB8AC3E}">
        <p14:creationId xmlns:p14="http://schemas.microsoft.com/office/powerpoint/2010/main" val="40589249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market options seen here exhibits similar design…</a:t>
            </a:r>
          </a:p>
          <a:p>
            <a:r>
              <a:rPr lang="en-US"/>
              <a:t>But it only takes one sample.</a:t>
            </a:r>
          </a:p>
          <a:p>
            <a:r>
              <a:rPr lang="en-US"/>
              <a:t>It doesn’t store or protect, it </a:t>
            </a:r>
          </a:p>
        </p:txBody>
      </p:sp>
      <p:sp>
        <p:nvSpPr>
          <p:cNvPr id="4" name="Slide Number Placeholder 3"/>
          <p:cNvSpPr>
            <a:spLocks noGrp="1"/>
          </p:cNvSpPr>
          <p:nvPr>
            <p:ph type="sldNum" sz="quarter" idx="5"/>
          </p:nvPr>
        </p:nvSpPr>
        <p:spPr/>
        <p:txBody>
          <a:bodyPr/>
          <a:lstStyle/>
          <a:p>
            <a:fld id="{606B752D-732D-4116-9040-5A51BB7B1468}" type="slidenum">
              <a:rPr lang="en-US" smtClean="0"/>
              <a:t>38</a:t>
            </a:fld>
            <a:endParaRPr lang="en-US"/>
          </a:p>
        </p:txBody>
      </p:sp>
    </p:spTree>
    <p:extLst>
      <p:ext uri="{BB962C8B-B14F-4D97-AF65-F5344CB8AC3E}">
        <p14:creationId xmlns:p14="http://schemas.microsoft.com/office/powerpoint/2010/main" val="13208746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BPwC</a:t>
            </a:r>
            <a:r>
              <a:rPr lang="en-US">
                <a:cs typeface="Calibri"/>
              </a:rPr>
              <a:t>: Ranked our 9 customer requirements in an order using rating for 0 or 1 to gauged importance vs </a:t>
            </a:r>
            <a:r>
              <a:rPr lang="en-US" err="1">
                <a:cs typeface="Calibri"/>
              </a:rPr>
              <a:t>eachother</a:t>
            </a:r>
            <a:r>
              <a:rPr lang="en-US">
                <a:cs typeface="Calibri"/>
              </a:rPr>
              <a:t>. This gave us relative weights to use in the </a:t>
            </a:r>
            <a:r>
              <a:rPr lang="en-US" err="1">
                <a:cs typeface="Calibri"/>
              </a:rPr>
              <a:t>HoQ</a:t>
            </a:r>
            <a:endParaRPr lang="en-US">
              <a:cs typeface="Calibri"/>
            </a:endParaRPr>
          </a:p>
          <a:p>
            <a:r>
              <a:rPr lang="en-US" err="1">
                <a:cs typeface="Calibri"/>
              </a:rPr>
              <a:t>HoQ</a:t>
            </a:r>
            <a:r>
              <a:rPr lang="en-US">
                <a:cs typeface="Calibri"/>
              </a:rPr>
              <a:t>: Measured how well each requirement related to the 11 engineering characteristics we generated </a:t>
            </a:r>
          </a:p>
          <a:p>
            <a:r>
              <a:rPr lang="en-US">
                <a:cs typeface="Calibri"/>
              </a:rPr>
              <a:t>PC: in the first iteration, compared the medium and high fidelity concepts against a market option found online. </a:t>
            </a:r>
          </a:p>
        </p:txBody>
      </p:sp>
      <p:sp>
        <p:nvSpPr>
          <p:cNvPr id="4" name="Slide Number Placeholder 3"/>
          <p:cNvSpPr>
            <a:spLocks noGrp="1"/>
          </p:cNvSpPr>
          <p:nvPr>
            <p:ph type="sldNum" sz="quarter" idx="5"/>
          </p:nvPr>
        </p:nvSpPr>
        <p:spPr/>
        <p:txBody>
          <a:bodyPr/>
          <a:lstStyle/>
          <a:p>
            <a:fld id="{606B752D-732D-4116-9040-5A51BB7B1468}" type="slidenum">
              <a:rPr lang="en-US"/>
              <a:t>40</a:t>
            </a:fld>
            <a:endParaRPr lang="en-US"/>
          </a:p>
        </p:txBody>
      </p:sp>
    </p:spTree>
    <p:extLst>
      <p:ext uri="{BB962C8B-B14F-4D97-AF65-F5344CB8AC3E}">
        <p14:creationId xmlns:p14="http://schemas.microsoft.com/office/powerpoint/2010/main" val="13043273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BPwC</a:t>
            </a:r>
            <a:r>
              <a:rPr lang="en-US"/>
              <a:t>: Ranked our 9 customer requirements in an order using rating for 0 or 1 to gauged importance vs </a:t>
            </a:r>
            <a:r>
              <a:rPr lang="en-US" err="1"/>
              <a:t>eachother</a:t>
            </a:r>
            <a:r>
              <a:rPr lang="en-US"/>
              <a:t>. This gave us relative weights to use in the </a:t>
            </a:r>
            <a:r>
              <a:rPr lang="en-US" err="1"/>
              <a:t>HoQ</a:t>
            </a:r>
            <a:endParaRPr lang="en-US" err="1">
              <a:cs typeface="Calibri"/>
            </a:endParaRPr>
          </a:p>
          <a:p>
            <a:endParaRPr lang="en-US">
              <a:cs typeface="Calibri"/>
            </a:endParaRPr>
          </a:p>
          <a:p>
            <a:endParaRPr lang="en-US">
              <a:cs typeface="Calibri"/>
            </a:endParaRPr>
          </a:p>
          <a:p>
            <a:r>
              <a:rPr lang="en-US" b="1"/>
              <a:t>FIND SPECIFIC  THINGS TO MENTION </a:t>
            </a:r>
            <a:endParaRPr lang="en-US" b="1">
              <a:cs typeface="Calibri"/>
            </a:endParaRPr>
          </a:p>
          <a:p>
            <a:r>
              <a:rPr lang="en-US" b="1">
                <a:cs typeface="Calibri"/>
              </a:rPr>
              <a:t>Multiple Samples, Store Samples, Collect samples, does not critically impede flight</a:t>
            </a:r>
          </a:p>
          <a:p>
            <a:endParaRPr lang="en-US" b="1">
              <a:cs typeface="Calibri"/>
            </a:endParaRPr>
          </a:p>
        </p:txBody>
      </p:sp>
      <p:sp>
        <p:nvSpPr>
          <p:cNvPr id="4" name="Slide Number Placeholder 3"/>
          <p:cNvSpPr>
            <a:spLocks noGrp="1"/>
          </p:cNvSpPr>
          <p:nvPr>
            <p:ph type="sldNum" sz="quarter" idx="5"/>
          </p:nvPr>
        </p:nvSpPr>
        <p:spPr/>
        <p:txBody>
          <a:bodyPr/>
          <a:lstStyle/>
          <a:p>
            <a:fld id="{606B752D-732D-4116-9040-5A51BB7B1468}" type="slidenum">
              <a:rPr lang="en-US"/>
              <a:t>41</a:t>
            </a:fld>
            <a:endParaRPr lang="en-US"/>
          </a:p>
        </p:txBody>
      </p:sp>
    </p:spTree>
    <p:extLst>
      <p:ext uri="{BB962C8B-B14F-4D97-AF65-F5344CB8AC3E}">
        <p14:creationId xmlns:p14="http://schemas.microsoft.com/office/powerpoint/2010/main" val="42731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Give them a reminder of what our project is about. </a:t>
            </a:r>
          </a:p>
        </p:txBody>
      </p:sp>
      <p:sp>
        <p:nvSpPr>
          <p:cNvPr id="4" name="Slide Number Placeholder 3"/>
          <p:cNvSpPr>
            <a:spLocks noGrp="1"/>
          </p:cNvSpPr>
          <p:nvPr>
            <p:ph type="sldNum" sz="quarter" idx="5"/>
          </p:nvPr>
        </p:nvSpPr>
        <p:spPr/>
        <p:txBody>
          <a:bodyPr/>
          <a:lstStyle/>
          <a:p>
            <a:fld id="{606B752D-732D-4116-9040-5A51BB7B1468}" type="slidenum">
              <a:rPr lang="en-US"/>
              <a:t>5</a:t>
            </a:fld>
            <a:endParaRPr lang="en-US"/>
          </a:p>
        </p:txBody>
      </p:sp>
    </p:spTree>
    <p:extLst>
      <p:ext uri="{BB962C8B-B14F-4D97-AF65-F5344CB8AC3E}">
        <p14:creationId xmlns:p14="http://schemas.microsoft.com/office/powerpoint/2010/main" val="38946182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HoQ</a:t>
            </a:r>
            <a:r>
              <a:rPr lang="en-US">
                <a:cs typeface="Calibri"/>
              </a:rPr>
              <a:t>: Measured how well each requirement related to the 11 engineering characteristics we generated . Used the importance weight factors of each customer requirement to determine a ranked order of which engineering characteristics were most important to use in the Pugh Charts. The top 5 of the 11 engineering characteristics were used</a:t>
            </a:r>
          </a:p>
          <a:p>
            <a:endParaRPr lang="en-US">
              <a:cs typeface="Calibri"/>
            </a:endParaRPr>
          </a:p>
          <a:p>
            <a:r>
              <a:rPr lang="en-US" b="1"/>
              <a:t>FIND SPECIFIC  THINGS TO MENTION </a:t>
            </a:r>
            <a:endParaRPr lang="en-US" b="1">
              <a:cs typeface="Calibri"/>
            </a:endParaRPr>
          </a:p>
          <a:p>
            <a:r>
              <a:rPr lang="en-US" b="1">
                <a:cs typeface="Calibri"/>
              </a:rPr>
              <a:t>Most important: Overall weight</a:t>
            </a:r>
          </a:p>
          <a:p>
            <a:r>
              <a:rPr lang="en-US" b="1">
                <a:cs typeface="Calibri"/>
              </a:rPr>
              <a:t>Size of apparatus, energy usage, aerodynamic drag force, weight distribution</a:t>
            </a:r>
          </a:p>
          <a:p>
            <a:endParaRPr lang="en-US" b="1">
              <a:cs typeface="Calibri"/>
            </a:endParaRPr>
          </a:p>
        </p:txBody>
      </p:sp>
      <p:sp>
        <p:nvSpPr>
          <p:cNvPr id="4" name="Slide Number Placeholder 3"/>
          <p:cNvSpPr>
            <a:spLocks noGrp="1"/>
          </p:cNvSpPr>
          <p:nvPr>
            <p:ph type="sldNum" sz="quarter" idx="5"/>
          </p:nvPr>
        </p:nvSpPr>
        <p:spPr/>
        <p:txBody>
          <a:bodyPr/>
          <a:lstStyle/>
          <a:p>
            <a:fld id="{606B752D-732D-4116-9040-5A51BB7B1468}" type="slidenum">
              <a:rPr lang="en-US"/>
              <a:t>42</a:t>
            </a:fld>
            <a:endParaRPr lang="en-US"/>
          </a:p>
        </p:txBody>
      </p:sp>
    </p:spTree>
    <p:extLst>
      <p:ext uri="{BB962C8B-B14F-4D97-AF65-F5344CB8AC3E}">
        <p14:creationId xmlns:p14="http://schemas.microsoft.com/office/powerpoint/2010/main" val="18737516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PC: in the first iteration, compared the medium and high fidelity concepts against a market option found online. </a:t>
            </a:r>
          </a:p>
          <a:p>
            <a:endParaRPr lang="en-US">
              <a:cs typeface="Calibri"/>
            </a:endParaRPr>
          </a:p>
          <a:p>
            <a:r>
              <a:rPr lang="en-US" b="1"/>
              <a:t>FIND SPECIFIC  THINGS TO MENTION </a:t>
            </a:r>
          </a:p>
          <a:p>
            <a:r>
              <a:rPr lang="en-US" b="1">
                <a:cs typeface="Calibri"/>
              </a:rPr>
              <a:t>WHAT WERE THE THINGS COMPARED</a:t>
            </a:r>
          </a:p>
          <a:p>
            <a:r>
              <a:rPr lang="en-US" b="1">
                <a:cs typeface="Calibri"/>
              </a:rPr>
              <a:t>Compared them to a datum which was water pump w one sample</a:t>
            </a:r>
          </a:p>
          <a:p>
            <a:r>
              <a:rPr lang="en-US" b="1">
                <a:cs typeface="Calibri"/>
              </a:rPr>
              <a:t>Mention slimming from 8 concepts to 5 and then further passed 3 to AHP</a:t>
            </a:r>
          </a:p>
          <a:p>
            <a:endParaRPr lang="en-US" b="1">
              <a:cs typeface="Calibri"/>
            </a:endParaRPr>
          </a:p>
        </p:txBody>
      </p:sp>
      <p:sp>
        <p:nvSpPr>
          <p:cNvPr id="4" name="Slide Number Placeholder 3"/>
          <p:cNvSpPr>
            <a:spLocks noGrp="1"/>
          </p:cNvSpPr>
          <p:nvPr>
            <p:ph type="sldNum" sz="quarter" idx="5"/>
          </p:nvPr>
        </p:nvSpPr>
        <p:spPr/>
        <p:txBody>
          <a:bodyPr/>
          <a:lstStyle/>
          <a:p>
            <a:fld id="{606B752D-732D-4116-9040-5A51BB7B1468}" type="slidenum">
              <a:rPr lang="en-US"/>
              <a:t>43</a:t>
            </a:fld>
            <a:endParaRPr lang="en-US"/>
          </a:p>
        </p:txBody>
      </p:sp>
    </p:spTree>
    <p:extLst>
      <p:ext uri="{BB962C8B-B14F-4D97-AF65-F5344CB8AC3E}">
        <p14:creationId xmlns:p14="http://schemas.microsoft.com/office/powerpoint/2010/main" val="41199224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Compared three final evaluation concepts against each other, comparing how each best fulfills the individual engineering characteristic</a:t>
            </a:r>
          </a:p>
          <a:p>
            <a:endParaRPr lang="en-US">
              <a:cs typeface="Calibri"/>
            </a:endParaRPr>
          </a:p>
          <a:p>
            <a:r>
              <a:rPr lang="en-US" b="1"/>
              <a:t>FIND SPECIFIC  THINGS TO MENTION </a:t>
            </a:r>
          </a:p>
          <a:p>
            <a:endParaRPr lang="en-US" b="1">
              <a:cs typeface="Calibri"/>
            </a:endParaRPr>
          </a:p>
        </p:txBody>
      </p:sp>
      <p:sp>
        <p:nvSpPr>
          <p:cNvPr id="4" name="Slide Number Placeholder 3"/>
          <p:cNvSpPr>
            <a:spLocks noGrp="1"/>
          </p:cNvSpPr>
          <p:nvPr>
            <p:ph type="sldNum" sz="quarter" idx="5"/>
          </p:nvPr>
        </p:nvSpPr>
        <p:spPr/>
        <p:txBody>
          <a:bodyPr/>
          <a:lstStyle/>
          <a:p>
            <a:fld id="{606B752D-732D-4116-9040-5A51BB7B1468}" type="slidenum">
              <a:rPr lang="en-US"/>
              <a:t>44</a:t>
            </a:fld>
            <a:endParaRPr lang="en-US"/>
          </a:p>
        </p:txBody>
      </p:sp>
    </p:spTree>
    <p:extLst>
      <p:ext uri="{BB962C8B-B14F-4D97-AF65-F5344CB8AC3E}">
        <p14:creationId xmlns:p14="http://schemas.microsoft.com/office/powerpoint/2010/main" val="35784411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 last time we spoke we showed this animation to  </a:t>
            </a:r>
          </a:p>
        </p:txBody>
      </p:sp>
      <p:sp>
        <p:nvSpPr>
          <p:cNvPr id="4" name="Slide Number Placeholder 3"/>
          <p:cNvSpPr>
            <a:spLocks noGrp="1"/>
          </p:cNvSpPr>
          <p:nvPr>
            <p:ph type="sldNum" sz="quarter" idx="5"/>
          </p:nvPr>
        </p:nvSpPr>
        <p:spPr/>
        <p:txBody>
          <a:bodyPr/>
          <a:lstStyle/>
          <a:p>
            <a:fld id="{606B752D-732D-4116-9040-5A51BB7B1468}" type="slidenum">
              <a:rPr lang="en-US"/>
              <a:t>45</a:t>
            </a:fld>
            <a:endParaRPr lang="en-US"/>
          </a:p>
        </p:txBody>
      </p:sp>
    </p:spTree>
    <p:extLst>
      <p:ext uri="{BB962C8B-B14F-4D97-AF65-F5344CB8AC3E}">
        <p14:creationId xmlns:p14="http://schemas.microsoft.com/office/powerpoint/2010/main" val="41445414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 last time we spoke we showed this animation to </a:t>
            </a:r>
          </a:p>
        </p:txBody>
      </p:sp>
      <p:sp>
        <p:nvSpPr>
          <p:cNvPr id="4" name="Slide Number Placeholder 3"/>
          <p:cNvSpPr>
            <a:spLocks noGrp="1"/>
          </p:cNvSpPr>
          <p:nvPr>
            <p:ph type="sldNum" sz="quarter" idx="5"/>
          </p:nvPr>
        </p:nvSpPr>
        <p:spPr/>
        <p:txBody>
          <a:bodyPr/>
          <a:lstStyle/>
          <a:p>
            <a:fld id="{606B752D-732D-4116-9040-5A51BB7B1468}" type="slidenum">
              <a:rPr lang="en-US"/>
              <a:t>46</a:t>
            </a:fld>
            <a:endParaRPr lang="en-US"/>
          </a:p>
        </p:txBody>
      </p:sp>
    </p:spTree>
    <p:extLst>
      <p:ext uri="{BB962C8B-B14F-4D97-AF65-F5344CB8AC3E}">
        <p14:creationId xmlns:p14="http://schemas.microsoft.com/office/powerpoint/2010/main" val="17217980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 last time we spoke we showed this animation to </a:t>
            </a:r>
          </a:p>
        </p:txBody>
      </p:sp>
      <p:sp>
        <p:nvSpPr>
          <p:cNvPr id="4" name="Slide Number Placeholder 3"/>
          <p:cNvSpPr>
            <a:spLocks noGrp="1"/>
          </p:cNvSpPr>
          <p:nvPr>
            <p:ph type="sldNum" sz="quarter" idx="5"/>
          </p:nvPr>
        </p:nvSpPr>
        <p:spPr/>
        <p:txBody>
          <a:bodyPr/>
          <a:lstStyle/>
          <a:p>
            <a:fld id="{606B752D-732D-4116-9040-5A51BB7B1468}" type="slidenum">
              <a:rPr lang="en-US"/>
              <a:t>47</a:t>
            </a:fld>
            <a:endParaRPr lang="en-US"/>
          </a:p>
        </p:txBody>
      </p:sp>
    </p:spTree>
    <p:extLst>
      <p:ext uri="{BB962C8B-B14F-4D97-AF65-F5344CB8AC3E}">
        <p14:creationId xmlns:p14="http://schemas.microsoft.com/office/powerpoint/2010/main" val="20720234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Winning design in the green box of the drone, shown exactly how it would be mounted on a typical drone.</a:t>
            </a:r>
          </a:p>
        </p:txBody>
      </p:sp>
      <p:sp>
        <p:nvSpPr>
          <p:cNvPr id="4" name="Slide Number Placeholder 3"/>
          <p:cNvSpPr>
            <a:spLocks noGrp="1"/>
          </p:cNvSpPr>
          <p:nvPr>
            <p:ph type="sldNum" sz="quarter" idx="5"/>
          </p:nvPr>
        </p:nvSpPr>
        <p:spPr/>
        <p:txBody>
          <a:bodyPr/>
          <a:lstStyle/>
          <a:p>
            <a:fld id="{606B752D-732D-4116-9040-5A51BB7B1468}" type="slidenum">
              <a:rPr lang="en-US"/>
              <a:t>48</a:t>
            </a:fld>
            <a:endParaRPr lang="en-US"/>
          </a:p>
        </p:txBody>
      </p:sp>
    </p:spTree>
    <p:extLst>
      <p:ext uri="{BB962C8B-B14F-4D97-AF65-F5344CB8AC3E}">
        <p14:creationId xmlns:p14="http://schemas.microsoft.com/office/powerpoint/2010/main" val="20371971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 last time we spoke we showed this animation to </a:t>
            </a:r>
          </a:p>
        </p:txBody>
      </p:sp>
      <p:sp>
        <p:nvSpPr>
          <p:cNvPr id="4" name="Slide Number Placeholder 3"/>
          <p:cNvSpPr>
            <a:spLocks noGrp="1"/>
          </p:cNvSpPr>
          <p:nvPr>
            <p:ph type="sldNum" sz="quarter" idx="5"/>
          </p:nvPr>
        </p:nvSpPr>
        <p:spPr/>
        <p:txBody>
          <a:bodyPr/>
          <a:lstStyle/>
          <a:p>
            <a:fld id="{606B752D-732D-4116-9040-5A51BB7B1468}" type="slidenum">
              <a:rPr lang="en-US"/>
              <a:t>49</a:t>
            </a:fld>
            <a:endParaRPr lang="en-US"/>
          </a:p>
        </p:txBody>
      </p:sp>
    </p:spTree>
    <p:extLst>
      <p:ext uri="{BB962C8B-B14F-4D97-AF65-F5344CB8AC3E}">
        <p14:creationId xmlns:p14="http://schemas.microsoft.com/office/powerpoint/2010/main" val="15610764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Overall weight, Size of Apparatus, Energy Usage, Aerodynamic Drag Force, and Weight Distribution were the main engineering characteristics</a:t>
            </a:r>
            <a:endParaRPr lang="en-US">
              <a:cs typeface="Calibri"/>
            </a:endParaRPr>
          </a:p>
          <a:p>
            <a:endParaRPr lang="en-US">
              <a:cs typeface="Calibri"/>
            </a:endParaRPr>
          </a:p>
          <a:p>
            <a:r>
              <a:rPr lang="en-US">
                <a:cs typeface="Calibri"/>
              </a:rPr>
              <a:t>Overall weight is low because fewer complicated linkages and no high-force stress points to reinforce</a:t>
            </a:r>
          </a:p>
          <a:p>
            <a:r>
              <a:rPr lang="en-US">
                <a:cs typeface="Calibri"/>
              </a:rPr>
              <a:t>Aerodynamic </a:t>
            </a:r>
            <a:r>
              <a:rPr lang="en-US" err="1">
                <a:cs typeface="Calibri"/>
              </a:rPr>
              <a:t>bc</a:t>
            </a:r>
            <a:r>
              <a:rPr lang="en-US">
                <a:cs typeface="Calibri"/>
              </a:rPr>
              <a:t> entire box sealed and can be altered to have good aero properties</a:t>
            </a:r>
          </a:p>
          <a:p>
            <a:r>
              <a:rPr lang="en-US">
                <a:cs typeface="Calibri"/>
              </a:rPr>
              <a:t>Low energy usage because motor can be geared to be in most energy efficient region</a:t>
            </a:r>
          </a:p>
          <a:p>
            <a:r>
              <a:rPr lang="en-US">
                <a:cs typeface="Calibri"/>
              </a:rPr>
              <a:t>Size of apparatus beneficial because it is simple and can have each item reduced in size</a:t>
            </a:r>
          </a:p>
          <a:p>
            <a:r>
              <a:rPr lang="en-US">
                <a:cs typeface="Calibri"/>
              </a:rPr>
              <a:t>Weight distribution will be manually controlled by collecting bottles at opposing weight points</a:t>
            </a:r>
          </a:p>
        </p:txBody>
      </p:sp>
      <p:sp>
        <p:nvSpPr>
          <p:cNvPr id="4" name="Slide Number Placeholder 3"/>
          <p:cNvSpPr>
            <a:spLocks noGrp="1"/>
          </p:cNvSpPr>
          <p:nvPr>
            <p:ph type="sldNum" sz="quarter" idx="5"/>
          </p:nvPr>
        </p:nvSpPr>
        <p:spPr/>
        <p:txBody>
          <a:bodyPr/>
          <a:lstStyle/>
          <a:p>
            <a:fld id="{606B752D-732D-4116-9040-5A51BB7B1468}" type="slidenum">
              <a:rPr lang="en-US"/>
              <a:t>50</a:t>
            </a:fld>
            <a:endParaRPr lang="en-US"/>
          </a:p>
        </p:txBody>
      </p:sp>
    </p:spTree>
    <p:extLst>
      <p:ext uri="{BB962C8B-B14F-4D97-AF65-F5344CB8AC3E}">
        <p14:creationId xmlns:p14="http://schemas.microsoft.com/office/powerpoint/2010/main" val="41472057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Note that also need to create a spring project plan before the semester is over. </a:t>
            </a:r>
          </a:p>
          <a:p>
            <a:r>
              <a:rPr lang="en-US">
                <a:cs typeface="Calibri"/>
              </a:rPr>
              <a:t>In terms of prototyping: Toyota's motto is: "tape it, glue it, weld it" this is how we are going to approach prototyping.</a:t>
            </a:r>
          </a:p>
          <a:p>
            <a:r>
              <a:rPr lang="en-US">
                <a:cs typeface="Calibri"/>
              </a:rPr>
              <a:t>We also will create and present a poster of the project's updates</a:t>
            </a:r>
          </a:p>
        </p:txBody>
      </p:sp>
      <p:sp>
        <p:nvSpPr>
          <p:cNvPr id="4" name="Slide Number Placeholder 3"/>
          <p:cNvSpPr>
            <a:spLocks noGrp="1"/>
          </p:cNvSpPr>
          <p:nvPr>
            <p:ph type="sldNum" sz="quarter" idx="5"/>
          </p:nvPr>
        </p:nvSpPr>
        <p:spPr/>
        <p:txBody>
          <a:bodyPr/>
          <a:lstStyle/>
          <a:p>
            <a:fld id="{606B752D-732D-4116-9040-5A51BB7B1468}" type="slidenum">
              <a:rPr lang="en-US"/>
              <a:t>51</a:t>
            </a:fld>
            <a:endParaRPr lang="en-US"/>
          </a:p>
        </p:txBody>
      </p:sp>
    </p:spTree>
    <p:extLst>
      <p:ext uri="{BB962C8B-B14F-4D97-AF65-F5344CB8AC3E}">
        <p14:creationId xmlns:p14="http://schemas.microsoft.com/office/powerpoint/2010/main" val="1780769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contacted a marine biologist with questions about collecting ocean samples for harmful substances to the environment.</a:t>
            </a:r>
            <a:endParaRPr lang="en-US"/>
          </a:p>
          <a:p>
            <a:r>
              <a:rPr lang="en-US">
                <a:cs typeface="Calibri"/>
              </a:rPr>
              <a:t>We have received a response...</a:t>
            </a:r>
          </a:p>
          <a:p>
            <a:r>
              <a:rPr lang="en-US">
                <a:cs typeface="Calibri"/>
              </a:rPr>
              <a:t>Tara specializes in testing for pathogens </a:t>
            </a:r>
          </a:p>
          <a:p>
            <a:endParaRPr lang="en-US">
              <a:cs typeface="Calibri"/>
            </a:endParaRPr>
          </a:p>
          <a:p>
            <a:r>
              <a:rPr lang="en-US">
                <a:cs typeface="Calibri"/>
              </a:rPr>
              <a:t>Sample size requirements: 100 ml (100 g)</a:t>
            </a:r>
          </a:p>
          <a:p>
            <a:r>
              <a:rPr lang="en-US">
                <a:cs typeface="Calibri"/>
              </a:rPr>
              <a:t>Sample collection requirements: keep it out of sunlight, UV light will harm validity of sample once it is taken (the natural conditions should be altered as little as possible when brought into the lab)</a:t>
            </a:r>
          </a:p>
          <a:p>
            <a:r>
              <a:rPr lang="en-US">
                <a:cs typeface="Calibri"/>
              </a:rPr>
              <a:t>- surface collection is fine, since algae congregate at the surface level in dense portions. </a:t>
            </a:r>
          </a:p>
          <a:p>
            <a:r>
              <a:rPr lang="en-US">
                <a:cs typeface="Calibri"/>
              </a:rPr>
              <a:t>Additional research resources: she told us to check out scholarly research articles related to our sample substances</a:t>
            </a:r>
          </a:p>
        </p:txBody>
      </p:sp>
      <p:sp>
        <p:nvSpPr>
          <p:cNvPr id="4" name="Slide Number Placeholder 3"/>
          <p:cNvSpPr>
            <a:spLocks noGrp="1"/>
          </p:cNvSpPr>
          <p:nvPr>
            <p:ph type="sldNum" sz="quarter" idx="5"/>
          </p:nvPr>
        </p:nvSpPr>
        <p:spPr/>
        <p:txBody>
          <a:bodyPr/>
          <a:lstStyle/>
          <a:p>
            <a:fld id="{606B752D-732D-4116-9040-5A51BB7B1468}" type="slidenum">
              <a:rPr lang="en-US"/>
              <a:t>6</a:t>
            </a:fld>
            <a:endParaRPr lang="en-US"/>
          </a:p>
        </p:txBody>
      </p:sp>
    </p:spTree>
    <p:extLst>
      <p:ext uri="{BB962C8B-B14F-4D97-AF65-F5344CB8AC3E}">
        <p14:creationId xmlns:p14="http://schemas.microsoft.com/office/powerpoint/2010/main" val="34474849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Talk about the 5 most important engineering characteristics. Mention 1) does not critically impede flight, 2) collect samples, 3) store samples, 4) multiple samples were the 4 critical customer requirements </a:t>
            </a:r>
          </a:p>
        </p:txBody>
      </p:sp>
      <p:sp>
        <p:nvSpPr>
          <p:cNvPr id="4" name="Slide Number Placeholder 3"/>
          <p:cNvSpPr>
            <a:spLocks noGrp="1"/>
          </p:cNvSpPr>
          <p:nvPr>
            <p:ph type="sldNum" sz="quarter" idx="5"/>
          </p:nvPr>
        </p:nvSpPr>
        <p:spPr/>
        <p:txBody>
          <a:bodyPr/>
          <a:lstStyle/>
          <a:p>
            <a:fld id="{606B752D-732D-4116-9040-5A51BB7B1468}" type="slidenum">
              <a:rPr lang="en-US"/>
              <a:t>53</a:t>
            </a:fld>
            <a:endParaRPr lang="en-US"/>
          </a:p>
        </p:txBody>
      </p:sp>
    </p:spTree>
    <p:extLst>
      <p:ext uri="{BB962C8B-B14F-4D97-AF65-F5344CB8AC3E}">
        <p14:creationId xmlns:p14="http://schemas.microsoft.com/office/powerpoint/2010/main" val="3064280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Talk about how the concepts from the concept generation stage were compared among the customer needs and engineering characteristics and then further narrowed down from there.</a:t>
            </a:r>
          </a:p>
        </p:txBody>
      </p:sp>
      <p:sp>
        <p:nvSpPr>
          <p:cNvPr id="4" name="Slide Number Placeholder 3"/>
          <p:cNvSpPr>
            <a:spLocks noGrp="1"/>
          </p:cNvSpPr>
          <p:nvPr>
            <p:ph type="sldNum" sz="quarter" idx="5"/>
          </p:nvPr>
        </p:nvSpPr>
        <p:spPr/>
        <p:txBody>
          <a:bodyPr/>
          <a:lstStyle/>
          <a:p>
            <a:fld id="{606B752D-732D-4116-9040-5A51BB7B1468}" type="slidenum">
              <a:rPr lang="en-US"/>
              <a:t>54</a:t>
            </a:fld>
            <a:endParaRPr lang="en-US"/>
          </a:p>
        </p:txBody>
      </p:sp>
    </p:spTree>
    <p:extLst>
      <p:ext uri="{BB962C8B-B14F-4D97-AF65-F5344CB8AC3E}">
        <p14:creationId xmlns:p14="http://schemas.microsoft.com/office/powerpoint/2010/main" val="32995271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From the </a:t>
            </a:r>
            <a:r>
              <a:rPr lang="en-US" err="1">
                <a:cs typeface="Calibri"/>
              </a:rPr>
              <a:t>pugh</a:t>
            </a:r>
            <a:r>
              <a:rPr lang="en-US">
                <a:cs typeface="Calibri"/>
              </a:rPr>
              <a:t> chart we get the final 3 concepts, multiroom reel, syringe collection, separate reels one way cap,</a:t>
            </a:r>
          </a:p>
          <a:p>
            <a:endParaRPr lang="en-US">
              <a:cs typeface="Calibri"/>
            </a:endParaRPr>
          </a:p>
          <a:p>
            <a:r>
              <a:rPr lang="en-US">
                <a:cs typeface="Calibri"/>
              </a:rPr>
              <a:t>Then compared the engineering characteristics between each other to find their individual relative weight, and further compared each concept to each other based on the most important engineering characteristics.</a:t>
            </a:r>
          </a:p>
          <a:p>
            <a:r>
              <a:rPr lang="en-US" err="1">
                <a:cs typeface="Calibri"/>
              </a:rPr>
              <a:t>MultiReel</a:t>
            </a:r>
            <a:r>
              <a:rPr lang="en-US">
                <a:cs typeface="Calibri"/>
              </a:rPr>
              <a:t> one way cap had 0.51 out of 1 for the final weighting, showing that it is the ideal design </a:t>
            </a:r>
          </a:p>
        </p:txBody>
      </p:sp>
      <p:sp>
        <p:nvSpPr>
          <p:cNvPr id="4" name="Slide Number Placeholder 3"/>
          <p:cNvSpPr>
            <a:spLocks noGrp="1"/>
          </p:cNvSpPr>
          <p:nvPr>
            <p:ph type="sldNum" sz="quarter" idx="5"/>
          </p:nvPr>
        </p:nvSpPr>
        <p:spPr/>
        <p:txBody>
          <a:bodyPr/>
          <a:lstStyle/>
          <a:p>
            <a:fld id="{606B752D-732D-4116-9040-5A51BB7B1468}" type="slidenum">
              <a:rPr lang="en-US"/>
              <a:t>55</a:t>
            </a:fld>
            <a:endParaRPr lang="en-US"/>
          </a:p>
        </p:txBody>
      </p:sp>
    </p:spTree>
    <p:extLst>
      <p:ext uri="{BB962C8B-B14F-4D97-AF65-F5344CB8AC3E}">
        <p14:creationId xmlns:p14="http://schemas.microsoft.com/office/powerpoint/2010/main" val="33187378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contacted a marine biologist with questions about collecting ocean samples for harmful substances to the environment.</a:t>
            </a:r>
            <a:endParaRPr lang="en-US"/>
          </a:p>
          <a:p>
            <a:r>
              <a:rPr lang="en-US">
                <a:cs typeface="Calibri"/>
              </a:rPr>
              <a:t>We have received a response...</a:t>
            </a:r>
          </a:p>
          <a:p>
            <a:r>
              <a:rPr lang="en-US">
                <a:cs typeface="Calibri"/>
              </a:rPr>
              <a:t>Tara specializes in testing for pathogens </a:t>
            </a:r>
          </a:p>
          <a:p>
            <a:endParaRPr lang="en-US">
              <a:cs typeface="Calibri"/>
            </a:endParaRPr>
          </a:p>
          <a:p>
            <a:r>
              <a:rPr lang="en-US">
                <a:cs typeface="Calibri"/>
              </a:rPr>
              <a:t>Sample size requirements: 100 ml (100 g)</a:t>
            </a:r>
          </a:p>
          <a:p>
            <a:r>
              <a:rPr lang="en-US">
                <a:cs typeface="Calibri"/>
              </a:rPr>
              <a:t>Sample collection requirements: keep it out of sunlight, UV light will harm validity of sample once it is taken (the natural conditions should be altered as little as possible when brought into the lab)</a:t>
            </a:r>
          </a:p>
          <a:p>
            <a:r>
              <a:rPr lang="en-US">
                <a:cs typeface="Calibri"/>
              </a:rPr>
              <a:t>- surface collection is fine, since algae congregate at the surface level in dense portions. </a:t>
            </a:r>
          </a:p>
          <a:p>
            <a:r>
              <a:rPr lang="en-US">
                <a:cs typeface="Calibri"/>
              </a:rPr>
              <a:t>Additional research resources: she told us to check out scholarly research articles related to our sample substances</a:t>
            </a:r>
          </a:p>
        </p:txBody>
      </p:sp>
      <p:sp>
        <p:nvSpPr>
          <p:cNvPr id="4" name="Slide Number Placeholder 3"/>
          <p:cNvSpPr>
            <a:spLocks noGrp="1"/>
          </p:cNvSpPr>
          <p:nvPr>
            <p:ph type="sldNum" sz="quarter" idx="5"/>
          </p:nvPr>
        </p:nvSpPr>
        <p:spPr/>
        <p:txBody>
          <a:bodyPr/>
          <a:lstStyle/>
          <a:p>
            <a:fld id="{606B752D-732D-4116-9040-5A51BB7B1468}" type="slidenum">
              <a:rPr lang="en-US"/>
              <a:t>56</a:t>
            </a:fld>
            <a:endParaRPr lang="en-US"/>
          </a:p>
        </p:txBody>
      </p:sp>
    </p:spTree>
    <p:extLst>
      <p:ext uri="{BB962C8B-B14F-4D97-AF65-F5344CB8AC3E}">
        <p14:creationId xmlns:p14="http://schemas.microsoft.com/office/powerpoint/2010/main" val="26264658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contacted a marine biologist with questions about collecting ocean samples for harmful substances to the environment.</a:t>
            </a:r>
            <a:endParaRPr lang="en-US"/>
          </a:p>
          <a:p>
            <a:r>
              <a:rPr lang="en-US">
                <a:cs typeface="Calibri"/>
              </a:rPr>
              <a:t>We have received a response...</a:t>
            </a:r>
          </a:p>
          <a:p>
            <a:r>
              <a:rPr lang="en-US">
                <a:cs typeface="Calibri"/>
              </a:rPr>
              <a:t>Tara specializes in testing for pathogens </a:t>
            </a:r>
          </a:p>
          <a:p>
            <a:endParaRPr lang="en-US">
              <a:cs typeface="Calibri"/>
            </a:endParaRPr>
          </a:p>
          <a:p>
            <a:r>
              <a:rPr lang="en-US">
                <a:cs typeface="Calibri"/>
              </a:rPr>
              <a:t>Sample size requirements: 100 ml (100 g)</a:t>
            </a:r>
          </a:p>
          <a:p>
            <a:r>
              <a:rPr lang="en-US">
                <a:cs typeface="Calibri"/>
              </a:rPr>
              <a:t>Sample collection requirements: keep it out of sunlight, UV light will harm validity of sample once it is taken (the natural conditions should be altered as little as possible when brought into the lab)</a:t>
            </a:r>
          </a:p>
          <a:p>
            <a:r>
              <a:rPr lang="en-US">
                <a:cs typeface="Calibri"/>
              </a:rPr>
              <a:t>- surface collection is fine, since algae congregate at the surface level in dense portions. </a:t>
            </a:r>
          </a:p>
          <a:p>
            <a:r>
              <a:rPr lang="en-US">
                <a:cs typeface="Calibri"/>
              </a:rPr>
              <a:t>Additional research resources: she told us to check out scholarly research articles related to our sample substances</a:t>
            </a:r>
          </a:p>
        </p:txBody>
      </p:sp>
      <p:sp>
        <p:nvSpPr>
          <p:cNvPr id="4" name="Slide Number Placeholder 3"/>
          <p:cNvSpPr>
            <a:spLocks noGrp="1"/>
          </p:cNvSpPr>
          <p:nvPr>
            <p:ph type="sldNum" sz="quarter" idx="5"/>
          </p:nvPr>
        </p:nvSpPr>
        <p:spPr/>
        <p:txBody>
          <a:bodyPr/>
          <a:lstStyle/>
          <a:p>
            <a:fld id="{606B752D-732D-4116-9040-5A51BB7B1468}" type="slidenum">
              <a:rPr lang="en-US"/>
              <a:t>57</a:t>
            </a:fld>
            <a:endParaRPr lang="en-US"/>
          </a:p>
        </p:txBody>
      </p:sp>
    </p:spTree>
    <p:extLst>
      <p:ext uri="{BB962C8B-B14F-4D97-AF65-F5344CB8AC3E}">
        <p14:creationId xmlns:p14="http://schemas.microsoft.com/office/powerpoint/2010/main" val="8411280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contacted a marine biologist with questions about collecting ocean samples for harmful substances to the environment.</a:t>
            </a:r>
            <a:endParaRPr lang="en-US"/>
          </a:p>
          <a:p>
            <a:r>
              <a:rPr lang="en-US">
                <a:cs typeface="Calibri"/>
              </a:rPr>
              <a:t>We have received a response...</a:t>
            </a:r>
          </a:p>
          <a:p>
            <a:r>
              <a:rPr lang="en-US">
                <a:cs typeface="Calibri"/>
              </a:rPr>
              <a:t>Tara specializes in testing for pathogens </a:t>
            </a:r>
          </a:p>
          <a:p>
            <a:endParaRPr lang="en-US">
              <a:cs typeface="Calibri"/>
            </a:endParaRPr>
          </a:p>
          <a:p>
            <a:r>
              <a:rPr lang="en-US">
                <a:cs typeface="Calibri"/>
              </a:rPr>
              <a:t>Sample size requirements: 100 ml (100 g)</a:t>
            </a:r>
          </a:p>
          <a:p>
            <a:r>
              <a:rPr lang="en-US">
                <a:cs typeface="Calibri"/>
              </a:rPr>
              <a:t>Sample collection requirements: keep it out of sunlight, UV light will harm validity of sample once it is taken (the natural conditions should be altered as little as possible when brought into the lab)</a:t>
            </a:r>
          </a:p>
          <a:p>
            <a:r>
              <a:rPr lang="en-US">
                <a:cs typeface="Calibri"/>
              </a:rPr>
              <a:t>- surface collection is fine, since algae congregate at the surface level in dense portions. </a:t>
            </a:r>
          </a:p>
          <a:p>
            <a:r>
              <a:rPr lang="en-US">
                <a:cs typeface="Calibri"/>
              </a:rPr>
              <a:t>Additional research resources: she told us to check out scholarly research articles related to our sample substances</a:t>
            </a:r>
          </a:p>
        </p:txBody>
      </p:sp>
      <p:sp>
        <p:nvSpPr>
          <p:cNvPr id="4" name="Slide Number Placeholder 3"/>
          <p:cNvSpPr>
            <a:spLocks noGrp="1"/>
          </p:cNvSpPr>
          <p:nvPr>
            <p:ph type="sldNum" sz="quarter" idx="5"/>
          </p:nvPr>
        </p:nvSpPr>
        <p:spPr/>
        <p:txBody>
          <a:bodyPr/>
          <a:lstStyle/>
          <a:p>
            <a:fld id="{606B752D-732D-4116-9040-5A51BB7B1468}" type="slidenum">
              <a:rPr lang="en-US"/>
              <a:t>58</a:t>
            </a:fld>
            <a:endParaRPr lang="en-US"/>
          </a:p>
        </p:txBody>
      </p:sp>
    </p:spTree>
    <p:extLst>
      <p:ext uri="{BB962C8B-B14F-4D97-AF65-F5344CB8AC3E}">
        <p14:creationId xmlns:p14="http://schemas.microsoft.com/office/powerpoint/2010/main" val="32346198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contacted a marine biologist with questions about collecting ocean samples for harmful substances to the environment.</a:t>
            </a:r>
            <a:endParaRPr lang="en-US"/>
          </a:p>
          <a:p>
            <a:r>
              <a:rPr lang="en-US">
                <a:cs typeface="Calibri"/>
              </a:rPr>
              <a:t>We have received a response...</a:t>
            </a:r>
          </a:p>
          <a:p>
            <a:r>
              <a:rPr lang="en-US">
                <a:cs typeface="Calibri"/>
              </a:rPr>
              <a:t>Tara specializes in testing for pathogens </a:t>
            </a:r>
          </a:p>
          <a:p>
            <a:endParaRPr lang="en-US">
              <a:cs typeface="Calibri"/>
            </a:endParaRPr>
          </a:p>
          <a:p>
            <a:r>
              <a:rPr lang="en-US">
                <a:cs typeface="Calibri"/>
              </a:rPr>
              <a:t>Sample size requirements: 100 ml (100 g)</a:t>
            </a:r>
          </a:p>
          <a:p>
            <a:r>
              <a:rPr lang="en-US">
                <a:cs typeface="Calibri"/>
              </a:rPr>
              <a:t>Sample collection requirements: keep it out of sunlight, UV light will harm validity of sample once it is taken (the natural conditions should be altered as little as possible when brought into the lab)</a:t>
            </a:r>
          </a:p>
          <a:p>
            <a:r>
              <a:rPr lang="en-US">
                <a:cs typeface="Calibri"/>
              </a:rPr>
              <a:t>- surface collection is fine, since algae congregate at the surface level in dense portions. </a:t>
            </a:r>
          </a:p>
          <a:p>
            <a:r>
              <a:rPr lang="en-US">
                <a:cs typeface="Calibri"/>
              </a:rPr>
              <a:t>Additional research resources: she told us to check out scholarly research articles related to our sample substances</a:t>
            </a:r>
          </a:p>
        </p:txBody>
      </p:sp>
      <p:sp>
        <p:nvSpPr>
          <p:cNvPr id="4" name="Slide Number Placeholder 3"/>
          <p:cNvSpPr>
            <a:spLocks noGrp="1"/>
          </p:cNvSpPr>
          <p:nvPr>
            <p:ph type="sldNum" sz="quarter" idx="5"/>
          </p:nvPr>
        </p:nvSpPr>
        <p:spPr/>
        <p:txBody>
          <a:bodyPr/>
          <a:lstStyle/>
          <a:p>
            <a:fld id="{606B752D-732D-4116-9040-5A51BB7B1468}" type="slidenum">
              <a:rPr lang="en-US"/>
              <a:t>59</a:t>
            </a:fld>
            <a:endParaRPr lang="en-US"/>
          </a:p>
        </p:txBody>
      </p:sp>
    </p:spTree>
    <p:extLst>
      <p:ext uri="{BB962C8B-B14F-4D97-AF65-F5344CB8AC3E}">
        <p14:creationId xmlns:p14="http://schemas.microsoft.com/office/powerpoint/2010/main" val="14127909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Transition Slide: discuss how we went from targets and metrics to begin the process of concept generation </a:t>
            </a:r>
          </a:p>
        </p:txBody>
      </p:sp>
      <p:sp>
        <p:nvSpPr>
          <p:cNvPr id="4" name="Slide Number Placeholder 3"/>
          <p:cNvSpPr>
            <a:spLocks noGrp="1"/>
          </p:cNvSpPr>
          <p:nvPr>
            <p:ph type="sldNum" sz="quarter" idx="5"/>
          </p:nvPr>
        </p:nvSpPr>
        <p:spPr/>
        <p:txBody>
          <a:bodyPr/>
          <a:lstStyle/>
          <a:p>
            <a:fld id="{606B752D-732D-4116-9040-5A51BB7B1468}" type="slidenum">
              <a:rPr lang="en-US" smtClean="0"/>
              <a:t>60</a:t>
            </a:fld>
            <a:endParaRPr lang="en-US"/>
          </a:p>
        </p:txBody>
      </p:sp>
    </p:spTree>
    <p:extLst>
      <p:ext uri="{BB962C8B-B14F-4D97-AF65-F5344CB8AC3E}">
        <p14:creationId xmlns:p14="http://schemas.microsoft.com/office/powerpoint/2010/main" val="34736318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Talk about the 5 most important engineering characteristics. Mention 1) does not critically impede flight, 2) collect samples, 3) store samples, 4) multiple samples were the 4 critical customer requirements </a:t>
            </a:r>
          </a:p>
        </p:txBody>
      </p:sp>
      <p:sp>
        <p:nvSpPr>
          <p:cNvPr id="4" name="Slide Number Placeholder 3"/>
          <p:cNvSpPr>
            <a:spLocks noGrp="1"/>
          </p:cNvSpPr>
          <p:nvPr>
            <p:ph type="sldNum" sz="quarter" idx="5"/>
          </p:nvPr>
        </p:nvSpPr>
        <p:spPr/>
        <p:txBody>
          <a:bodyPr/>
          <a:lstStyle/>
          <a:p>
            <a:fld id="{606B752D-732D-4116-9040-5A51BB7B1468}" type="slidenum">
              <a:rPr lang="en-US"/>
              <a:t>61</a:t>
            </a:fld>
            <a:endParaRPr lang="en-US"/>
          </a:p>
        </p:txBody>
      </p:sp>
    </p:spTree>
    <p:extLst>
      <p:ext uri="{BB962C8B-B14F-4D97-AF65-F5344CB8AC3E}">
        <p14:creationId xmlns:p14="http://schemas.microsoft.com/office/powerpoint/2010/main" val="3638127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 last time we spoke we showed this animation to </a:t>
            </a:r>
          </a:p>
        </p:txBody>
      </p:sp>
      <p:sp>
        <p:nvSpPr>
          <p:cNvPr id="4" name="Slide Number Placeholder 3"/>
          <p:cNvSpPr>
            <a:spLocks noGrp="1"/>
          </p:cNvSpPr>
          <p:nvPr>
            <p:ph type="sldNum" sz="quarter" idx="5"/>
          </p:nvPr>
        </p:nvSpPr>
        <p:spPr/>
        <p:txBody>
          <a:bodyPr/>
          <a:lstStyle/>
          <a:p>
            <a:fld id="{606B752D-732D-4116-9040-5A51BB7B1468}" type="slidenum">
              <a:rPr lang="en-US"/>
              <a:t>62</a:t>
            </a:fld>
            <a:endParaRPr lang="en-US"/>
          </a:p>
        </p:txBody>
      </p:sp>
    </p:spTree>
    <p:extLst>
      <p:ext uri="{BB962C8B-B14F-4D97-AF65-F5344CB8AC3E}">
        <p14:creationId xmlns:p14="http://schemas.microsoft.com/office/powerpoint/2010/main" val="2784122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contacted a marine biologist with questions about collecting ocean samples for harmful substances to the environment.</a:t>
            </a:r>
            <a:endParaRPr lang="en-US"/>
          </a:p>
          <a:p>
            <a:r>
              <a:rPr lang="en-US">
                <a:cs typeface="Calibri"/>
              </a:rPr>
              <a:t>We have received a response...</a:t>
            </a:r>
          </a:p>
          <a:p>
            <a:r>
              <a:rPr lang="en-US">
                <a:cs typeface="Calibri"/>
              </a:rPr>
              <a:t>Tara specializes in testing for pathogens </a:t>
            </a:r>
          </a:p>
          <a:p>
            <a:endParaRPr lang="en-US">
              <a:cs typeface="Calibri"/>
            </a:endParaRPr>
          </a:p>
          <a:p>
            <a:r>
              <a:rPr lang="en-US">
                <a:cs typeface="Calibri"/>
              </a:rPr>
              <a:t>Sample size requirements: 100 ml (100 g)</a:t>
            </a:r>
          </a:p>
          <a:p>
            <a:r>
              <a:rPr lang="en-US">
                <a:cs typeface="Calibri"/>
              </a:rPr>
              <a:t>Sample collection requirements: keep it out of sunlight, UV light will harm validity of sample once it is taken (the natural conditions should be altered as little as possible when brought into the lab)</a:t>
            </a:r>
          </a:p>
          <a:p>
            <a:r>
              <a:rPr lang="en-US">
                <a:cs typeface="Calibri"/>
              </a:rPr>
              <a:t>- surface collection is fine, since algae congregate at the surface level in dense portions. </a:t>
            </a:r>
          </a:p>
          <a:p>
            <a:r>
              <a:rPr lang="en-US">
                <a:cs typeface="Calibri"/>
              </a:rPr>
              <a:t>Additional research resources: she told us to check out scholarly research articles related to our sample substances</a:t>
            </a:r>
          </a:p>
        </p:txBody>
      </p:sp>
      <p:sp>
        <p:nvSpPr>
          <p:cNvPr id="4" name="Slide Number Placeholder 3"/>
          <p:cNvSpPr>
            <a:spLocks noGrp="1"/>
          </p:cNvSpPr>
          <p:nvPr>
            <p:ph type="sldNum" sz="quarter" idx="5"/>
          </p:nvPr>
        </p:nvSpPr>
        <p:spPr/>
        <p:txBody>
          <a:bodyPr/>
          <a:lstStyle/>
          <a:p>
            <a:fld id="{606B752D-732D-4116-9040-5A51BB7B1468}" type="slidenum">
              <a:rPr lang="en-US"/>
              <a:t>7</a:t>
            </a:fld>
            <a:endParaRPr lang="en-US"/>
          </a:p>
        </p:txBody>
      </p:sp>
    </p:spTree>
    <p:extLst>
      <p:ext uri="{BB962C8B-B14F-4D97-AF65-F5344CB8AC3E}">
        <p14:creationId xmlns:p14="http://schemas.microsoft.com/office/powerpoint/2010/main" val="10807196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contacted a marine biologist with questions about collecting ocean samples for harmful substances to the environment.</a:t>
            </a:r>
            <a:endParaRPr lang="en-US"/>
          </a:p>
          <a:p>
            <a:r>
              <a:rPr lang="en-US">
                <a:cs typeface="Calibri"/>
              </a:rPr>
              <a:t>We have received a response...</a:t>
            </a:r>
          </a:p>
          <a:p>
            <a:r>
              <a:rPr lang="en-US">
                <a:cs typeface="Calibri"/>
              </a:rPr>
              <a:t>Tara specializes in testing for pathogens </a:t>
            </a:r>
          </a:p>
          <a:p>
            <a:endParaRPr lang="en-US">
              <a:cs typeface="Calibri"/>
            </a:endParaRPr>
          </a:p>
          <a:p>
            <a:r>
              <a:rPr lang="en-US">
                <a:cs typeface="Calibri"/>
              </a:rPr>
              <a:t>Sample size requirements: 100 ml (100 g)</a:t>
            </a:r>
          </a:p>
          <a:p>
            <a:r>
              <a:rPr lang="en-US">
                <a:cs typeface="Calibri"/>
              </a:rPr>
              <a:t>Sample collection requirements: keep it out of sunlight, UV light will harm validity of sample once it is taken (the natural conditions should be altered as little as possible when brought into the lab)</a:t>
            </a:r>
          </a:p>
          <a:p>
            <a:r>
              <a:rPr lang="en-US">
                <a:cs typeface="Calibri"/>
              </a:rPr>
              <a:t>- surface collection is fine, since algae congregate at the surface level in dense portions. </a:t>
            </a:r>
          </a:p>
          <a:p>
            <a:r>
              <a:rPr lang="en-US">
                <a:cs typeface="Calibri"/>
              </a:rPr>
              <a:t>Additional research resources: she told us to check out scholarly research articles related to our sample substances</a:t>
            </a:r>
          </a:p>
        </p:txBody>
      </p:sp>
      <p:sp>
        <p:nvSpPr>
          <p:cNvPr id="4" name="Slide Number Placeholder 3"/>
          <p:cNvSpPr>
            <a:spLocks noGrp="1"/>
          </p:cNvSpPr>
          <p:nvPr>
            <p:ph type="sldNum" sz="quarter" idx="5"/>
          </p:nvPr>
        </p:nvSpPr>
        <p:spPr/>
        <p:txBody>
          <a:bodyPr/>
          <a:lstStyle/>
          <a:p>
            <a:fld id="{606B752D-732D-4116-9040-5A51BB7B1468}" type="slidenum">
              <a:rPr lang="en-US"/>
              <a:t>63</a:t>
            </a:fld>
            <a:endParaRPr lang="en-US"/>
          </a:p>
        </p:txBody>
      </p:sp>
    </p:spTree>
    <p:extLst>
      <p:ext uri="{BB962C8B-B14F-4D97-AF65-F5344CB8AC3E}">
        <p14:creationId xmlns:p14="http://schemas.microsoft.com/office/powerpoint/2010/main" val="331819674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BPwC</a:t>
            </a:r>
            <a:r>
              <a:rPr lang="en-US">
                <a:cs typeface="Calibri"/>
              </a:rPr>
              <a:t>: Ranked our 9 customer requirements in an order using rating for 0 or 1 to gauged importance vs </a:t>
            </a:r>
            <a:r>
              <a:rPr lang="en-US" err="1">
                <a:cs typeface="Calibri"/>
              </a:rPr>
              <a:t>eachother</a:t>
            </a:r>
            <a:r>
              <a:rPr lang="en-US">
                <a:cs typeface="Calibri"/>
              </a:rPr>
              <a:t>. This gave us relative weights to use in the </a:t>
            </a:r>
            <a:r>
              <a:rPr lang="en-US" err="1">
                <a:cs typeface="Calibri"/>
              </a:rPr>
              <a:t>HoQ</a:t>
            </a:r>
            <a:endParaRPr lang="en-US">
              <a:cs typeface="Calibri"/>
            </a:endParaRPr>
          </a:p>
          <a:p>
            <a:r>
              <a:rPr lang="en-US" err="1">
                <a:cs typeface="Calibri"/>
              </a:rPr>
              <a:t>HoQ</a:t>
            </a:r>
            <a:r>
              <a:rPr lang="en-US">
                <a:cs typeface="Calibri"/>
              </a:rPr>
              <a:t>: </a:t>
            </a:r>
            <a:r>
              <a:rPr lang="en-US" err="1">
                <a:cs typeface="Calibri"/>
              </a:rPr>
              <a:t>MEasured</a:t>
            </a:r>
            <a:r>
              <a:rPr lang="en-US">
                <a:cs typeface="Calibri"/>
              </a:rPr>
              <a:t> how well each requirement related to the 11 engineering characteristics we generated . Used the </a:t>
            </a:r>
            <a:r>
              <a:rPr lang="en-US" err="1">
                <a:cs typeface="Calibri"/>
              </a:rPr>
              <a:t>imprtance</a:t>
            </a:r>
            <a:r>
              <a:rPr lang="en-US">
                <a:cs typeface="Calibri"/>
              </a:rPr>
              <a:t> weight factors of each customer requirement to determine a ranked order of which </a:t>
            </a:r>
            <a:r>
              <a:rPr lang="en-US" err="1">
                <a:cs typeface="Calibri"/>
              </a:rPr>
              <a:t>enigneering</a:t>
            </a:r>
            <a:r>
              <a:rPr lang="en-US">
                <a:cs typeface="Calibri"/>
              </a:rPr>
              <a:t> characteristics were most important to use in the Pugh Charts.</a:t>
            </a:r>
          </a:p>
          <a:p>
            <a:r>
              <a:rPr lang="en-US">
                <a:cs typeface="Calibri"/>
              </a:rPr>
              <a:t>PC: in the first iteration, compared the medium and high fidelity concepts against a market option found online. </a:t>
            </a:r>
          </a:p>
        </p:txBody>
      </p:sp>
      <p:sp>
        <p:nvSpPr>
          <p:cNvPr id="4" name="Slide Number Placeholder 3"/>
          <p:cNvSpPr>
            <a:spLocks noGrp="1"/>
          </p:cNvSpPr>
          <p:nvPr>
            <p:ph type="sldNum" sz="quarter" idx="5"/>
          </p:nvPr>
        </p:nvSpPr>
        <p:spPr/>
        <p:txBody>
          <a:bodyPr/>
          <a:lstStyle/>
          <a:p>
            <a:fld id="{606B752D-732D-4116-9040-5A51BB7B1468}" type="slidenum">
              <a:rPr lang="en-US"/>
              <a:t>64</a:t>
            </a:fld>
            <a:endParaRPr lang="en-US"/>
          </a:p>
        </p:txBody>
      </p:sp>
    </p:spTree>
    <p:extLst>
      <p:ext uri="{BB962C8B-B14F-4D97-AF65-F5344CB8AC3E}">
        <p14:creationId xmlns:p14="http://schemas.microsoft.com/office/powerpoint/2010/main" val="42192204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Feedback – communication between the system and the user,  it ties back into safety and stability. </a:t>
            </a:r>
          </a:p>
          <a:p>
            <a:endParaRPr lang="en-US">
              <a:cs typeface="Calibri"/>
            </a:endParaRPr>
          </a:p>
          <a:p>
            <a:r>
              <a:rPr lang="en-US">
                <a:cs typeface="Calibri"/>
              </a:rPr>
              <a:t> The bottom line is that were are taking delicate and sensitive equipment into a chaotic and unpredictable environment, so mitigating disturbances is key.</a:t>
            </a:r>
          </a:p>
        </p:txBody>
      </p:sp>
      <p:sp>
        <p:nvSpPr>
          <p:cNvPr id="4" name="Slide Number Placeholder 3"/>
          <p:cNvSpPr>
            <a:spLocks noGrp="1"/>
          </p:cNvSpPr>
          <p:nvPr>
            <p:ph type="sldNum" sz="quarter" idx="5"/>
          </p:nvPr>
        </p:nvSpPr>
        <p:spPr/>
        <p:txBody>
          <a:bodyPr/>
          <a:lstStyle/>
          <a:p>
            <a:fld id="{606B752D-732D-4116-9040-5A51BB7B1468}" type="slidenum">
              <a:rPr lang="en-US"/>
              <a:t>67</a:t>
            </a:fld>
            <a:endParaRPr lang="en-US"/>
          </a:p>
        </p:txBody>
      </p:sp>
    </p:spTree>
    <p:extLst>
      <p:ext uri="{BB962C8B-B14F-4D97-AF65-F5344CB8AC3E}">
        <p14:creationId xmlns:p14="http://schemas.microsoft.com/office/powerpoint/2010/main" val="31715054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contacted a marine biologist with questions about collecting ocean samples for harmful substances to the environment.</a:t>
            </a:r>
            <a:endParaRPr lang="en-US"/>
          </a:p>
          <a:p>
            <a:r>
              <a:rPr lang="en-US">
                <a:cs typeface="Calibri"/>
              </a:rPr>
              <a:t>We have received a response...</a:t>
            </a:r>
          </a:p>
          <a:p>
            <a:r>
              <a:rPr lang="en-US">
                <a:cs typeface="Calibri"/>
              </a:rPr>
              <a:t>Tara specializes in testing for pathogens </a:t>
            </a:r>
          </a:p>
          <a:p>
            <a:endParaRPr lang="en-US">
              <a:cs typeface="Calibri"/>
            </a:endParaRPr>
          </a:p>
          <a:p>
            <a:r>
              <a:rPr lang="en-US">
                <a:cs typeface="Calibri"/>
              </a:rPr>
              <a:t>Sample size requirements: 100 ml (100 g)</a:t>
            </a:r>
          </a:p>
          <a:p>
            <a:r>
              <a:rPr lang="en-US">
                <a:cs typeface="Calibri"/>
              </a:rPr>
              <a:t>Sample collection requirements: keep it out of sunlight, UV light will harm validity of sample once it is taken (the natural conditions should be altered as little as possible when brought into the lab)</a:t>
            </a:r>
          </a:p>
          <a:p>
            <a:r>
              <a:rPr lang="en-US">
                <a:cs typeface="Calibri"/>
              </a:rPr>
              <a:t>- surface collection is fine, since algae congregate at the surface level in dense portions. </a:t>
            </a:r>
          </a:p>
          <a:p>
            <a:r>
              <a:rPr lang="en-US">
                <a:cs typeface="Calibri"/>
              </a:rPr>
              <a:t>Additional research resources: she told us to check out scholarly research articles related to our sample substances</a:t>
            </a:r>
          </a:p>
        </p:txBody>
      </p:sp>
      <p:sp>
        <p:nvSpPr>
          <p:cNvPr id="4" name="Slide Number Placeholder 3"/>
          <p:cNvSpPr>
            <a:spLocks noGrp="1"/>
          </p:cNvSpPr>
          <p:nvPr>
            <p:ph type="sldNum" sz="quarter" idx="5"/>
          </p:nvPr>
        </p:nvSpPr>
        <p:spPr/>
        <p:txBody>
          <a:bodyPr/>
          <a:lstStyle/>
          <a:p>
            <a:fld id="{606B752D-732D-4116-9040-5A51BB7B1468}" type="slidenum">
              <a:rPr lang="en-US"/>
              <a:t>68</a:t>
            </a:fld>
            <a:endParaRPr lang="en-US"/>
          </a:p>
        </p:txBody>
      </p:sp>
    </p:spTree>
    <p:extLst>
      <p:ext uri="{BB962C8B-B14F-4D97-AF65-F5344CB8AC3E}">
        <p14:creationId xmlns:p14="http://schemas.microsoft.com/office/powerpoint/2010/main" val="1481398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Since we are not designing for one specific drone, we need to make some assumptions on what type of drones will be able to handle our design. State estimation is a feedback system that gives information on the current state of the drone such as battery charge, detecting and identifying faults, </a:t>
            </a:r>
          </a:p>
        </p:txBody>
      </p:sp>
      <p:sp>
        <p:nvSpPr>
          <p:cNvPr id="4" name="Slide Number Placeholder 3"/>
          <p:cNvSpPr>
            <a:spLocks noGrp="1"/>
          </p:cNvSpPr>
          <p:nvPr>
            <p:ph type="sldNum" sz="quarter" idx="5"/>
          </p:nvPr>
        </p:nvSpPr>
        <p:spPr/>
        <p:txBody>
          <a:bodyPr/>
          <a:lstStyle/>
          <a:p>
            <a:fld id="{606B752D-732D-4116-9040-5A51BB7B1468}" type="slidenum">
              <a:rPr lang="en-US"/>
              <a:t>69</a:t>
            </a:fld>
            <a:endParaRPr lang="en-US"/>
          </a:p>
        </p:txBody>
      </p:sp>
    </p:spTree>
    <p:extLst>
      <p:ext uri="{BB962C8B-B14F-4D97-AF65-F5344CB8AC3E}">
        <p14:creationId xmlns:p14="http://schemas.microsoft.com/office/powerpoint/2010/main" val="311066604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asked our project sponsors and advisor a list of questions that quantified what was needed for the design. </a:t>
            </a:r>
          </a:p>
          <a:p>
            <a:r>
              <a:rPr lang="en-US">
                <a:cs typeface="Calibri"/>
              </a:rPr>
              <a:t>We interpreted their answers into need statements to keep us aligned with our goals as we moved forward with the project. </a:t>
            </a:r>
          </a:p>
        </p:txBody>
      </p:sp>
      <p:sp>
        <p:nvSpPr>
          <p:cNvPr id="4" name="Slide Number Placeholder 3"/>
          <p:cNvSpPr>
            <a:spLocks noGrp="1"/>
          </p:cNvSpPr>
          <p:nvPr>
            <p:ph type="sldNum" sz="quarter" idx="5"/>
          </p:nvPr>
        </p:nvSpPr>
        <p:spPr/>
        <p:txBody>
          <a:bodyPr/>
          <a:lstStyle/>
          <a:p>
            <a:fld id="{606B752D-732D-4116-9040-5A51BB7B1468}" type="slidenum">
              <a:rPr lang="en-US"/>
              <a:t>71</a:t>
            </a:fld>
            <a:endParaRPr lang="en-US"/>
          </a:p>
        </p:txBody>
      </p:sp>
    </p:spTree>
    <p:extLst>
      <p:ext uri="{BB962C8B-B14F-4D97-AF65-F5344CB8AC3E}">
        <p14:creationId xmlns:p14="http://schemas.microsoft.com/office/powerpoint/2010/main" val="6484490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contacted a marine biologist with questions about collecting ocean samples for harmful substances to the environment.</a:t>
            </a:r>
            <a:endParaRPr lang="en-US"/>
          </a:p>
          <a:p>
            <a:r>
              <a:rPr lang="en-US">
                <a:cs typeface="Calibri"/>
              </a:rPr>
              <a:t>We have received a response...</a:t>
            </a:r>
          </a:p>
          <a:p>
            <a:r>
              <a:rPr lang="en-US">
                <a:cs typeface="Calibri"/>
              </a:rPr>
              <a:t>Tara specializes in testing for pathogens </a:t>
            </a:r>
          </a:p>
          <a:p>
            <a:endParaRPr lang="en-US">
              <a:cs typeface="Calibri"/>
            </a:endParaRPr>
          </a:p>
          <a:p>
            <a:r>
              <a:rPr lang="en-US">
                <a:cs typeface="Calibri"/>
              </a:rPr>
              <a:t>Sample size requirements: 100 ml (100 g)</a:t>
            </a:r>
          </a:p>
          <a:p>
            <a:r>
              <a:rPr lang="en-US">
                <a:cs typeface="Calibri"/>
              </a:rPr>
              <a:t>Sample collection requirements: keep it out of sunlight, UV light will harm validity of sample once it is taken (the natural conditions should be altered as little as possible when brought into the lab)</a:t>
            </a:r>
          </a:p>
          <a:p>
            <a:r>
              <a:rPr lang="en-US">
                <a:cs typeface="Calibri"/>
              </a:rPr>
              <a:t>- surface collection is fine, since algae congregate at the surface level in dense portions. </a:t>
            </a:r>
          </a:p>
          <a:p>
            <a:r>
              <a:rPr lang="en-US">
                <a:cs typeface="Calibri"/>
              </a:rPr>
              <a:t>Additional research resources: she told us to check out scholarly research articles related to our sample substances</a:t>
            </a:r>
          </a:p>
        </p:txBody>
      </p:sp>
      <p:sp>
        <p:nvSpPr>
          <p:cNvPr id="4" name="Slide Number Placeholder 3"/>
          <p:cNvSpPr>
            <a:spLocks noGrp="1"/>
          </p:cNvSpPr>
          <p:nvPr>
            <p:ph type="sldNum" sz="quarter" idx="5"/>
          </p:nvPr>
        </p:nvSpPr>
        <p:spPr/>
        <p:txBody>
          <a:bodyPr/>
          <a:lstStyle/>
          <a:p>
            <a:fld id="{606B752D-732D-4116-9040-5A51BB7B1468}" type="slidenum">
              <a:rPr lang="en-US"/>
              <a:t>72</a:t>
            </a:fld>
            <a:endParaRPr lang="en-US"/>
          </a:p>
        </p:txBody>
      </p:sp>
    </p:spTree>
    <p:extLst>
      <p:ext uri="{BB962C8B-B14F-4D97-AF65-F5344CB8AC3E}">
        <p14:creationId xmlns:p14="http://schemas.microsoft.com/office/powerpoint/2010/main" val="268412705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contacted a marine biologist with questions about collecting ocean samples for harmful substances to the environment.</a:t>
            </a:r>
            <a:endParaRPr lang="en-US"/>
          </a:p>
          <a:p>
            <a:r>
              <a:rPr lang="en-US">
                <a:cs typeface="Calibri"/>
              </a:rPr>
              <a:t>We have received a response...</a:t>
            </a:r>
          </a:p>
          <a:p>
            <a:r>
              <a:rPr lang="en-US">
                <a:cs typeface="Calibri"/>
              </a:rPr>
              <a:t>Tara specializes in testing for pathogens </a:t>
            </a:r>
          </a:p>
          <a:p>
            <a:endParaRPr lang="en-US">
              <a:cs typeface="Calibri"/>
            </a:endParaRPr>
          </a:p>
          <a:p>
            <a:r>
              <a:rPr lang="en-US">
                <a:cs typeface="Calibri"/>
              </a:rPr>
              <a:t>Sample size requirements: 100 ml (100 g)</a:t>
            </a:r>
          </a:p>
          <a:p>
            <a:r>
              <a:rPr lang="en-US">
                <a:cs typeface="Calibri"/>
              </a:rPr>
              <a:t>Sample collection requirements: keep it out of sunlight, UV light will harm validity of sample once it is taken (the natural conditions should be altered as little as possible when brought into the lab)</a:t>
            </a:r>
          </a:p>
          <a:p>
            <a:r>
              <a:rPr lang="en-US">
                <a:cs typeface="Calibri"/>
              </a:rPr>
              <a:t>- surface collection is fine, since algae congregate at the surface level in dense portions. </a:t>
            </a:r>
          </a:p>
          <a:p>
            <a:r>
              <a:rPr lang="en-US">
                <a:cs typeface="Calibri"/>
              </a:rPr>
              <a:t>Additional research resources: she told us to check out scholarly research articles related to our sample substances</a:t>
            </a:r>
          </a:p>
        </p:txBody>
      </p:sp>
      <p:sp>
        <p:nvSpPr>
          <p:cNvPr id="4" name="Slide Number Placeholder 3"/>
          <p:cNvSpPr>
            <a:spLocks noGrp="1"/>
          </p:cNvSpPr>
          <p:nvPr>
            <p:ph type="sldNum" sz="quarter" idx="5"/>
          </p:nvPr>
        </p:nvSpPr>
        <p:spPr/>
        <p:txBody>
          <a:bodyPr/>
          <a:lstStyle/>
          <a:p>
            <a:fld id="{606B752D-732D-4116-9040-5A51BB7B1468}" type="slidenum">
              <a:rPr lang="en-US"/>
              <a:t>73</a:t>
            </a:fld>
            <a:endParaRPr lang="en-US"/>
          </a:p>
        </p:txBody>
      </p:sp>
    </p:spTree>
    <p:extLst>
      <p:ext uri="{BB962C8B-B14F-4D97-AF65-F5344CB8AC3E}">
        <p14:creationId xmlns:p14="http://schemas.microsoft.com/office/powerpoint/2010/main" val="20795595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Beautiful animation to give a visual representation of the process and where the focus of our design is. </a:t>
            </a:r>
          </a:p>
        </p:txBody>
      </p:sp>
      <p:sp>
        <p:nvSpPr>
          <p:cNvPr id="4" name="Slide Number Placeholder 3"/>
          <p:cNvSpPr>
            <a:spLocks noGrp="1"/>
          </p:cNvSpPr>
          <p:nvPr>
            <p:ph type="sldNum" sz="quarter" idx="5"/>
          </p:nvPr>
        </p:nvSpPr>
        <p:spPr/>
        <p:txBody>
          <a:bodyPr/>
          <a:lstStyle/>
          <a:p>
            <a:fld id="{606B752D-732D-4116-9040-5A51BB7B1468}" type="slidenum">
              <a:rPr lang="en-US"/>
              <a:t>74</a:t>
            </a:fld>
            <a:endParaRPr lang="en-US"/>
          </a:p>
        </p:txBody>
      </p:sp>
    </p:spTree>
    <p:extLst>
      <p:ext uri="{BB962C8B-B14F-4D97-AF65-F5344CB8AC3E}">
        <p14:creationId xmlns:p14="http://schemas.microsoft.com/office/powerpoint/2010/main" val="42266583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Why is this important? You have probably heard of red tide. </a:t>
            </a:r>
            <a:r>
              <a:rPr lang="en-US"/>
              <a:t>Red tide is considered a harmful algal bloom, or HABs, these occur when colonies of algae grow out of control while producing toxic or harmful effects.</a:t>
            </a:r>
            <a:r>
              <a:rPr lang="en-US">
                <a:cs typeface="Calibri"/>
              </a:rPr>
              <a:t> Not all algae is bad. Algae is</a:t>
            </a:r>
            <a:r>
              <a:rPr lang="en-US"/>
              <a:t> a major source of energy for the ocean food web. </a:t>
            </a:r>
            <a:endParaRPr lang="en-US">
              <a:cs typeface="Calibri"/>
            </a:endParaRPr>
          </a:p>
          <a:p>
            <a:br>
              <a:rPr lang="en-US"/>
            </a:br>
            <a:endParaRPr lang="en-US"/>
          </a:p>
        </p:txBody>
      </p:sp>
      <p:sp>
        <p:nvSpPr>
          <p:cNvPr id="4" name="Slide Number Placeholder 3"/>
          <p:cNvSpPr>
            <a:spLocks noGrp="1"/>
          </p:cNvSpPr>
          <p:nvPr>
            <p:ph type="sldNum" sz="quarter" idx="5"/>
          </p:nvPr>
        </p:nvSpPr>
        <p:spPr/>
        <p:txBody>
          <a:bodyPr/>
          <a:lstStyle/>
          <a:p>
            <a:fld id="{606B752D-732D-4116-9040-5A51BB7B1468}" type="slidenum">
              <a:rPr lang="en-US"/>
              <a:t>75</a:t>
            </a:fld>
            <a:endParaRPr lang="en-US"/>
          </a:p>
        </p:txBody>
      </p:sp>
    </p:spTree>
    <p:extLst>
      <p:ext uri="{BB962C8B-B14F-4D97-AF65-F5344CB8AC3E}">
        <p14:creationId xmlns:p14="http://schemas.microsoft.com/office/powerpoint/2010/main" val="4033219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Compact and universal: Payload must be compact so it is minimally invasive and uses as few materials as possible. Universal because Dow Chemical and Dr. Ordonez use various types of drones for their work on chemical sampling and water sampling respectively. </a:t>
            </a:r>
          </a:p>
        </p:txBody>
      </p:sp>
      <p:sp>
        <p:nvSpPr>
          <p:cNvPr id="4" name="Slide Number Placeholder 3"/>
          <p:cNvSpPr>
            <a:spLocks noGrp="1"/>
          </p:cNvSpPr>
          <p:nvPr>
            <p:ph type="sldNum" sz="quarter" idx="5"/>
          </p:nvPr>
        </p:nvSpPr>
        <p:spPr/>
        <p:txBody>
          <a:bodyPr/>
          <a:lstStyle/>
          <a:p>
            <a:fld id="{606B752D-732D-4116-9040-5A51BB7B1468}" type="slidenum">
              <a:rPr lang="en-US"/>
              <a:t>8</a:t>
            </a:fld>
            <a:endParaRPr lang="en-US"/>
          </a:p>
        </p:txBody>
      </p:sp>
    </p:spTree>
    <p:extLst>
      <p:ext uri="{BB962C8B-B14F-4D97-AF65-F5344CB8AC3E}">
        <p14:creationId xmlns:p14="http://schemas.microsoft.com/office/powerpoint/2010/main" val="326243604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Ecosystems have been destroyed as a result of algae blooms. </a:t>
            </a:r>
          </a:p>
          <a:p>
            <a:r>
              <a:rPr lang="en-US">
                <a:cs typeface="Calibri"/>
              </a:rPr>
              <a:t>The presence of algae diminishes the levels of oxygen in the water that the native marine life depend on for survival.</a:t>
            </a:r>
          </a:p>
          <a:p>
            <a:r>
              <a:rPr lang="en-US"/>
              <a:t>The algae produces toxins that kill fish and make shellfish dangerous to eat ultimately hurting local economies. </a:t>
            </a:r>
          </a:p>
          <a:p>
            <a:r>
              <a:rPr lang="en-US">
                <a:cs typeface="Calibri"/>
              </a:rPr>
              <a:t>Dead zones – massive area of algae causes low oxygen which kills everything around it.</a:t>
            </a:r>
          </a:p>
          <a:p>
            <a:endParaRPr lang="en-US">
              <a:cs typeface="Calibri"/>
            </a:endParaRPr>
          </a:p>
        </p:txBody>
      </p:sp>
      <p:sp>
        <p:nvSpPr>
          <p:cNvPr id="4" name="Slide Number Placeholder 3"/>
          <p:cNvSpPr>
            <a:spLocks noGrp="1"/>
          </p:cNvSpPr>
          <p:nvPr>
            <p:ph type="sldNum" sz="quarter" idx="5"/>
          </p:nvPr>
        </p:nvSpPr>
        <p:spPr/>
        <p:txBody>
          <a:bodyPr/>
          <a:lstStyle/>
          <a:p>
            <a:fld id="{606B752D-732D-4116-9040-5A51BB7B1468}" type="slidenum">
              <a:rPr lang="en-US"/>
              <a:t>76</a:t>
            </a:fld>
            <a:endParaRPr lang="en-US"/>
          </a:p>
        </p:txBody>
      </p:sp>
    </p:spTree>
    <p:extLst>
      <p:ext uri="{BB962C8B-B14F-4D97-AF65-F5344CB8AC3E}">
        <p14:creationId xmlns:p14="http://schemas.microsoft.com/office/powerpoint/2010/main" val="247533979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Why use a drone? Drones are fast, you can take many samples over a large area, you can't use a boat because the boat will carry the algae on the hull, </a:t>
            </a:r>
          </a:p>
        </p:txBody>
      </p:sp>
      <p:sp>
        <p:nvSpPr>
          <p:cNvPr id="4" name="Slide Number Placeholder 3"/>
          <p:cNvSpPr>
            <a:spLocks noGrp="1"/>
          </p:cNvSpPr>
          <p:nvPr>
            <p:ph type="sldNum" sz="quarter" idx="5"/>
          </p:nvPr>
        </p:nvSpPr>
        <p:spPr/>
        <p:txBody>
          <a:bodyPr/>
          <a:lstStyle/>
          <a:p>
            <a:fld id="{606B752D-732D-4116-9040-5A51BB7B1468}" type="slidenum">
              <a:rPr lang="en-US"/>
              <a:t>77</a:t>
            </a:fld>
            <a:endParaRPr lang="en-US"/>
          </a:p>
        </p:txBody>
      </p:sp>
    </p:spTree>
    <p:extLst>
      <p:ext uri="{BB962C8B-B14F-4D97-AF65-F5344CB8AC3E}">
        <p14:creationId xmlns:p14="http://schemas.microsoft.com/office/powerpoint/2010/main" val="271656773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06B752D-732D-4116-9040-5A51BB7B1468}" type="slidenum">
              <a:rPr lang="en-US"/>
              <a:t>78</a:t>
            </a:fld>
            <a:endParaRPr lang="en-US"/>
          </a:p>
        </p:txBody>
      </p:sp>
    </p:spTree>
    <p:extLst>
      <p:ext uri="{BB962C8B-B14F-4D97-AF65-F5344CB8AC3E}">
        <p14:creationId xmlns:p14="http://schemas.microsoft.com/office/powerpoint/2010/main" val="28005443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Dow Chemical has interest in this design because they can use it for chemical testing at their manufacturing facilities. </a:t>
            </a:r>
            <a:endParaRPr lang="en-US"/>
          </a:p>
        </p:txBody>
      </p:sp>
      <p:sp>
        <p:nvSpPr>
          <p:cNvPr id="4" name="Slide Number Placeholder 3"/>
          <p:cNvSpPr>
            <a:spLocks noGrp="1"/>
          </p:cNvSpPr>
          <p:nvPr>
            <p:ph type="sldNum" sz="quarter" idx="5"/>
          </p:nvPr>
        </p:nvSpPr>
        <p:spPr/>
        <p:txBody>
          <a:bodyPr/>
          <a:lstStyle/>
          <a:p>
            <a:fld id="{606B752D-732D-4116-9040-5A51BB7B1468}" type="slidenum">
              <a:rPr lang="en-US"/>
              <a:t>79</a:t>
            </a:fld>
            <a:endParaRPr lang="en-US"/>
          </a:p>
        </p:txBody>
      </p:sp>
    </p:spTree>
    <p:extLst>
      <p:ext uri="{BB962C8B-B14F-4D97-AF65-F5344CB8AC3E}">
        <p14:creationId xmlns:p14="http://schemas.microsoft.com/office/powerpoint/2010/main" val="171028066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Probably won't use.</a:t>
            </a:r>
          </a:p>
        </p:txBody>
      </p:sp>
      <p:sp>
        <p:nvSpPr>
          <p:cNvPr id="4" name="Slide Number Placeholder 3"/>
          <p:cNvSpPr>
            <a:spLocks noGrp="1"/>
          </p:cNvSpPr>
          <p:nvPr>
            <p:ph type="sldNum" sz="quarter" idx="5"/>
          </p:nvPr>
        </p:nvSpPr>
        <p:spPr/>
        <p:txBody>
          <a:bodyPr/>
          <a:lstStyle/>
          <a:p>
            <a:fld id="{606B752D-732D-4116-9040-5A51BB7B1468}" type="slidenum">
              <a:rPr lang="en-US"/>
              <a:t>80</a:t>
            </a:fld>
            <a:endParaRPr lang="en-US"/>
          </a:p>
        </p:txBody>
      </p:sp>
    </p:spTree>
    <p:extLst>
      <p:ext uri="{BB962C8B-B14F-4D97-AF65-F5344CB8AC3E}">
        <p14:creationId xmlns:p14="http://schemas.microsoft.com/office/powerpoint/2010/main" val="32005718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6B752D-732D-4116-9040-5A51BB7B1468}" type="slidenum">
              <a:rPr lang="en-US" smtClean="0"/>
              <a:t>85</a:t>
            </a:fld>
            <a:endParaRPr lang="en-US"/>
          </a:p>
        </p:txBody>
      </p:sp>
    </p:spTree>
    <p:extLst>
      <p:ext uri="{BB962C8B-B14F-4D97-AF65-F5344CB8AC3E}">
        <p14:creationId xmlns:p14="http://schemas.microsoft.com/office/powerpoint/2010/main" val="1011460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Does not impede drone. Relates to compactness of payload somewhat, payload should not obstruct drones flight path or draw too much power from the main body. </a:t>
            </a:r>
          </a:p>
        </p:txBody>
      </p:sp>
      <p:sp>
        <p:nvSpPr>
          <p:cNvPr id="4" name="Slide Number Placeholder 3"/>
          <p:cNvSpPr>
            <a:spLocks noGrp="1"/>
          </p:cNvSpPr>
          <p:nvPr>
            <p:ph type="sldNum" sz="quarter" idx="5"/>
          </p:nvPr>
        </p:nvSpPr>
        <p:spPr/>
        <p:txBody>
          <a:bodyPr/>
          <a:lstStyle/>
          <a:p>
            <a:fld id="{606B752D-732D-4116-9040-5A51BB7B1468}" type="slidenum">
              <a:rPr lang="en-US"/>
              <a:t>9</a:t>
            </a:fld>
            <a:endParaRPr lang="en-US"/>
          </a:p>
        </p:txBody>
      </p:sp>
    </p:spTree>
    <p:extLst>
      <p:ext uri="{BB962C8B-B14F-4D97-AF65-F5344CB8AC3E}">
        <p14:creationId xmlns:p14="http://schemas.microsoft.com/office/powerpoint/2010/main" val="1095883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payload should be as light as possible, to reduce power consumption, reduce material costs, and minimize effects of weight imbalances on the drone. </a:t>
            </a:r>
          </a:p>
        </p:txBody>
      </p:sp>
      <p:sp>
        <p:nvSpPr>
          <p:cNvPr id="4" name="Slide Number Placeholder 3"/>
          <p:cNvSpPr>
            <a:spLocks noGrp="1"/>
          </p:cNvSpPr>
          <p:nvPr>
            <p:ph type="sldNum" sz="quarter" idx="5"/>
          </p:nvPr>
        </p:nvSpPr>
        <p:spPr/>
        <p:txBody>
          <a:bodyPr/>
          <a:lstStyle/>
          <a:p>
            <a:fld id="{606B752D-732D-4116-9040-5A51BB7B1468}" type="slidenum">
              <a:rPr lang="en-US"/>
              <a:t>10</a:t>
            </a:fld>
            <a:endParaRPr lang="en-US"/>
          </a:p>
        </p:txBody>
      </p:sp>
    </p:spTree>
    <p:extLst>
      <p:ext uri="{BB962C8B-B14F-4D97-AF65-F5344CB8AC3E}">
        <p14:creationId xmlns:p14="http://schemas.microsoft.com/office/powerpoint/2010/main" val="2076425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C0F3E-4A09-436A-9BBB-B046EC34874C}"/>
              </a:ext>
            </a:extLst>
          </p:cNvPr>
          <p:cNvSpPr>
            <a:spLocks noGrp="1"/>
          </p:cNvSpPr>
          <p:nvPr>
            <p:ph type="ctrTitle"/>
          </p:nvPr>
        </p:nvSpPr>
        <p:spPr>
          <a:xfrm>
            <a:off x="838199" y="1122363"/>
            <a:ext cx="10515599" cy="2260355"/>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E146AC5B-A832-438B-B781-FE132E5AAD69}"/>
              </a:ext>
            </a:extLst>
          </p:cNvPr>
          <p:cNvSpPr>
            <a:spLocks noGrp="1"/>
          </p:cNvSpPr>
          <p:nvPr>
            <p:ph type="subTitle" idx="1"/>
          </p:nvPr>
        </p:nvSpPr>
        <p:spPr>
          <a:xfrm>
            <a:off x="838200" y="3602038"/>
            <a:ext cx="105156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Footer Placeholder 4">
            <a:extLst>
              <a:ext uri="{FF2B5EF4-FFF2-40B4-BE49-F238E27FC236}">
                <a16:creationId xmlns:a16="http://schemas.microsoft.com/office/drawing/2014/main" id="{A2AF1849-F7DF-4428-8791-CDE01476CB79}"/>
              </a:ext>
            </a:extLst>
          </p:cNvPr>
          <p:cNvSpPr>
            <a:spLocks noGrp="1"/>
          </p:cNvSpPr>
          <p:nvPr>
            <p:ph type="ftr" sz="quarter" idx="3"/>
          </p:nvPr>
        </p:nvSpPr>
        <p:spPr>
          <a:xfrm>
            <a:off x="4038600" y="6209024"/>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8" name="Slide Number Placeholder 5">
            <a:extLst>
              <a:ext uri="{FF2B5EF4-FFF2-40B4-BE49-F238E27FC236}">
                <a16:creationId xmlns:a16="http://schemas.microsoft.com/office/drawing/2014/main" id="{A6352D44-B364-42A1-8D5E-BCFA866BC207}"/>
              </a:ext>
            </a:extLst>
          </p:cNvPr>
          <p:cNvSpPr>
            <a:spLocks noGrp="1"/>
          </p:cNvSpPr>
          <p:nvPr>
            <p:ph type="sldNum" sz="quarter" idx="4"/>
          </p:nvPr>
        </p:nvSpPr>
        <p:spPr>
          <a:xfrm>
            <a:off x="11353800" y="6209024"/>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9473444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80706-718F-4937-AE41-91149A90C7D8}"/>
              </a:ext>
            </a:extLst>
          </p:cNvPr>
          <p:cNvSpPr>
            <a:spLocks noGrp="1"/>
          </p:cNvSpPr>
          <p:nvPr>
            <p:ph type="title"/>
          </p:nvPr>
        </p:nvSpPr>
        <p:spPr>
          <a:xfrm>
            <a:off x="831850" y="689827"/>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1C3683-A134-4A73-87DC-7E4AA575ED41}"/>
              </a:ext>
            </a:extLst>
          </p:cNvPr>
          <p:cNvSpPr>
            <a:spLocks noGrp="1"/>
          </p:cNvSpPr>
          <p:nvPr>
            <p:ph type="body" idx="1"/>
          </p:nvPr>
        </p:nvSpPr>
        <p:spPr>
          <a:xfrm>
            <a:off x="831850" y="377177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4" name="Footer Placeholder 4">
            <a:extLst>
              <a:ext uri="{FF2B5EF4-FFF2-40B4-BE49-F238E27FC236}">
                <a16:creationId xmlns:a16="http://schemas.microsoft.com/office/drawing/2014/main" id="{7B563618-9649-4CEA-804C-6869F5CE4776}"/>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B3AA7267-3EF8-4D0F-A809-7F7DE091B38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147051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19" name="Footer Placeholder 4">
            <a:extLst>
              <a:ext uri="{FF2B5EF4-FFF2-40B4-BE49-F238E27FC236}">
                <a16:creationId xmlns:a16="http://schemas.microsoft.com/office/drawing/2014/main" id="{8D711B50-3A59-48A2-A209-B476E7DC43B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D3C81F90-0DC2-4709-914C-368BE8FBB22C}"/>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9BB8AE0-DD96-4F82-9F50-CC0F857CB12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3415478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6128922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94C2F-79BD-7046-9D8B-099FAA394F43}"/>
              </a:ext>
            </a:extLst>
          </p:cNvPr>
          <p:cNvSpPr>
            <a:spLocks noGrp="1"/>
          </p:cNvSpPr>
          <p:nvPr>
            <p:ph idx="1"/>
          </p:nvPr>
        </p:nvSpPr>
        <p:spPr>
          <a:xfrm>
            <a:off x="838200" y="365125"/>
            <a:ext cx="10515600" cy="55627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E05DEE7E-0EF5-4292-9002-C480C26889A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1" name="Slide Number Placeholder 5">
            <a:extLst>
              <a:ext uri="{FF2B5EF4-FFF2-40B4-BE49-F238E27FC236}">
                <a16:creationId xmlns:a16="http://schemas.microsoft.com/office/drawing/2014/main" id="{1DCF93AF-E44B-4AAE-9370-805F844F5DE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5668053A-9457-4B57-99D3-6FB087AB5CBC}"/>
              </a:ext>
            </a:extLst>
          </p:cNvPr>
          <p:cNvSpPr>
            <a:spLocks noGrp="1"/>
          </p:cNvSpPr>
          <p:nvPr>
            <p:ph sz="quarter" idx="11" hasCustomPrompt="1"/>
          </p:nvPr>
        </p:nvSpPr>
        <p:spPr>
          <a:xfrm>
            <a:off x="10363200" y="5615375"/>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2748940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fin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AD58-0FFA-2B49-81D8-FE363DB757EE}"/>
              </a:ext>
            </a:extLst>
          </p:cNvPr>
          <p:cNvSpPr>
            <a:spLocks noGrp="1"/>
          </p:cNvSpPr>
          <p:nvPr>
            <p:ph type="title"/>
          </p:nvPr>
        </p:nvSpPr>
        <p:spPr>
          <a:xfrm>
            <a:off x="831850" y="1923391"/>
            <a:ext cx="10515600" cy="530352"/>
          </a:xfrm>
        </p:spPr>
        <p:txBody>
          <a:bodyPr anchor="b">
            <a:normAutofit/>
          </a:bodyPr>
          <a:lstStyle>
            <a:lvl1pPr>
              <a:defRPr sz="3000"/>
            </a:lvl1pPr>
          </a:lstStyle>
          <a:p>
            <a:r>
              <a:rPr lang="en-US"/>
              <a:t>Click to edit Master title style</a:t>
            </a:r>
          </a:p>
        </p:txBody>
      </p:sp>
      <p:sp>
        <p:nvSpPr>
          <p:cNvPr id="3" name="Text Placeholder 2">
            <a:extLst>
              <a:ext uri="{FF2B5EF4-FFF2-40B4-BE49-F238E27FC236}">
                <a16:creationId xmlns:a16="http://schemas.microsoft.com/office/drawing/2014/main" id="{AED4B8B8-EA03-6046-961E-F7E0DD0920BC}"/>
              </a:ext>
            </a:extLst>
          </p:cNvPr>
          <p:cNvSpPr>
            <a:spLocks noGrp="1"/>
          </p:cNvSpPr>
          <p:nvPr>
            <p:ph type="body" idx="1"/>
          </p:nvPr>
        </p:nvSpPr>
        <p:spPr>
          <a:xfrm>
            <a:off x="831850" y="2532991"/>
            <a:ext cx="10515600" cy="274302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5" name="Footer Placeholder 4">
            <a:extLst>
              <a:ext uri="{FF2B5EF4-FFF2-40B4-BE49-F238E27FC236}">
                <a16:creationId xmlns:a16="http://schemas.microsoft.com/office/drawing/2014/main" id="{04C55961-A15A-41E6-A4EE-D74BD3E2662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20CC225A-72BE-4CEE-8525-05F018C9EF8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0CE9AEC4-5BB8-4916-BDC8-522A52E8D83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94026758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4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D841-5B96-493E-B5C6-3F11E62C5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8A1748-C7E9-47CB-8DD5-CAF35627C21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FFB0A1A3-83F1-45A3-A8BD-BD75513A874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14193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710CF-49A2-4213-97AF-DA25A21C4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04EFA5-E202-4E6C-A5F1-B4F64977E91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59B317-CF0E-4FCD-85DA-95449264C78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7460A1F4-B644-4380-85F1-4B428976B7AA}"/>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C0D80D14-F6EE-4B45-9F5F-4118C5C710C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8" name="Content Placeholder 2">
            <a:extLst>
              <a:ext uri="{FF2B5EF4-FFF2-40B4-BE49-F238E27FC236}">
                <a16:creationId xmlns:a16="http://schemas.microsoft.com/office/drawing/2014/main" id="{B6090B6B-9E91-41F9-A875-1B4AA3C12B47}"/>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819581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4ACC6-4AF3-494E-9FF4-3D6976BB4E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8E2F7C-6BF2-447E-A81B-90B3223CC7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8328602-84F3-432E-BE21-83160E9B91F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85E86F-75AC-4737-88D2-678EE1F81F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16E115B-0FC4-454F-98C3-C635F8E4D28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4">
            <a:extLst>
              <a:ext uri="{FF2B5EF4-FFF2-40B4-BE49-F238E27FC236}">
                <a16:creationId xmlns:a16="http://schemas.microsoft.com/office/drawing/2014/main" id="{36E4F578-7476-4C5C-9ADC-184BAF2186DF}"/>
              </a:ext>
            </a:extLst>
          </p:cNvPr>
          <p:cNvSpPr>
            <a:spLocks noGrp="1"/>
          </p:cNvSpPr>
          <p:nvPr>
            <p:ph type="ftr" sz="quarter" idx="10"/>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A490FDD9-2294-4002-A71D-6A2728037810}"/>
              </a:ext>
            </a:extLst>
          </p:cNvPr>
          <p:cNvSpPr>
            <a:spLocks noGrp="1"/>
          </p:cNvSpPr>
          <p:nvPr>
            <p:ph type="sldNum" sz="quarter" idx="11"/>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9" name="Content Placeholder 2">
            <a:extLst>
              <a:ext uri="{FF2B5EF4-FFF2-40B4-BE49-F238E27FC236}">
                <a16:creationId xmlns:a16="http://schemas.microsoft.com/office/drawing/2014/main" id="{587B4786-381E-4205-B571-76421405C659}"/>
              </a:ext>
            </a:extLst>
          </p:cNvPr>
          <p:cNvSpPr>
            <a:spLocks noGrp="1"/>
          </p:cNvSpPr>
          <p:nvPr>
            <p:ph sz="quarter" idx="12"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8352829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8504D-5BE4-4919-80C3-80C2B9BA80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F9A1CB-2668-4894-ADCB-A673B2D15E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8C6C71-1F51-4083-9B19-7CAAC8613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4" name="Footer Placeholder 4">
            <a:extLst>
              <a:ext uri="{FF2B5EF4-FFF2-40B4-BE49-F238E27FC236}">
                <a16:creationId xmlns:a16="http://schemas.microsoft.com/office/drawing/2014/main" id="{CDFEF0BA-0963-43B0-83AE-8D12025965C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791B9EA7-BE7C-42BF-9F7B-DB36CF81AC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C21362B9-208D-4DB2-99B3-BA7D01212D56}"/>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527149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CAC61-1959-44FA-8A93-F4B1FECD3D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7A0646-0B52-49E3-9349-C902CFC17E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28A237A-1713-4B4E-961F-D4A79D934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6" name="Footer Placeholder 4">
            <a:extLst>
              <a:ext uri="{FF2B5EF4-FFF2-40B4-BE49-F238E27FC236}">
                <a16:creationId xmlns:a16="http://schemas.microsoft.com/office/drawing/2014/main" id="{15B3B4FA-F86C-4A54-AFAB-544DAE57316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3D9B0C6B-D7A4-47B6-B443-041EBC0AFC54}"/>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8" name="Content Placeholder 2">
            <a:extLst>
              <a:ext uri="{FF2B5EF4-FFF2-40B4-BE49-F238E27FC236}">
                <a16:creationId xmlns:a16="http://schemas.microsoft.com/office/drawing/2014/main" id="{331E84F8-12C5-40E5-A45C-E4BEFB7ED94D}"/>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5905236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838200" y="1825625"/>
            <a:ext cx="3474720" cy="40943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4404360" y="1825625"/>
            <a:ext cx="6949440" cy="40943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1C2CC54A-A1B1-40AC-8006-ABA9B9FC05F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2C7F4A8C-DEC5-477A-A674-4F1B2015B2F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BD5E60FA-03DC-4DD3-ADB5-558FDAFF1803}"/>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5174021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Two-third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28800"/>
            <a:ext cx="3474720" cy="40990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199" y="1828800"/>
            <a:ext cx="6949440" cy="40990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5B3DA184-B0C9-474F-8A7B-BECFCD743D8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399EE9E5-A378-44F2-BF9B-3202813097B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F4882E59-CF7D-41E5-88A8-18E87385456E}"/>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6987161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ub Heading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5A75-5113-0442-B764-1FD593F8FE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9788" y="1675886"/>
            <a:ext cx="10515600" cy="676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9D13C29-A3D5-9E4C-B068-E58B25DE406F}"/>
              </a:ext>
            </a:extLst>
          </p:cNvPr>
          <p:cNvSpPr>
            <a:spLocks noGrp="1"/>
          </p:cNvSpPr>
          <p:nvPr>
            <p:ph sz="half" idx="2"/>
          </p:nvPr>
        </p:nvSpPr>
        <p:spPr>
          <a:xfrm>
            <a:off x="839788" y="2337360"/>
            <a:ext cx="3474720" cy="357733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7AD8FAD-63EC-D640-8732-76DCA0C4AA69}"/>
              </a:ext>
            </a:extLst>
          </p:cNvPr>
          <p:cNvSpPr>
            <a:spLocks noGrp="1"/>
          </p:cNvSpPr>
          <p:nvPr>
            <p:ph sz="quarter" idx="4"/>
          </p:nvPr>
        </p:nvSpPr>
        <p:spPr>
          <a:xfrm>
            <a:off x="4419600" y="2337360"/>
            <a:ext cx="6935788" cy="357733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A54EEF4-638C-4F27-9E79-C445BD2A794D}"/>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C9491CCE-C01C-4615-8BA6-1CD1D608290A}"/>
              </a:ext>
            </a:extLst>
          </p:cNvPr>
          <p:cNvSpPr>
            <a:spLocks noGrp="1"/>
          </p:cNvSpPr>
          <p:nvPr>
            <p:ph type="sldNum" sz="quarter" idx="10"/>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9" name="Content Placeholder 2">
            <a:extLst>
              <a:ext uri="{FF2B5EF4-FFF2-40B4-BE49-F238E27FC236}">
                <a16:creationId xmlns:a16="http://schemas.microsoft.com/office/drawing/2014/main" id="{5A07CFA4-F15B-47EA-AF7F-A6AD3A832D20}"/>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0923310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54666"/>
            <a:ext cx="3474720" cy="40574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3474720" cy="40619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4358640" y="1854666"/>
            <a:ext cx="3474720" cy="40574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2EC4D44-4A53-41D3-8C59-04C89173B82B}"/>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5434E3D2-21FE-4821-84C7-F37A9A655F4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0" name="Content Placeholder 2">
            <a:extLst>
              <a:ext uri="{FF2B5EF4-FFF2-40B4-BE49-F238E27FC236}">
                <a16:creationId xmlns:a16="http://schemas.microsoft.com/office/drawing/2014/main" id="{F8467819-2C73-41C7-911A-62CAD25D642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4380859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Bottom Two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6205728" y="2958660"/>
            <a:ext cx="5148072" cy="2971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725735"/>
            <a:ext cx="10515600" cy="119787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58660"/>
            <a:ext cx="5148072" cy="2971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D3272883-C5F6-453F-B642-5AEA9FCD1997}"/>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925BA8CE-14C6-4487-821D-849D15E3017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0" name="Content Placeholder 2">
            <a:extLst>
              <a:ext uri="{FF2B5EF4-FFF2-40B4-BE49-F238E27FC236}">
                <a16:creationId xmlns:a16="http://schemas.microsoft.com/office/drawing/2014/main" id="{055D11A9-8D12-43A7-91C1-D86FDA27EC0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3749096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Bottom Three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2942891"/>
            <a:ext cx="3474720" cy="29850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10515600" cy="10927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42891"/>
            <a:ext cx="3474720" cy="29850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2942891"/>
            <a:ext cx="3474720" cy="29850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4E81A263-0818-47C6-8419-B105D8EC142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1E4EFF03-7379-4634-8CE7-1E50B37A21D1}"/>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1" name="Content Placeholder 2">
            <a:extLst>
              <a:ext uri="{FF2B5EF4-FFF2-40B4-BE49-F238E27FC236}">
                <a16:creationId xmlns:a16="http://schemas.microsoft.com/office/drawing/2014/main" id="{231353FF-A2A6-4825-8E2A-7404D3B1662D}"/>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8784652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Column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1804140"/>
            <a:ext cx="3474720" cy="36533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804139"/>
            <a:ext cx="3474720" cy="365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79080" y="1804138"/>
            <a:ext cx="3474720" cy="36533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8200" y="5457498"/>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8640" y="5475891"/>
            <a:ext cx="3474720"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75037" y="5475891"/>
            <a:ext cx="3478763"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Footer Placeholder 4">
            <a:extLst>
              <a:ext uri="{FF2B5EF4-FFF2-40B4-BE49-F238E27FC236}">
                <a16:creationId xmlns:a16="http://schemas.microsoft.com/office/drawing/2014/main" id="{A4D04F55-BE80-4059-BF8A-6F702ADB4413}"/>
              </a:ext>
            </a:extLst>
          </p:cNvPr>
          <p:cNvSpPr>
            <a:spLocks noGrp="1"/>
          </p:cNvSpPr>
          <p:nvPr>
            <p:ph type="ftr" sz="quarter" idx="17"/>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2" name="Slide Number Placeholder 5">
            <a:extLst>
              <a:ext uri="{FF2B5EF4-FFF2-40B4-BE49-F238E27FC236}">
                <a16:creationId xmlns:a16="http://schemas.microsoft.com/office/drawing/2014/main" id="{706B4632-E0C2-463B-8EB6-1D869E087FA6}"/>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6" name="Content Placeholder 2">
            <a:extLst>
              <a:ext uri="{FF2B5EF4-FFF2-40B4-BE49-F238E27FC236}">
                <a16:creationId xmlns:a16="http://schemas.microsoft.com/office/drawing/2014/main" id="{3E6AA582-4E7B-49AE-837A-566C2DE0F9DC}"/>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4055554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Columns and 2 Row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41248" y="1777261"/>
            <a:ext cx="3474720" cy="1600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752600"/>
            <a:ext cx="3474720" cy="1600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82128" y="1752600"/>
            <a:ext cx="3474720" cy="1600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41248" y="5545217"/>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0882"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82128"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2">
            <a:extLst>
              <a:ext uri="{FF2B5EF4-FFF2-40B4-BE49-F238E27FC236}">
                <a16:creationId xmlns:a16="http://schemas.microsoft.com/office/drawing/2014/main" id="{5CA77C8D-4613-8845-985D-FCB670E2C17C}"/>
              </a:ext>
            </a:extLst>
          </p:cNvPr>
          <p:cNvSpPr>
            <a:spLocks noGrp="1"/>
          </p:cNvSpPr>
          <p:nvPr>
            <p:ph type="body" idx="17"/>
          </p:nvPr>
        </p:nvSpPr>
        <p:spPr>
          <a:xfrm>
            <a:off x="841248" y="3367525"/>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Text Placeholder 4">
            <a:extLst>
              <a:ext uri="{FF2B5EF4-FFF2-40B4-BE49-F238E27FC236}">
                <a16:creationId xmlns:a16="http://schemas.microsoft.com/office/drawing/2014/main" id="{9ACC2017-E855-D94A-8292-EDAF9ACDEF26}"/>
              </a:ext>
            </a:extLst>
          </p:cNvPr>
          <p:cNvSpPr>
            <a:spLocks noGrp="1"/>
          </p:cNvSpPr>
          <p:nvPr>
            <p:ph type="body" sz="quarter" idx="18"/>
          </p:nvPr>
        </p:nvSpPr>
        <p:spPr>
          <a:xfrm>
            <a:off x="4350882"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Text Placeholder 4">
            <a:extLst>
              <a:ext uri="{FF2B5EF4-FFF2-40B4-BE49-F238E27FC236}">
                <a16:creationId xmlns:a16="http://schemas.microsoft.com/office/drawing/2014/main" id="{9ACC2017-E855-D94A-8292-EDAF9ACDEF26}"/>
              </a:ext>
            </a:extLst>
          </p:cNvPr>
          <p:cNvSpPr>
            <a:spLocks noGrp="1"/>
          </p:cNvSpPr>
          <p:nvPr>
            <p:ph type="body" sz="quarter" idx="19"/>
          </p:nvPr>
        </p:nvSpPr>
        <p:spPr>
          <a:xfrm>
            <a:off x="7882128"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Content Placeholder 2">
            <a:extLst>
              <a:ext uri="{FF2B5EF4-FFF2-40B4-BE49-F238E27FC236}">
                <a16:creationId xmlns:a16="http://schemas.microsoft.com/office/drawing/2014/main" id="{9513AD8B-907E-B14A-9014-DF9D442D1E87}"/>
              </a:ext>
            </a:extLst>
          </p:cNvPr>
          <p:cNvSpPr>
            <a:spLocks noGrp="1"/>
          </p:cNvSpPr>
          <p:nvPr>
            <p:ph sz="half" idx="20"/>
          </p:nvPr>
        </p:nvSpPr>
        <p:spPr>
          <a:xfrm>
            <a:off x="841248" y="3930674"/>
            <a:ext cx="3474720" cy="1600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9513AD8B-907E-B14A-9014-DF9D442D1E87}"/>
              </a:ext>
            </a:extLst>
          </p:cNvPr>
          <p:cNvSpPr>
            <a:spLocks noGrp="1"/>
          </p:cNvSpPr>
          <p:nvPr>
            <p:ph sz="half" idx="21"/>
          </p:nvPr>
        </p:nvSpPr>
        <p:spPr>
          <a:xfrm>
            <a:off x="4358640" y="3930673"/>
            <a:ext cx="3474720" cy="1600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9513AD8B-907E-B14A-9014-DF9D442D1E87}"/>
              </a:ext>
            </a:extLst>
          </p:cNvPr>
          <p:cNvSpPr>
            <a:spLocks noGrp="1"/>
          </p:cNvSpPr>
          <p:nvPr>
            <p:ph sz="half" idx="22"/>
          </p:nvPr>
        </p:nvSpPr>
        <p:spPr>
          <a:xfrm>
            <a:off x="7882128" y="3930672"/>
            <a:ext cx="3474720" cy="1600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Footer Placeholder 4">
            <a:extLst>
              <a:ext uri="{FF2B5EF4-FFF2-40B4-BE49-F238E27FC236}">
                <a16:creationId xmlns:a16="http://schemas.microsoft.com/office/drawing/2014/main" id="{16936372-A19F-455C-B945-16E5A35B7510}"/>
              </a:ext>
            </a:extLst>
          </p:cNvPr>
          <p:cNvSpPr>
            <a:spLocks noGrp="1"/>
          </p:cNvSpPr>
          <p:nvPr>
            <p:ph type="ftr" sz="quarter" idx="2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9" name="Slide Number Placeholder 5">
            <a:extLst>
              <a:ext uri="{FF2B5EF4-FFF2-40B4-BE49-F238E27FC236}">
                <a16:creationId xmlns:a16="http://schemas.microsoft.com/office/drawing/2014/main" id="{8B0ABDF7-8194-447D-A272-1A3DC021677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23" name="Content Placeholder 2">
            <a:extLst>
              <a:ext uri="{FF2B5EF4-FFF2-40B4-BE49-F238E27FC236}">
                <a16:creationId xmlns:a16="http://schemas.microsoft.com/office/drawing/2014/main" id="{9A3F2760-6514-4032-8AF5-6083FD049095}"/>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517403900"/>
      </p:ext>
    </p:extLst>
  </p:cSld>
  <p:clrMapOvr>
    <a:masterClrMapping/>
  </p:clrMapOvr>
  <p:extLst>
    <p:ext uri="{DCECCB84-F9BA-43D5-87BE-67443E8EF086}">
      <p15:sldGuideLst xmlns:p15="http://schemas.microsoft.com/office/powerpoint/2012/main">
        <p15:guide id="1" orient="horz" pos="252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67899-E73B-4BF9-A6F6-10BDBA8425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B12140-12DE-4EFB-AB1A-A5EAB1EF41E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D305A53-3690-46D2-A104-5A1EEDF081D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3FC9C7AF-C253-42E7-B992-6028FA2225C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BB95E99A-9F80-4C7D-AAC6-2D59D6135ED3}"/>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1702250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E3BB56-D9D7-483D-B6AE-4CD0E22D42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2D5739-7C4F-4F55-8B39-9D9B57482A9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F880194F-5426-44AE-8F73-1EED5432429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09B7EBA2-D578-4400-BB2D-8C170D8B55E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CD84267E-569B-4A7C-BE85-D236CF2BBC8A}"/>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0109658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4" name="Title Text"/>
          <p:cNvSpPr txBox="1">
            <a:spLocks noGrp="1"/>
          </p:cNvSpPr>
          <p:nvPr>
            <p:ph type="title"/>
          </p:nvPr>
        </p:nvSpPr>
        <p:spPr>
          <a:xfrm>
            <a:off x="838199" y="1163637"/>
            <a:ext cx="10515600" cy="2286001"/>
          </a:xfrm>
          <a:prstGeom prst="rect">
            <a:avLst/>
          </a:prstGeom>
        </p:spPr>
        <p:txBody>
          <a:bodyPr/>
          <a:lstStyle>
            <a:lvl1pPr algn="ctr">
              <a:defRPr sz="6000"/>
            </a:lvl1pPr>
          </a:lstStyle>
          <a:p>
            <a:r>
              <a:t>Title Text</a:t>
            </a:r>
          </a:p>
        </p:txBody>
      </p:sp>
      <p:sp>
        <p:nvSpPr>
          <p:cNvPr id="15" name="Body Level One…"/>
          <p:cNvSpPr txBox="1">
            <a:spLocks noGrp="1"/>
          </p:cNvSpPr>
          <p:nvPr>
            <p:ph type="body" sz="half" idx="1"/>
          </p:nvPr>
        </p:nvSpPr>
        <p:spPr>
          <a:xfrm>
            <a:off x="838200" y="3581400"/>
            <a:ext cx="10515600" cy="1655762"/>
          </a:xfrm>
          <a:prstGeom prst="rect">
            <a:avLst/>
          </a:prstGeom>
        </p:spPr>
        <p:txBody>
          <a:bodyPr/>
          <a:lstStyle>
            <a:lvl1pPr marL="0" indent="0">
              <a:buSzTx/>
              <a:buFontTx/>
              <a:buNone/>
              <a:defRPr sz="2400"/>
            </a:lvl1pPr>
            <a:lvl2pPr marL="0" indent="457200">
              <a:buSzTx/>
              <a:buFontTx/>
              <a:buNone/>
              <a:defRPr sz="2400"/>
            </a:lvl2pPr>
            <a:lvl3pPr marL="0" indent="914400">
              <a:buSzTx/>
              <a:buFontTx/>
              <a:buNone/>
              <a:defRPr sz="2400"/>
            </a:lvl3pPr>
            <a:lvl4pPr marL="0" indent="1371600">
              <a:buSzTx/>
              <a:buFontTx/>
              <a:buNone/>
              <a:defRPr sz="2400"/>
            </a:lvl4pPr>
            <a:lvl5pPr marL="0" indent="1828800">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6" name="Slide Number"/>
          <p:cNvSpPr txBox="1">
            <a:spLocks noGrp="1"/>
          </p:cNvSpPr>
          <p:nvPr>
            <p:ph type="sldNum" sz="quarter" idx="2"/>
          </p:nvPr>
        </p:nvSpPr>
        <p:spPr>
          <a:xfrm>
            <a:off x="11775792" y="6218237"/>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8" name="Title Text"/>
          <p:cNvSpPr txBox="1">
            <a:spLocks noGrp="1"/>
          </p:cNvSpPr>
          <p:nvPr>
            <p:ph type="title"/>
          </p:nvPr>
        </p:nvSpPr>
        <p:spPr>
          <a:xfrm>
            <a:off x="838200" y="365125"/>
            <a:ext cx="10515600" cy="996951"/>
          </a:xfrm>
          <a:prstGeom prst="rect">
            <a:avLst/>
          </a:prstGeom>
        </p:spPr>
        <p:txBody>
          <a:bodyPr/>
          <a:lstStyle/>
          <a:p>
            <a:r>
              <a:t>Title Text</a:t>
            </a:r>
          </a:p>
        </p:txBody>
      </p:sp>
      <p:sp>
        <p:nvSpPr>
          <p:cNvPr id="4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58"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9"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Sponsor and Advisor Layout">
    <p:spTree>
      <p:nvGrpSpPr>
        <p:cNvPr id="1" name=""/>
        <p:cNvGrpSpPr/>
        <p:nvPr/>
      </p:nvGrpSpPr>
      <p:grpSpPr>
        <a:xfrm>
          <a:off x="0" y="0"/>
          <a:ext cx="0" cy="0"/>
          <a:chOff x="0" y="0"/>
          <a:chExt cx="0" cy="0"/>
        </a:xfrm>
      </p:grpSpPr>
      <p:sp>
        <p:nvSpPr>
          <p:cNvPr id="75" name="Sponsor and Advisor"/>
          <p:cNvSpPr txBox="1">
            <a:spLocks noGrp="1"/>
          </p:cNvSpPr>
          <p:nvPr>
            <p:ph type="title" hasCustomPrompt="1"/>
          </p:nvPr>
        </p:nvSpPr>
        <p:spPr>
          <a:xfrm>
            <a:off x="838200" y="365125"/>
            <a:ext cx="10515600" cy="996951"/>
          </a:xfrm>
          <a:prstGeom prst="rect">
            <a:avLst/>
          </a:prstGeom>
        </p:spPr>
        <p:txBody>
          <a:bodyPr/>
          <a:lstStyle/>
          <a:p>
            <a:r>
              <a:t>Sponsor and Advisor</a:t>
            </a:r>
          </a:p>
        </p:txBody>
      </p:sp>
      <p:sp>
        <p:nvSpPr>
          <p:cNvPr id="76" name="Slide Number"/>
          <p:cNvSpPr txBox="1">
            <a:spLocks noGrp="1"/>
          </p:cNvSpPr>
          <p:nvPr>
            <p:ph type="sldNum" sz="quarter" idx="2"/>
          </p:nvPr>
        </p:nvSpPr>
        <p:spPr>
          <a:xfrm>
            <a:off x="11775792" y="6218237"/>
            <a:ext cx="301909" cy="288825"/>
          </a:xfrm>
          <a:prstGeom prst="rect">
            <a:avLst/>
          </a:prstGeom>
        </p:spPr>
        <p:txBody>
          <a:bodyPr/>
          <a:lstStyle/>
          <a:p>
            <a:fld id="{86CB4B4D-7CA3-9044-876B-883B54F8677D}" type="slidenum">
              <a:t>‹#›</a:t>
            </a:fld>
            <a:endParaRPr/>
          </a:p>
        </p:txBody>
      </p:sp>
      <p:sp>
        <p:nvSpPr>
          <p:cNvPr id="77" name="Picture Placeholder 10"/>
          <p:cNvSpPr>
            <a:spLocks noGrp="1"/>
          </p:cNvSpPr>
          <p:nvPr>
            <p:ph type="pic" sz="quarter" idx="21"/>
          </p:nvPr>
        </p:nvSpPr>
        <p:spPr>
          <a:xfrm>
            <a:off x="3153948" y="2912764"/>
            <a:ext cx="1374006" cy="2061007"/>
          </a:xfrm>
          <a:prstGeom prst="rect">
            <a:avLst/>
          </a:prstGeom>
        </p:spPr>
        <p:txBody>
          <a:bodyPr lIns="91439" rIns="91439">
            <a:noAutofit/>
          </a:bodyPr>
          <a:lstStyle/>
          <a:p>
            <a:endParaRPr/>
          </a:p>
        </p:txBody>
      </p:sp>
      <p:sp>
        <p:nvSpPr>
          <p:cNvPr id="78" name="Body Level One…"/>
          <p:cNvSpPr txBox="1">
            <a:spLocks noGrp="1"/>
          </p:cNvSpPr>
          <p:nvPr>
            <p:ph type="body" sz="quarter" idx="1" hasCustomPrompt="1"/>
          </p:nvPr>
        </p:nvSpPr>
        <p:spPr>
          <a:xfrm>
            <a:off x="2623884" y="5063313"/>
            <a:ext cx="2434135" cy="590932"/>
          </a:xfrm>
          <a:prstGeom prst="rect">
            <a:avLst/>
          </a:prstGeom>
        </p:spPr>
        <p:txBody>
          <a:bodyPr/>
          <a:lstStyle>
            <a:lvl1pPr marL="0" indent="0" algn="ctr">
              <a:spcBef>
                <a:spcPts val="0"/>
              </a:spcBef>
              <a:buSzTx/>
              <a:buFontTx/>
              <a:buNone/>
              <a:defRPr sz="1800"/>
            </a:lvl1pPr>
            <a:lvl2pPr marL="628650" indent="-171450" algn="ctr">
              <a:spcBef>
                <a:spcPts val="0"/>
              </a:spcBef>
              <a:buFontTx/>
              <a:defRPr sz="1800"/>
            </a:lvl2pPr>
            <a:lvl3pPr marL="1120139" indent="-205739" algn="ctr">
              <a:spcBef>
                <a:spcPts val="0"/>
              </a:spcBef>
              <a:buFontTx/>
              <a:defRPr sz="1800"/>
            </a:lvl3pPr>
            <a:lvl4pPr marL="1600200" indent="-228600" algn="ctr">
              <a:spcBef>
                <a:spcPts val="0"/>
              </a:spcBef>
              <a:buFontTx/>
              <a:defRPr sz="1800"/>
            </a:lvl4pPr>
            <a:lvl5pPr marL="2057400" indent="-228600" algn="ctr">
              <a:spcBef>
                <a:spcPts val="0"/>
              </a:spcBef>
              <a:buFontTx/>
              <a:defRPr sz="1800"/>
            </a:lvl5pPr>
          </a:lstStyle>
          <a:p>
            <a:r>
              <a:t>Engineering mentor’s name and title</a:t>
            </a:r>
          </a:p>
          <a:p>
            <a:pPr lvl="1"/>
            <a:endParaRPr/>
          </a:p>
          <a:p>
            <a:pPr lvl="2"/>
            <a:endParaRPr/>
          </a:p>
          <a:p>
            <a:pPr lvl="3"/>
            <a:endParaRPr/>
          </a:p>
          <a:p>
            <a:pPr lvl="4"/>
            <a:endParaRPr/>
          </a:p>
        </p:txBody>
      </p:sp>
      <p:sp>
        <p:nvSpPr>
          <p:cNvPr id="79" name="Picture Placeholder 10"/>
          <p:cNvSpPr>
            <a:spLocks noGrp="1"/>
          </p:cNvSpPr>
          <p:nvPr>
            <p:ph type="pic" sz="quarter" idx="22"/>
          </p:nvPr>
        </p:nvSpPr>
        <p:spPr>
          <a:xfrm>
            <a:off x="7577815" y="2912764"/>
            <a:ext cx="1374006" cy="2061007"/>
          </a:xfrm>
          <a:prstGeom prst="rect">
            <a:avLst/>
          </a:prstGeom>
        </p:spPr>
        <p:txBody>
          <a:bodyPr lIns="91439" rIns="91439">
            <a:noAutofit/>
          </a:bodyPr>
          <a:lstStyle/>
          <a:p>
            <a:endParaRPr/>
          </a:p>
        </p:txBody>
      </p:sp>
      <p:sp>
        <p:nvSpPr>
          <p:cNvPr id="80" name="Picture Placeholder 10"/>
          <p:cNvSpPr>
            <a:spLocks noGrp="1"/>
          </p:cNvSpPr>
          <p:nvPr>
            <p:ph type="pic" sz="quarter" idx="23"/>
          </p:nvPr>
        </p:nvSpPr>
        <p:spPr>
          <a:xfrm>
            <a:off x="2623884" y="1451620"/>
            <a:ext cx="6858001" cy="1371601"/>
          </a:xfrm>
          <a:prstGeom prst="rect">
            <a:avLst/>
          </a:prstGeom>
        </p:spPr>
        <p:txBody>
          <a:bodyPr lIns="91439" rIns="91439">
            <a:noAutofit/>
          </a:bodyPr>
          <a:lstStyle/>
          <a:p>
            <a:endParaRPr/>
          </a:p>
        </p:txBody>
      </p:sp>
      <p:sp>
        <p:nvSpPr>
          <p:cNvPr id="81" name="Text Placeholder 12"/>
          <p:cNvSpPr>
            <a:spLocks noGrp="1"/>
          </p:cNvSpPr>
          <p:nvPr>
            <p:ph type="body" sz="quarter" idx="24" hasCustomPrompt="1"/>
          </p:nvPr>
        </p:nvSpPr>
        <p:spPr>
          <a:xfrm>
            <a:off x="7047751" y="5098443"/>
            <a:ext cx="2434134" cy="590932"/>
          </a:xfrm>
          <a:prstGeom prst="rect">
            <a:avLst/>
          </a:prstGeom>
        </p:spPr>
        <p:txBody>
          <a:bodyPr/>
          <a:lstStyle>
            <a:lvl1pPr marL="0" indent="0" algn="ctr">
              <a:spcBef>
                <a:spcPts val="0"/>
              </a:spcBef>
              <a:buSzTx/>
              <a:buFontTx/>
              <a:buNone/>
              <a:defRPr sz="1800"/>
            </a:lvl1pPr>
          </a:lstStyle>
          <a:p>
            <a:r>
              <a:t>Academic advisor’s name and title</a:t>
            </a: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3 Team Intro Layout">
    <p:spTree>
      <p:nvGrpSpPr>
        <p:cNvPr id="1" name=""/>
        <p:cNvGrpSpPr/>
        <p:nvPr/>
      </p:nvGrpSpPr>
      <p:grpSpPr>
        <a:xfrm>
          <a:off x="0" y="0"/>
          <a:ext cx="0" cy="0"/>
          <a:chOff x="0" y="0"/>
          <a:chExt cx="0" cy="0"/>
        </a:xfrm>
      </p:grpSpPr>
      <p:sp>
        <p:nvSpPr>
          <p:cNvPr id="88" name="Team Introductions"/>
          <p:cNvSpPr txBox="1">
            <a:spLocks noGrp="1"/>
          </p:cNvSpPr>
          <p:nvPr>
            <p:ph type="title" hasCustomPrompt="1"/>
          </p:nvPr>
        </p:nvSpPr>
        <p:spPr>
          <a:xfrm>
            <a:off x="838200" y="365125"/>
            <a:ext cx="10515600" cy="996951"/>
          </a:xfrm>
          <a:prstGeom prst="rect">
            <a:avLst/>
          </a:prstGeom>
        </p:spPr>
        <p:txBody>
          <a:bodyPr/>
          <a:lstStyle/>
          <a:p>
            <a:r>
              <a:t>Team Introductions</a:t>
            </a:r>
          </a:p>
        </p:txBody>
      </p:sp>
      <p:sp>
        <p:nvSpPr>
          <p:cNvPr id="89" name="Slide Number"/>
          <p:cNvSpPr txBox="1">
            <a:spLocks noGrp="1"/>
          </p:cNvSpPr>
          <p:nvPr>
            <p:ph type="sldNum" sz="quarter" idx="2"/>
          </p:nvPr>
        </p:nvSpPr>
        <p:spPr>
          <a:xfrm>
            <a:off x="11775792" y="6218237"/>
            <a:ext cx="301909" cy="288825"/>
          </a:xfrm>
          <a:prstGeom prst="rect">
            <a:avLst/>
          </a:prstGeom>
        </p:spPr>
        <p:txBody>
          <a:bodyPr/>
          <a:lstStyle/>
          <a:p>
            <a:fld id="{86CB4B4D-7CA3-9044-876B-883B54F8677D}" type="slidenum">
              <a:t>‹#›</a:t>
            </a:fld>
            <a:endParaRPr/>
          </a:p>
        </p:txBody>
      </p:sp>
      <p:sp>
        <p:nvSpPr>
          <p:cNvPr id="90" name="Picture Placeholder 10"/>
          <p:cNvSpPr>
            <a:spLocks noGrp="1"/>
          </p:cNvSpPr>
          <p:nvPr>
            <p:ph type="pic" sz="quarter" idx="21"/>
          </p:nvPr>
        </p:nvSpPr>
        <p:spPr>
          <a:xfrm>
            <a:off x="1709484" y="1759301"/>
            <a:ext cx="1828801" cy="2743201"/>
          </a:xfrm>
          <a:prstGeom prst="rect">
            <a:avLst/>
          </a:prstGeom>
        </p:spPr>
        <p:txBody>
          <a:bodyPr lIns="91439" rIns="91439">
            <a:noAutofit/>
          </a:bodyPr>
          <a:lstStyle/>
          <a:p>
            <a:endParaRPr/>
          </a:p>
        </p:txBody>
      </p:sp>
      <p:sp>
        <p:nvSpPr>
          <p:cNvPr id="91" name="Body Level One…"/>
          <p:cNvSpPr txBox="1">
            <a:spLocks noGrp="1"/>
          </p:cNvSpPr>
          <p:nvPr>
            <p:ph type="body" sz="quarter" idx="1" hasCustomPrompt="1"/>
          </p:nvPr>
        </p:nvSpPr>
        <p:spPr>
          <a:xfrm>
            <a:off x="1698138" y="4553742"/>
            <a:ext cx="1828801" cy="840231"/>
          </a:xfrm>
          <a:prstGeom prst="rect">
            <a:avLst/>
          </a:prstGeom>
        </p:spPr>
        <p:txBody>
          <a:bodyPr/>
          <a:lstStyle>
            <a:lvl1pPr marL="0" indent="0">
              <a:spcBef>
                <a:spcPts val="0"/>
              </a:spcBef>
              <a:buSzTx/>
              <a:buFontTx/>
              <a:buNone/>
              <a:defRPr sz="1800"/>
            </a:lvl1pPr>
            <a:lvl2pPr marL="628650" indent="-171450">
              <a:spcBef>
                <a:spcPts val="0"/>
              </a:spcBef>
              <a:buFontTx/>
              <a:defRPr sz="1800"/>
            </a:lvl2pPr>
            <a:lvl3pPr marL="1120139" indent="-205739">
              <a:spcBef>
                <a:spcPts val="0"/>
              </a:spcBef>
              <a:buFontTx/>
              <a:defRPr sz="1800"/>
            </a:lvl3pPr>
            <a:lvl4pPr marL="1600200" indent="-228600">
              <a:spcBef>
                <a:spcPts val="0"/>
              </a:spcBef>
              <a:buFontTx/>
              <a:defRPr sz="1800"/>
            </a:lvl4pPr>
            <a:lvl5pPr marL="2057400" indent="-228600">
              <a:spcBef>
                <a:spcPts val="0"/>
              </a:spcBef>
              <a:buFontTx/>
              <a:defRPr sz="1800"/>
            </a:lvl5pPr>
          </a:lstStyle>
          <a:p>
            <a:r>
              <a:t>Name 1 (alphabetically) and title</a:t>
            </a:r>
          </a:p>
          <a:p>
            <a:pPr lvl="1"/>
            <a:endParaRPr/>
          </a:p>
          <a:p>
            <a:pPr lvl="2"/>
            <a:endParaRPr/>
          </a:p>
          <a:p>
            <a:pPr lvl="3"/>
            <a:endParaRPr/>
          </a:p>
          <a:p>
            <a:pPr lvl="4"/>
            <a:endParaRPr/>
          </a:p>
        </p:txBody>
      </p:sp>
      <p:sp>
        <p:nvSpPr>
          <p:cNvPr id="92" name="Text Placeholder 12"/>
          <p:cNvSpPr>
            <a:spLocks noGrp="1"/>
          </p:cNvSpPr>
          <p:nvPr>
            <p:ph type="body" sz="quarter" idx="22" hasCustomPrompt="1"/>
          </p:nvPr>
        </p:nvSpPr>
        <p:spPr>
          <a:xfrm>
            <a:off x="5179143" y="4553742"/>
            <a:ext cx="1828801" cy="840231"/>
          </a:xfrm>
          <a:prstGeom prst="rect">
            <a:avLst/>
          </a:prstGeom>
        </p:spPr>
        <p:txBody>
          <a:bodyPr/>
          <a:lstStyle>
            <a:lvl1pPr marL="0" indent="0">
              <a:spcBef>
                <a:spcPts val="0"/>
              </a:spcBef>
              <a:buSzTx/>
              <a:buFontTx/>
              <a:buNone/>
              <a:defRPr sz="1800"/>
            </a:lvl1pPr>
          </a:lstStyle>
          <a:p>
            <a:r>
              <a:t>Name 2 (alphabetically) and title</a:t>
            </a:r>
          </a:p>
        </p:txBody>
      </p:sp>
      <p:sp>
        <p:nvSpPr>
          <p:cNvPr id="93" name="Text Placeholder 12"/>
          <p:cNvSpPr>
            <a:spLocks noGrp="1"/>
          </p:cNvSpPr>
          <p:nvPr>
            <p:ph type="body" sz="quarter" idx="23" hasCustomPrompt="1"/>
          </p:nvPr>
        </p:nvSpPr>
        <p:spPr>
          <a:xfrm>
            <a:off x="8660149" y="4553742"/>
            <a:ext cx="1828801" cy="840231"/>
          </a:xfrm>
          <a:prstGeom prst="rect">
            <a:avLst/>
          </a:prstGeom>
        </p:spPr>
        <p:txBody>
          <a:bodyPr/>
          <a:lstStyle>
            <a:lvl1pPr marL="0" indent="0">
              <a:spcBef>
                <a:spcPts val="0"/>
              </a:spcBef>
              <a:buSzTx/>
              <a:buFontTx/>
              <a:buNone/>
              <a:defRPr sz="1800"/>
            </a:lvl1pPr>
          </a:lstStyle>
          <a:p>
            <a:r>
              <a:t>Name 3 (alphabetically) and title</a:t>
            </a:r>
          </a:p>
        </p:txBody>
      </p:sp>
      <p:sp>
        <p:nvSpPr>
          <p:cNvPr id="94" name="Picture Placeholder 10"/>
          <p:cNvSpPr>
            <a:spLocks noGrp="1"/>
          </p:cNvSpPr>
          <p:nvPr>
            <p:ph type="pic" sz="quarter" idx="24"/>
          </p:nvPr>
        </p:nvSpPr>
        <p:spPr>
          <a:xfrm>
            <a:off x="5179143" y="1759301"/>
            <a:ext cx="1828801" cy="2743201"/>
          </a:xfrm>
          <a:prstGeom prst="rect">
            <a:avLst/>
          </a:prstGeom>
        </p:spPr>
        <p:txBody>
          <a:bodyPr lIns="91439" rIns="91439">
            <a:noAutofit/>
          </a:bodyPr>
          <a:lstStyle/>
          <a:p>
            <a:endParaRPr/>
          </a:p>
        </p:txBody>
      </p:sp>
      <p:sp>
        <p:nvSpPr>
          <p:cNvPr id="95" name="Picture Placeholder 10"/>
          <p:cNvSpPr>
            <a:spLocks noGrp="1"/>
          </p:cNvSpPr>
          <p:nvPr>
            <p:ph type="pic" sz="quarter" idx="25"/>
          </p:nvPr>
        </p:nvSpPr>
        <p:spPr>
          <a:xfrm>
            <a:off x="8648803" y="1759301"/>
            <a:ext cx="1828801" cy="2743201"/>
          </a:xfrm>
          <a:prstGeom prst="rect">
            <a:avLst/>
          </a:prstGeom>
        </p:spPr>
        <p:txBody>
          <a:bodyPr lIns="91439" rIns="91439">
            <a:noAutofit/>
          </a:bodyPr>
          <a:lstStyle/>
          <a:p>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4 Team Intro Layout">
    <p:spTree>
      <p:nvGrpSpPr>
        <p:cNvPr id="1" name=""/>
        <p:cNvGrpSpPr/>
        <p:nvPr/>
      </p:nvGrpSpPr>
      <p:grpSpPr>
        <a:xfrm>
          <a:off x="0" y="0"/>
          <a:ext cx="0" cy="0"/>
          <a:chOff x="0" y="0"/>
          <a:chExt cx="0" cy="0"/>
        </a:xfrm>
      </p:grpSpPr>
      <p:sp>
        <p:nvSpPr>
          <p:cNvPr id="102" name="Team Introductions"/>
          <p:cNvSpPr txBox="1">
            <a:spLocks noGrp="1"/>
          </p:cNvSpPr>
          <p:nvPr>
            <p:ph type="title" hasCustomPrompt="1"/>
          </p:nvPr>
        </p:nvSpPr>
        <p:spPr>
          <a:xfrm>
            <a:off x="838200" y="365125"/>
            <a:ext cx="10515600" cy="996951"/>
          </a:xfrm>
          <a:prstGeom prst="rect">
            <a:avLst/>
          </a:prstGeom>
        </p:spPr>
        <p:txBody>
          <a:bodyPr/>
          <a:lstStyle/>
          <a:p>
            <a:r>
              <a:t>Team Introductions</a:t>
            </a:r>
          </a:p>
        </p:txBody>
      </p:sp>
      <p:sp>
        <p:nvSpPr>
          <p:cNvPr id="103" name="Slide Number"/>
          <p:cNvSpPr txBox="1">
            <a:spLocks noGrp="1"/>
          </p:cNvSpPr>
          <p:nvPr>
            <p:ph type="sldNum" sz="quarter" idx="2"/>
          </p:nvPr>
        </p:nvSpPr>
        <p:spPr>
          <a:xfrm>
            <a:off x="11775792" y="6218237"/>
            <a:ext cx="301909" cy="288825"/>
          </a:xfrm>
          <a:prstGeom prst="rect">
            <a:avLst/>
          </a:prstGeom>
        </p:spPr>
        <p:txBody>
          <a:bodyPr/>
          <a:lstStyle/>
          <a:p>
            <a:fld id="{86CB4B4D-7CA3-9044-876B-883B54F8677D}" type="slidenum">
              <a:t>‹#›</a:t>
            </a:fld>
            <a:endParaRPr/>
          </a:p>
        </p:txBody>
      </p:sp>
      <p:sp>
        <p:nvSpPr>
          <p:cNvPr id="104" name="Picture Placeholder 10"/>
          <p:cNvSpPr>
            <a:spLocks noGrp="1"/>
          </p:cNvSpPr>
          <p:nvPr>
            <p:ph type="pic" sz="quarter" idx="21"/>
          </p:nvPr>
        </p:nvSpPr>
        <p:spPr>
          <a:xfrm>
            <a:off x="1121101" y="1759301"/>
            <a:ext cx="1828801" cy="2743201"/>
          </a:xfrm>
          <a:prstGeom prst="rect">
            <a:avLst/>
          </a:prstGeom>
        </p:spPr>
        <p:txBody>
          <a:bodyPr lIns="91439" rIns="91439">
            <a:noAutofit/>
          </a:bodyPr>
          <a:lstStyle/>
          <a:p>
            <a:endParaRPr/>
          </a:p>
        </p:txBody>
      </p:sp>
      <p:sp>
        <p:nvSpPr>
          <p:cNvPr id="105" name="Body Level One…"/>
          <p:cNvSpPr txBox="1">
            <a:spLocks noGrp="1"/>
          </p:cNvSpPr>
          <p:nvPr>
            <p:ph type="body" sz="quarter" idx="1" hasCustomPrompt="1"/>
          </p:nvPr>
        </p:nvSpPr>
        <p:spPr>
          <a:xfrm>
            <a:off x="1121101" y="4553742"/>
            <a:ext cx="1828801" cy="840231"/>
          </a:xfrm>
          <a:prstGeom prst="rect">
            <a:avLst/>
          </a:prstGeom>
        </p:spPr>
        <p:txBody>
          <a:bodyPr/>
          <a:lstStyle>
            <a:lvl1pPr marL="0" indent="0">
              <a:spcBef>
                <a:spcPts val="0"/>
              </a:spcBef>
              <a:buSzTx/>
              <a:buFontTx/>
              <a:buNone/>
              <a:defRPr sz="1800"/>
            </a:lvl1pPr>
            <a:lvl2pPr marL="628650" indent="-171450">
              <a:spcBef>
                <a:spcPts val="0"/>
              </a:spcBef>
              <a:buFontTx/>
              <a:defRPr sz="1800"/>
            </a:lvl2pPr>
            <a:lvl3pPr marL="1120139" indent="-205739">
              <a:spcBef>
                <a:spcPts val="0"/>
              </a:spcBef>
              <a:buFontTx/>
              <a:defRPr sz="1800"/>
            </a:lvl3pPr>
            <a:lvl4pPr marL="1600200" indent="-228600">
              <a:spcBef>
                <a:spcPts val="0"/>
              </a:spcBef>
              <a:buFontTx/>
              <a:defRPr sz="1800"/>
            </a:lvl4pPr>
            <a:lvl5pPr marL="2057400" indent="-228600">
              <a:spcBef>
                <a:spcPts val="0"/>
              </a:spcBef>
              <a:buFontTx/>
              <a:defRPr sz="1800"/>
            </a:lvl5pPr>
          </a:lstStyle>
          <a:p>
            <a:r>
              <a:t>Name 1 (alphabetically) and title</a:t>
            </a:r>
          </a:p>
          <a:p>
            <a:pPr lvl="1"/>
            <a:endParaRPr/>
          </a:p>
          <a:p>
            <a:pPr lvl="2"/>
            <a:endParaRPr/>
          </a:p>
          <a:p>
            <a:pPr lvl="3"/>
            <a:endParaRPr/>
          </a:p>
          <a:p>
            <a:pPr lvl="4"/>
            <a:endParaRPr/>
          </a:p>
        </p:txBody>
      </p:sp>
      <p:sp>
        <p:nvSpPr>
          <p:cNvPr id="106" name="Picture Placeholder 10"/>
          <p:cNvSpPr>
            <a:spLocks noGrp="1"/>
          </p:cNvSpPr>
          <p:nvPr>
            <p:ph type="pic" sz="quarter" idx="22"/>
          </p:nvPr>
        </p:nvSpPr>
        <p:spPr>
          <a:xfrm>
            <a:off x="9242098" y="1759301"/>
            <a:ext cx="1828801" cy="2743201"/>
          </a:xfrm>
          <a:prstGeom prst="rect">
            <a:avLst/>
          </a:prstGeom>
        </p:spPr>
        <p:txBody>
          <a:bodyPr lIns="91439" rIns="91439">
            <a:noAutofit/>
          </a:bodyPr>
          <a:lstStyle/>
          <a:p>
            <a:endParaRPr/>
          </a:p>
        </p:txBody>
      </p:sp>
      <p:sp>
        <p:nvSpPr>
          <p:cNvPr id="107" name="Text Placeholder 12"/>
          <p:cNvSpPr>
            <a:spLocks noGrp="1"/>
          </p:cNvSpPr>
          <p:nvPr>
            <p:ph type="body" sz="quarter" idx="23" hasCustomPrompt="1"/>
          </p:nvPr>
        </p:nvSpPr>
        <p:spPr>
          <a:xfrm>
            <a:off x="9242098" y="4553742"/>
            <a:ext cx="1828801" cy="840231"/>
          </a:xfrm>
          <a:prstGeom prst="rect">
            <a:avLst/>
          </a:prstGeom>
        </p:spPr>
        <p:txBody>
          <a:bodyPr/>
          <a:lstStyle>
            <a:lvl1pPr marL="0" indent="0">
              <a:spcBef>
                <a:spcPts val="0"/>
              </a:spcBef>
              <a:buSzTx/>
              <a:buFontTx/>
              <a:buNone/>
              <a:defRPr sz="1800"/>
            </a:lvl1pPr>
          </a:lstStyle>
          <a:p>
            <a:r>
              <a:t>Name 4 (alphabetically) and title</a:t>
            </a:r>
          </a:p>
        </p:txBody>
      </p:sp>
      <p:sp>
        <p:nvSpPr>
          <p:cNvPr id="108" name="Text Placeholder 12"/>
          <p:cNvSpPr>
            <a:spLocks noGrp="1"/>
          </p:cNvSpPr>
          <p:nvPr>
            <p:ph type="body" sz="quarter" idx="24" hasCustomPrompt="1"/>
          </p:nvPr>
        </p:nvSpPr>
        <p:spPr>
          <a:xfrm>
            <a:off x="3828100" y="4553742"/>
            <a:ext cx="1828801" cy="840231"/>
          </a:xfrm>
          <a:prstGeom prst="rect">
            <a:avLst/>
          </a:prstGeom>
        </p:spPr>
        <p:txBody>
          <a:bodyPr/>
          <a:lstStyle>
            <a:lvl1pPr marL="0" indent="0">
              <a:spcBef>
                <a:spcPts val="0"/>
              </a:spcBef>
              <a:buSzTx/>
              <a:buFontTx/>
              <a:buNone/>
              <a:defRPr sz="1800"/>
            </a:lvl1pPr>
          </a:lstStyle>
          <a:p>
            <a:r>
              <a:t>Name 2 (alphabetically) and title</a:t>
            </a:r>
          </a:p>
        </p:txBody>
      </p:sp>
      <p:sp>
        <p:nvSpPr>
          <p:cNvPr id="109" name="Text Placeholder 12"/>
          <p:cNvSpPr>
            <a:spLocks noGrp="1"/>
          </p:cNvSpPr>
          <p:nvPr>
            <p:ph type="body" sz="quarter" idx="25" hasCustomPrompt="1"/>
          </p:nvPr>
        </p:nvSpPr>
        <p:spPr>
          <a:xfrm>
            <a:off x="6535098" y="4553742"/>
            <a:ext cx="1828801" cy="840231"/>
          </a:xfrm>
          <a:prstGeom prst="rect">
            <a:avLst/>
          </a:prstGeom>
        </p:spPr>
        <p:txBody>
          <a:bodyPr/>
          <a:lstStyle>
            <a:lvl1pPr marL="0" indent="0">
              <a:spcBef>
                <a:spcPts val="0"/>
              </a:spcBef>
              <a:buSzTx/>
              <a:buFontTx/>
              <a:buNone/>
              <a:defRPr sz="1800"/>
            </a:lvl1pPr>
          </a:lstStyle>
          <a:p>
            <a:r>
              <a:t>Name 3 (alphabetically) and title</a:t>
            </a:r>
          </a:p>
        </p:txBody>
      </p:sp>
      <p:sp>
        <p:nvSpPr>
          <p:cNvPr id="110" name="Picture Placeholder 10"/>
          <p:cNvSpPr>
            <a:spLocks noGrp="1"/>
          </p:cNvSpPr>
          <p:nvPr>
            <p:ph type="pic" sz="quarter" idx="26"/>
          </p:nvPr>
        </p:nvSpPr>
        <p:spPr>
          <a:xfrm>
            <a:off x="3834465" y="1759301"/>
            <a:ext cx="1828801" cy="2743201"/>
          </a:xfrm>
          <a:prstGeom prst="rect">
            <a:avLst/>
          </a:prstGeom>
        </p:spPr>
        <p:txBody>
          <a:bodyPr lIns="91439" rIns="91439">
            <a:noAutofit/>
          </a:bodyPr>
          <a:lstStyle/>
          <a:p>
            <a:endParaRPr/>
          </a:p>
        </p:txBody>
      </p:sp>
      <p:sp>
        <p:nvSpPr>
          <p:cNvPr id="111" name="Picture Placeholder 10"/>
          <p:cNvSpPr>
            <a:spLocks noGrp="1"/>
          </p:cNvSpPr>
          <p:nvPr>
            <p:ph type="pic" sz="quarter" idx="27"/>
          </p:nvPr>
        </p:nvSpPr>
        <p:spPr>
          <a:xfrm>
            <a:off x="6538282" y="1759301"/>
            <a:ext cx="1828801" cy="2743201"/>
          </a:xfrm>
          <a:prstGeom prst="rect">
            <a:avLst/>
          </a:prstGeom>
        </p:spPr>
        <p:txBody>
          <a:bodyPr lIns="91439" rIns="91439">
            <a:noAutofit/>
          </a:bodyPr>
          <a:lstStyle/>
          <a:p>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5 Team Intro Layout">
    <p:spTree>
      <p:nvGrpSpPr>
        <p:cNvPr id="1" name=""/>
        <p:cNvGrpSpPr/>
        <p:nvPr/>
      </p:nvGrpSpPr>
      <p:grpSpPr>
        <a:xfrm>
          <a:off x="0" y="0"/>
          <a:ext cx="0" cy="0"/>
          <a:chOff x="0" y="0"/>
          <a:chExt cx="0" cy="0"/>
        </a:xfrm>
      </p:grpSpPr>
      <p:sp>
        <p:nvSpPr>
          <p:cNvPr id="118" name="Team Introductions"/>
          <p:cNvSpPr txBox="1">
            <a:spLocks noGrp="1"/>
          </p:cNvSpPr>
          <p:nvPr>
            <p:ph type="title" hasCustomPrompt="1"/>
          </p:nvPr>
        </p:nvSpPr>
        <p:spPr>
          <a:xfrm>
            <a:off x="838200" y="365125"/>
            <a:ext cx="10515600" cy="996951"/>
          </a:xfrm>
          <a:prstGeom prst="rect">
            <a:avLst/>
          </a:prstGeom>
        </p:spPr>
        <p:txBody>
          <a:bodyPr/>
          <a:lstStyle/>
          <a:p>
            <a:r>
              <a:t>Team Introductions</a:t>
            </a:r>
          </a:p>
        </p:txBody>
      </p:sp>
      <p:sp>
        <p:nvSpPr>
          <p:cNvPr id="119" name="Slide Number"/>
          <p:cNvSpPr txBox="1">
            <a:spLocks noGrp="1"/>
          </p:cNvSpPr>
          <p:nvPr>
            <p:ph type="sldNum" sz="quarter" idx="2"/>
          </p:nvPr>
        </p:nvSpPr>
        <p:spPr>
          <a:xfrm>
            <a:off x="11775792" y="6218237"/>
            <a:ext cx="301909" cy="288825"/>
          </a:xfrm>
          <a:prstGeom prst="rect">
            <a:avLst/>
          </a:prstGeom>
        </p:spPr>
        <p:txBody>
          <a:bodyPr/>
          <a:lstStyle/>
          <a:p>
            <a:fld id="{86CB4B4D-7CA3-9044-876B-883B54F8677D}" type="slidenum">
              <a:t>‹#›</a:t>
            </a:fld>
            <a:endParaRPr/>
          </a:p>
        </p:txBody>
      </p:sp>
      <p:sp>
        <p:nvSpPr>
          <p:cNvPr id="120" name="Picture Placeholder 10"/>
          <p:cNvSpPr>
            <a:spLocks noGrp="1"/>
          </p:cNvSpPr>
          <p:nvPr>
            <p:ph type="pic" sz="quarter" idx="21"/>
          </p:nvPr>
        </p:nvSpPr>
        <p:spPr>
          <a:xfrm>
            <a:off x="747492" y="1762010"/>
            <a:ext cx="1828801" cy="2743201"/>
          </a:xfrm>
          <a:prstGeom prst="rect">
            <a:avLst/>
          </a:prstGeom>
        </p:spPr>
        <p:txBody>
          <a:bodyPr lIns="91439" rIns="91439">
            <a:noAutofit/>
          </a:bodyPr>
          <a:lstStyle/>
          <a:p>
            <a:endParaRPr/>
          </a:p>
        </p:txBody>
      </p:sp>
      <p:sp>
        <p:nvSpPr>
          <p:cNvPr id="121" name="Body Level One…"/>
          <p:cNvSpPr txBox="1">
            <a:spLocks noGrp="1"/>
          </p:cNvSpPr>
          <p:nvPr>
            <p:ph type="body" sz="quarter" idx="1" hasCustomPrompt="1"/>
          </p:nvPr>
        </p:nvSpPr>
        <p:spPr>
          <a:xfrm>
            <a:off x="746101" y="4550217"/>
            <a:ext cx="1828801" cy="840232"/>
          </a:xfrm>
          <a:prstGeom prst="rect">
            <a:avLst/>
          </a:prstGeom>
        </p:spPr>
        <p:txBody>
          <a:bodyPr/>
          <a:lstStyle>
            <a:lvl1pPr marL="0" indent="0">
              <a:spcBef>
                <a:spcPts val="0"/>
              </a:spcBef>
              <a:buSzTx/>
              <a:buFontTx/>
              <a:buNone/>
              <a:defRPr sz="1800"/>
            </a:lvl1pPr>
            <a:lvl2pPr marL="628650" indent="-171450">
              <a:spcBef>
                <a:spcPts val="0"/>
              </a:spcBef>
              <a:buFontTx/>
              <a:defRPr sz="1800"/>
            </a:lvl2pPr>
            <a:lvl3pPr marL="1120139" indent="-205739">
              <a:spcBef>
                <a:spcPts val="0"/>
              </a:spcBef>
              <a:buFontTx/>
              <a:defRPr sz="1800"/>
            </a:lvl3pPr>
            <a:lvl4pPr marL="1600200" indent="-228600">
              <a:spcBef>
                <a:spcPts val="0"/>
              </a:spcBef>
              <a:buFontTx/>
              <a:defRPr sz="1800"/>
            </a:lvl4pPr>
            <a:lvl5pPr marL="2057400" indent="-228600">
              <a:spcBef>
                <a:spcPts val="0"/>
              </a:spcBef>
              <a:buFontTx/>
              <a:defRPr sz="1800"/>
            </a:lvl5pPr>
          </a:lstStyle>
          <a:p>
            <a:r>
              <a:t>Name 1 (alphabetically) and title</a:t>
            </a:r>
          </a:p>
          <a:p>
            <a:pPr lvl="1"/>
            <a:endParaRPr/>
          </a:p>
          <a:p>
            <a:pPr lvl="2"/>
            <a:endParaRPr/>
          </a:p>
          <a:p>
            <a:pPr lvl="3"/>
            <a:endParaRPr/>
          </a:p>
          <a:p>
            <a:pPr lvl="4"/>
            <a:endParaRPr/>
          </a:p>
        </p:txBody>
      </p:sp>
      <p:sp>
        <p:nvSpPr>
          <p:cNvPr id="122" name="Picture Placeholder 10"/>
          <p:cNvSpPr>
            <a:spLocks noGrp="1"/>
          </p:cNvSpPr>
          <p:nvPr>
            <p:ph type="pic" sz="quarter" idx="22"/>
          </p:nvPr>
        </p:nvSpPr>
        <p:spPr>
          <a:xfrm>
            <a:off x="9615707" y="1750546"/>
            <a:ext cx="1828801" cy="2743201"/>
          </a:xfrm>
          <a:prstGeom prst="rect">
            <a:avLst/>
          </a:prstGeom>
        </p:spPr>
        <p:txBody>
          <a:bodyPr lIns="91439" rIns="91439">
            <a:noAutofit/>
          </a:bodyPr>
          <a:lstStyle/>
          <a:p>
            <a:endParaRPr/>
          </a:p>
        </p:txBody>
      </p:sp>
      <p:sp>
        <p:nvSpPr>
          <p:cNvPr id="123" name="Text Placeholder 12"/>
          <p:cNvSpPr>
            <a:spLocks noGrp="1"/>
          </p:cNvSpPr>
          <p:nvPr>
            <p:ph type="body" sz="quarter" idx="23" hasCustomPrompt="1"/>
          </p:nvPr>
        </p:nvSpPr>
        <p:spPr>
          <a:xfrm>
            <a:off x="7398653" y="4550217"/>
            <a:ext cx="1828801" cy="840232"/>
          </a:xfrm>
          <a:prstGeom prst="rect">
            <a:avLst/>
          </a:prstGeom>
        </p:spPr>
        <p:txBody>
          <a:bodyPr/>
          <a:lstStyle>
            <a:lvl1pPr marL="0" indent="0">
              <a:spcBef>
                <a:spcPts val="0"/>
              </a:spcBef>
              <a:buSzTx/>
              <a:buFontTx/>
              <a:buNone/>
              <a:defRPr sz="1800"/>
            </a:lvl1pPr>
          </a:lstStyle>
          <a:p>
            <a:r>
              <a:t>Name 4 (alphabetically) and title</a:t>
            </a:r>
          </a:p>
        </p:txBody>
      </p:sp>
      <p:sp>
        <p:nvSpPr>
          <p:cNvPr id="124" name="Text Placeholder 12"/>
          <p:cNvSpPr>
            <a:spLocks noGrp="1"/>
          </p:cNvSpPr>
          <p:nvPr>
            <p:ph type="body" sz="quarter" idx="24" hasCustomPrompt="1"/>
          </p:nvPr>
        </p:nvSpPr>
        <p:spPr>
          <a:xfrm>
            <a:off x="2964545" y="4550217"/>
            <a:ext cx="1828801" cy="840232"/>
          </a:xfrm>
          <a:prstGeom prst="rect">
            <a:avLst/>
          </a:prstGeom>
        </p:spPr>
        <p:txBody>
          <a:bodyPr/>
          <a:lstStyle>
            <a:lvl1pPr marL="0" indent="0">
              <a:spcBef>
                <a:spcPts val="0"/>
              </a:spcBef>
              <a:buSzTx/>
              <a:buFontTx/>
              <a:buNone/>
              <a:defRPr sz="1800"/>
            </a:lvl1pPr>
          </a:lstStyle>
          <a:p>
            <a:r>
              <a:t>Name 2 (alphabetically) and title</a:t>
            </a:r>
          </a:p>
        </p:txBody>
      </p:sp>
      <p:sp>
        <p:nvSpPr>
          <p:cNvPr id="125" name="Text Placeholder 12"/>
          <p:cNvSpPr>
            <a:spLocks noGrp="1"/>
          </p:cNvSpPr>
          <p:nvPr>
            <p:ph type="body" sz="quarter" idx="25" hasCustomPrompt="1"/>
          </p:nvPr>
        </p:nvSpPr>
        <p:spPr>
          <a:xfrm>
            <a:off x="5181600" y="4550217"/>
            <a:ext cx="1828800" cy="840232"/>
          </a:xfrm>
          <a:prstGeom prst="rect">
            <a:avLst/>
          </a:prstGeom>
        </p:spPr>
        <p:txBody>
          <a:bodyPr/>
          <a:lstStyle>
            <a:lvl1pPr marL="0" indent="0">
              <a:spcBef>
                <a:spcPts val="0"/>
              </a:spcBef>
              <a:buSzTx/>
              <a:buFontTx/>
              <a:buNone/>
              <a:defRPr sz="1800"/>
            </a:lvl1pPr>
          </a:lstStyle>
          <a:p>
            <a:r>
              <a:t>Name 3 (alphabetically) and title</a:t>
            </a:r>
          </a:p>
        </p:txBody>
      </p:sp>
      <p:sp>
        <p:nvSpPr>
          <p:cNvPr id="126" name="Picture Placeholder 10"/>
          <p:cNvSpPr>
            <a:spLocks noGrp="1"/>
          </p:cNvSpPr>
          <p:nvPr>
            <p:ph type="pic" sz="quarter" idx="26"/>
          </p:nvPr>
        </p:nvSpPr>
        <p:spPr>
          <a:xfrm>
            <a:off x="2964545" y="1750546"/>
            <a:ext cx="1828801" cy="2743201"/>
          </a:xfrm>
          <a:prstGeom prst="rect">
            <a:avLst/>
          </a:prstGeom>
        </p:spPr>
        <p:txBody>
          <a:bodyPr lIns="91439" rIns="91439">
            <a:noAutofit/>
          </a:bodyPr>
          <a:lstStyle/>
          <a:p>
            <a:endParaRPr/>
          </a:p>
        </p:txBody>
      </p:sp>
      <p:sp>
        <p:nvSpPr>
          <p:cNvPr id="127" name="Picture Placeholder 10"/>
          <p:cNvSpPr>
            <a:spLocks noGrp="1"/>
          </p:cNvSpPr>
          <p:nvPr>
            <p:ph type="pic" sz="quarter" idx="27"/>
          </p:nvPr>
        </p:nvSpPr>
        <p:spPr>
          <a:xfrm>
            <a:off x="5181600" y="1750546"/>
            <a:ext cx="1828800" cy="2743201"/>
          </a:xfrm>
          <a:prstGeom prst="rect">
            <a:avLst/>
          </a:prstGeom>
        </p:spPr>
        <p:txBody>
          <a:bodyPr lIns="91439" rIns="91439">
            <a:noAutofit/>
          </a:bodyPr>
          <a:lstStyle/>
          <a:p>
            <a:endParaRPr/>
          </a:p>
        </p:txBody>
      </p:sp>
      <p:sp>
        <p:nvSpPr>
          <p:cNvPr id="128" name="Picture Placeholder 10"/>
          <p:cNvSpPr>
            <a:spLocks noGrp="1"/>
          </p:cNvSpPr>
          <p:nvPr>
            <p:ph type="pic" sz="quarter" idx="28"/>
          </p:nvPr>
        </p:nvSpPr>
        <p:spPr>
          <a:xfrm>
            <a:off x="7398653" y="1750546"/>
            <a:ext cx="1828801" cy="2743201"/>
          </a:xfrm>
          <a:prstGeom prst="rect">
            <a:avLst/>
          </a:prstGeom>
        </p:spPr>
        <p:txBody>
          <a:bodyPr lIns="91439" rIns="91439">
            <a:noAutofit/>
          </a:bodyPr>
          <a:lstStyle/>
          <a:p>
            <a:endParaRPr/>
          </a:p>
        </p:txBody>
      </p:sp>
      <p:sp>
        <p:nvSpPr>
          <p:cNvPr id="129" name="Text Placeholder 12"/>
          <p:cNvSpPr>
            <a:spLocks noGrp="1"/>
          </p:cNvSpPr>
          <p:nvPr>
            <p:ph type="body" sz="quarter" idx="29" hasCustomPrompt="1"/>
          </p:nvPr>
        </p:nvSpPr>
        <p:spPr>
          <a:xfrm>
            <a:off x="9615707" y="4550217"/>
            <a:ext cx="1828801" cy="840232"/>
          </a:xfrm>
          <a:prstGeom prst="rect">
            <a:avLst/>
          </a:prstGeom>
        </p:spPr>
        <p:txBody>
          <a:bodyPr/>
          <a:lstStyle>
            <a:lvl1pPr marL="0" indent="0">
              <a:spcBef>
                <a:spcPts val="0"/>
              </a:spcBef>
              <a:buSzTx/>
              <a:buFontTx/>
              <a:buNone/>
              <a:defRPr sz="1800"/>
            </a:lvl1pPr>
          </a:lstStyle>
          <a:p>
            <a:r>
              <a:t>Name 5 (alphabetically) and title</a:t>
            </a: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6 Team Intro Layout">
    <p:spTree>
      <p:nvGrpSpPr>
        <p:cNvPr id="1" name=""/>
        <p:cNvGrpSpPr/>
        <p:nvPr/>
      </p:nvGrpSpPr>
      <p:grpSpPr>
        <a:xfrm>
          <a:off x="0" y="0"/>
          <a:ext cx="0" cy="0"/>
          <a:chOff x="0" y="0"/>
          <a:chExt cx="0" cy="0"/>
        </a:xfrm>
      </p:grpSpPr>
      <p:sp>
        <p:nvSpPr>
          <p:cNvPr id="136" name="Team Introductions"/>
          <p:cNvSpPr txBox="1">
            <a:spLocks noGrp="1"/>
          </p:cNvSpPr>
          <p:nvPr>
            <p:ph type="title" hasCustomPrompt="1"/>
          </p:nvPr>
        </p:nvSpPr>
        <p:spPr>
          <a:xfrm>
            <a:off x="838200" y="365125"/>
            <a:ext cx="10515600" cy="996951"/>
          </a:xfrm>
          <a:prstGeom prst="rect">
            <a:avLst/>
          </a:prstGeom>
        </p:spPr>
        <p:txBody>
          <a:bodyPr/>
          <a:lstStyle/>
          <a:p>
            <a:r>
              <a:t>Team Introductions</a:t>
            </a:r>
          </a:p>
        </p:txBody>
      </p:sp>
      <p:sp>
        <p:nvSpPr>
          <p:cNvPr id="137" name="Slide Number"/>
          <p:cNvSpPr txBox="1">
            <a:spLocks noGrp="1"/>
          </p:cNvSpPr>
          <p:nvPr>
            <p:ph type="sldNum" sz="quarter" idx="2"/>
          </p:nvPr>
        </p:nvSpPr>
        <p:spPr>
          <a:xfrm>
            <a:off x="11775792" y="6218237"/>
            <a:ext cx="301909" cy="288825"/>
          </a:xfrm>
          <a:prstGeom prst="rect">
            <a:avLst/>
          </a:prstGeom>
        </p:spPr>
        <p:txBody>
          <a:bodyPr/>
          <a:lstStyle/>
          <a:p>
            <a:fld id="{86CB4B4D-7CA3-9044-876B-883B54F8677D}" type="slidenum">
              <a:t>‹#›</a:t>
            </a:fld>
            <a:endParaRPr/>
          </a:p>
        </p:txBody>
      </p:sp>
      <p:sp>
        <p:nvSpPr>
          <p:cNvPr id="138" name="Picture Placeholder 10"/>
          <p:cNvSpPr>
            <a:spLocks noGrp="1"/>
          </p:cNvSpPr>
          <p:nvPr>
            <p:ph type="pic" sz="quarter" idx="21"/>
          </p:nvPr>
        </p:nvSpPr>
        <p:spPr>
          <a:xfrm>
            <a:off x="572317" y="1499196"/>
            <a:ext cx="1662546" cy="2493819"/>
          </a:xfrm>
          <a:prstGeom prst="rect">
            <a:avLst/>
          </a:prstGeom>
        </p:spPr>
        <p:txBody>
          <a:bodyPr lIns="91439" rIns="91439">
            <a:noAutofit/>
          </a:bodyPr>
          <a:lstStyle/>
          <a:p>
            <a:endParaRPr/>
          </a:p>
        </p:txBody>
      </p:sp>
      <p:sp>
        <p:nvSpPr>
          <p:cNvPr id="139" name="Body Level One…"/>
          <p:cNvSpPr txBox="1">
            <a:spLocks noGrp="1"/>
          </p:cNvSpPr>
          <p:nvPr>
            <p:ph type="body" sz="quarter" idx="1" hasCustomPrompt="1"/>
          </p:nvPr>
        </p:nvSpPr>
        <p:spPr>
          <a:xfrm>
            <a:off x="489188" y="4055347"/>
            <a:ext cx="1828801" cy="840231"/>
          </a:xfrm>
          <a:prstGeom prst="rect">
            <a:avLst/>
          </a:prstGeom>
        </p:spPr>
        <p:txBody>
          <a:bodyPr/>
          <a:lstStyle>
            <a:lvl1pPr marL="0" indent="0">
              <a:spcBef>
                <a:spcPts val="0"/>
              </a:spcBef>
              <a:buSzTx/>
              <a:buFontTx/>
              <a:buNone/>
              <a:defRPr sz="1800"/>
            </a:lvl1pPr>
            <a:lvl2pPr marL="628650" indent="-171450">
              <a:spcBef>
                <a:spcPts val="0"/>
              </a:spcBef>
              <a:buFontTx/>
              <a:defRPr sz="1800"/>
            </a:lvl2pPr>
            <a:lvl3pPr marL="1120139" indent="-205739">
              <a:spcBef>
                <a:spcPts val="0"/>
              </a:spcBef>
              <a:buFontTx/>
              <a:defRPr sz="1800"/>
            </a:lvl3pPr>
            <a:lvl4pPr marL="1600200" indent="-228600">
              <a:spcBef>
                <a:spcPts val="0"/>
              </a:spcBef>
              <a:buFontTx/>
              <a:defRPr sz="1800"/>
            </a:lvl4pPr>
            <a:lvl5pPr marL="2057400" indent="-228600">
              <a:spcBef>
                <a:spcPts val="0"/>
              </a:spcBef>
              <a:buFontTx/>
              <a:defRPr sz="1800"/>
            </a:lvl5pPr>
          </a:lstStyle>
          <a:p>
            <a:r>
              <a:t>Name 1 (alphabetically) and title</a:t>
            </a:r>
          </a:p>
          <a:p>
            <a:pPr lvl="1"/>
            <a:endParaRPr/>
          </a:p>
          <a:p>
            <a:pPr lvl="2"/>
            <a:endParaRPr/>
          </a:p>
          <a:p>
            <a:pPr lvl="3"/>
            <a:endParaRPr/>
          </a:p>
          <a:p>
            <a:pPr lvl="4"/>
            <a:endParaRPr/>
          </a:p>
        </p:txBody>
      </p:sp>
      <p:sp>
        <p:nvSpPr>
          <p:cNvPr id="140" name="Text Placeholder 12"/>
          <p:cNvSpPr>
            <a:spLocks noGrp="1"/>
          </p:cNvSpPr>
          <p:nvPr>
            <p:ph type="body" sz="quarter" idx="22" hasCustomPrompt="1"/>
          </p:nvPr>
        </p:nvSpPr>
        <p:spPr>
          <a:xfrm>
            <a:off x="2379981" y="4953548"/>
            <a:ext cx="1828801" cy="840231"/>
          </a:xfrm>
          <a:prstGeom prst="rect">
            <a:avLst/>
          </a:prstGeom>
        </p:spPr>
        <p:txBody>
          <a:bodyPr/>
          <a:lstStyle>
            <a:lvl1pPr marL="0" indent="0">
              <a:spcBef>
                <a:spcPts val="0"/>
              </a:spcBef>
              <a:buSzTx/>
              <a:buFontTx/>
              <a:buNone/>
              <a:defRPr sz="1800"/>
            </a:lvl1pPr>
          </a:lstStyle>
          <a:p>
            <a:r>
              <a:t>Name 2 (alphabetically) and title</a:t>
            </a:r>
          </a:p>
        </p:txBody>
      </p:sp>
      <p:sp>
        <p:nvSpPr>
          <p:cNvPr id="141" name="Text Placeholder 12"/>
          <p:cNvSpPr>
            <a:spLocks noGrp="1"/>
          </p:cNvSpPr>
          <p:nvPr>
            <p:ph type="body" sz="quarter" idx="23" hasCustomPrompt="1"/>
          </p:nvPr>
        </p:nvSpPr>
        <p:spPr>
          <a:xfrm>
            <a:off x="4270773" y="4055347"/>
            <a:ext cx="1828801" cy="840231"/>
          </a:xfrm>
          <a:prstGeom prst="rect">
            <a:avLst/>
          </a:prstGeom>
        </p:spPr>
        <p:txBody>
          <a:bodyPr/>
          <a:lstStyle>
            <a:lvl1pPr marL="0" indent="0">
              <a:spcBef>
                <a:spcPts val="0"/>
              </a:spcBef>
              <a:buSzTx/>
              <a:buFontTx/>
              <a:buNone/>
              <a:defRPr sz="1800"/>
            </a:lvl1pPr>
          </a:lstStyle>
          <a:p>
            <a:r>
              <a:t>Name 3 (alphabetically) and title</a:t>
            </a:r>
          </a:p>
        </p:txBody>
      </p:sp>
      <p:sp>
        <p:nvSpPr>
          <p:cNvPr id="142" name="Picture Placeholder 10"/>
          <p:cNvSpPr>
            <a:spLocks noGrp="1"/>
          </p:cNvSpPr>
          <p:nvPr>
            <p:ph type="pic" sz="quarter" idx="24"/>
          </p:nvPr>
        </p:nvSpPr>
        <p:spPr>
          <a:xfrm>
            <a:off x="2447823" y="2397083"/>
            <a:ext cx="1662546" cy="2493819"/>
          </a:xfrm>
          <a:prstGeom prst="rect">
            <a:avLst/>
          </a:prstGeom>
        </p:spPr>
        <p:txBody>
          <a:bodyPr lIns="91439" rIns="91439">
            <a:noAutofit/>
          </a:bodyPr>
          <a:lstStyle/>
          <a:p>
            <a:endParaRPr/>
          </a:p>
        </p:txBody>
      </p:sp>
      <p:sp>
        <p:nvSpPr>
          <p:cNvPr id="143" name="Picture Placeholder 10"/>
          <p:cNvSpPr>
            <a:spLocks noGrp="1"/>
          </p:cNvSpPr>
          <p:nvPr>
            <p:ph type="pic" sz="quarter" idx="25"/>
          </p:nvPr>
        </p:nvSpPr>
        <p:spPr>
          <a:xfrm>
            <a:off x="4323329" y="1499196"/>
            <a:ext cx="1662546" cy="2493819"/>
          </a:xfrm>
          <a:prstGeom prst="rect">
            <a:avLst/>
          </a:prstGeom>
        </p:spPr>
        <p:txBody>
          <a:bodyPr lIns="91439" rIns="91439">
            <a:noAutofit/>
          </a:bodyPr>
          <a:lstStyle/>
          <a:p>
            <a:endParaRPr/>
          </a:p>
        </p:txBody>
      </p:sp>
      <p:sp>
        <p:nvSpPr>
          <p:cNvPr id="144" name="Text Placeholder 12"/>
          <p:cNvSpPr>
            <a:spLocks noGrp="1"/>
          </p:cNvSpPr>
          <p:nvPr>
            <p:ph type="body" sz="quarter" idx="26" hasCustomPrompt="1"/>
          </p:nvPr>
        </p:nvSpPr>
        <p:spPr>
          <a:xfrm>
            <a:off x="6161564" y="4953548"/>
            <a:ext cx="1752370" cy="840231"/>
          </a:xfrm>
          <a:prstGeom prst="rect">
            <a:avLst/>
          </a:prstGeom>
        </p:spPr>
        <p:txBody>
          <a:bodyPr/>
          <a:lstStyle>
            <a:lvl1pPr marL="0" indent="0">
              <a:spcBef>
                <a:spcPts val="0"/>
              </a:spcBef>
              <a:buSzTx/>
              <a:buFontTx/>
              <a:buNone/>
              <a:defRPr sz="1800"/>
            </a:lvl1pPr>
          </a:lstStyle>
          <a:p>
            <a:r>
              <a:t>Name 4 (alphabetically) and title</a:t>
            </a:r>
          </a:p>
        </p:txBody>
      </p:sp>
      <p:sp>
        <p:nvSpPr>
          <p:cNvPr id="145" name="Picture Placeholder 10"/>
          <p:cNvSpPr>
            <a:spLocks noGrp="1"/>
          </p:cNvSpPr>
          <p:nvPr>
            <p:ph type="pic" sz="quarter" idx="27"/>
          </p:nvPr>
        </p:nvSpPr>
        <p:spPr>
          <a:xfrm>
            <a:off x="6198834" y="2397083"/>
            <a:ext cx="1662546" cy="2493819"/>
          </a:xfrm>
          <a:prstGeom prst="rect">
            <a:avLst/>
          </a:prstGeom>
        </p:spPr>
        <p:txBody>
          <a:bodyPr lIns="91439" rIns="91439">
            <a:noAutofit/>
          </a:bodyPr>
          <a:lstStyle/>
          <a:p>
            <a:endParaRPr/>
          </a:p>
        </p:txBody>
      </p:sp>
      <p:sp>
        <p:nvSpPr>
          <p:cNvPr id="146" name="Text Placeholder 12"/>
          <p:cNvSpPr>
            <a:spLocks noGrp="1"/>
          </p:cNvSpPr>
          <p:nvPr>
            <p:ph type="body" sz="quarter" idx="28" hasCustomPrompt="1"/>
          </p:nvPr>
        </p:nvSpPr>
        <p:spPr>
          <a:xfrm>
            <a:off x="7975924" y="4055347"/>
            <a:ext cx="1828801" cy="840231"/>
          </a:xfrm>
          <a:prstGeom prst="rect">
            <a:avLst/>
          </a:prstGeom>
        </p:spPr>
        <p:txBody>
          <a:bodyPr/>
          <a:lstStyle>
            <a:lvl1pPr marL="0" indent="0">
              <a:spcBef>
                <a:spcPts val="0"/>
              </a:spcBef>
              <a:buSzTx/>
              <a:buFontTx/>
              <a:buNone/>
              <a:defRPr sz="1800"/>
            </a:lvl1pPr>
          </a:lstStyle>
          <a:p>
            <a:r>
              <a:t>Name 5 (alphabetically) and title</a:t>
            </a:r>
          </a:p>
        </p:txBody>
      </p:sp>
      <p:sp>
        <p:nvSpPr>
          <p:cNvPr id="147" name="Picture Placeholder 10"/>
          <p:cNvSpPr>
            <a:spLocks noGrp="1"/>
          </p:cNvSpPr>
          <p:nvPr>
            <p:ph type="pic" sz="quarter" idx="29"/>
          </p:nvPr>
        </p:nvSpPr>
        <p:spPr>
          <a:xfrm>
            <a:off x="8074341" y="1499196"/>
            <a:ext cx="1662546" cy="2493819"/>
          </a:xfrm>
          <a:prstGeom prst="rect">
            <a:avLst/>
          </a:prstGeom>
        </p:spPr>
        <p:txBody>
          <a:bodyPr lIns="91439" rIns="91439">
            <a:noAutofit/>
          </a:bodyPr>
          <a:lstStyle/>
          <a:p>
            <a:endParaRPr/>
          </a:p>
        </p:txBody>
      </p:sp>
      <p:sp>
        <p:nvSpPr>
          <p:cNvPr id="148" name="Text Placeholder 12"/>
          <p:cNvSpPr>
            <a:spLocks noGrp="1"/>
          </p:cNvSpPr>
          <p:nvPr>
            <p:ph type="body" sz="quarter" idx="30" hasCustomPrompt="1"/>
          </p:nvPr>
        </p:nvSpPr>
        <p:spPr>
          <a:xfrm>
            <a:off x="9866717" y="4950969"/>
            <a:ext cx="1828801" cy="840231"/>
          </a:xfrm>
          <a:prstGeom prst="rect">
            <a:avLst/>
          </a:prstGeom>
        </p:spPr>
        <p:txBody>
          <a:bodyPr/>
          <a:lstStyle>
            <a:lvl1pPr marL="0" indent="0">
              <a:spcBef>
                <a:spcPts val="0"/>
              </a:spcBef>
              <a:buSzTx/>
              <a:buFontTx/>
              <a:buNone/>
              <a:defRPr sz="1800"/>
            </a:lvl1pPr>
          </a:lstStyle>
          <a:p>
            <a:r>
              <a:t>Name 6 (alphabetically) and title</a:t>
            </a:r>
          </a:p>
        </p:txBody>
      </p:sp>
      <p:sp>
        <p:nvSpPr>
          <p:cNvPr id="149" name="Picture Placeholder 10"/>
          <p:cNvSpPr>
            <a:spLocks noGrp="1"/>
          </p:cNvSpPr>
          <p:nvPr>
            <p:ph type="pic" sz="quarter" idx="31"/>
          </p:nvPr>
        </p:nvSpPr>
        <p:spPr>
          <a:xfrm>
            <a:off x="9949846" y="2397083"/>
            <a:ext cx="1662546" cy="2493819"/>
          </a:xfrm>
          <a:prstGeom prst="rect">
            <a:avLst/>
          </a:prstGeom>
        </p:spPr>
        <p:txBody>
          <a:bodyPr lIns="91439" rIns="91439">
            <a:noAutofit/>
          </a:bodyPr>
          <a:lstStyle/>
          <a:p>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156" name="Title Text"/>
          <p:cNvSpPr txBox="1">
            <a:spLocks noGrp="1"/>
          </p:cNvSpPr>
          <p:nvPr>
            <p:ph type="title"/>
          </p:nvPr>
        </p:nvSpPr>
        <p:spPr>
          <a:xfrm>
            <a:off x="839787" y="457200"/>
            <a:ext cx="3932239" cy="1600200"/>
          </a:xfrm>
          <a:prstGeom prst="rect">
            <a:avLst/>
          </a:prstGeom>
        </p:spPr>
        <p:txBody>
          <a:bodyPr/>
          <a:lstStyle>
            <a:lvl1pPr>
              <a:defRPr sz="3200"/>
            </a:lvl1pPr>
          </a:lstStyle>
          <a:p>
            <a:r>
              <a:t>Title Text</a:t>
            </a:r>
          </a:p>
        </p:txBody>
      </p:sp>
      <p:sp>
        <p:nvSpPr>
          <p:cNvPr id="157"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158" name="Text Placeholder 3"/>
          <p:cNvSpPr>
            <a:spLocks noGrp="1"/>
          </p:cNvSpPr>
          <p:nvPr>
            <p:ph type="body" sz="quarter" idx="21"/>
          </p:nvPr>
        </p:nvSpPr>
        <p:spPr>
          <a:xfrm>
            <a:off x="839787" y="2057400"/>
            <a:ext cx="3932239" cy="3811588"/>
          </a:xfrm>
          <a:prstGeom prst="rect">
            <a:avLst/>
          </a:prstGeom>
        </p:spPr>
        <p:txBody>
          <a:bodyPr/>
          <a:lstStyle/>
          <a:p>
            <a:pPr marL="0" indent="0">
              <a:buSzTx/>
              <a:buFontTx/>
              <a:buNone/>
              <a:defRPr sz="1600"/>
            </a:pPr>
            <a:endParaRPr/>
          </a:p>
        </p:txBody>
      </p:sp>
      <p:sp>
        <p:nvSpPr>
          <p:cNvPr id="1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Content Only">
    <p:spTree>
      <p:nvGrpSpPr>
        <p:cNvPr id="1" name=""/>
        <p:cNvGrpSpPr/>
        <p:nvPr/>
      </p:nvGrpSpPr>
      <p:grpSpPr>
        <a:xfrm>
          <a:off x="0" y="0"/>
          <a:ext cx="0" cy="0"/>
          <a:chOff x="0" y="0"/>
          <a:chExt cx="0" cy="0"/>
        </a:xfrm>
      </p:grpSpPr>
      <p:sp>
        <p:nvSpPr>
          <p:cNvPr id="179" name="Body Level One…"/>
          <p:cNvSpPr txBox="1">
            <a:spLocks noGrp="1"/>
          </p:cNvSpPr>
          <p:nvPr>
            <p:ph type="body" idx="1"/>
          </p:nvPr>
        </p:nvSpPr>
        <p:spPr>
          <a:xfrm>
            <a:off x="838200" y="365125"/>
            <a:ext cx="10515600" cy="556270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81" name="Title Text"/>
          <p:cNvSpPr txBox="1">
            <a:spLocks noGrp="1"/>
          </p:cNvSpPr>
          <p:nvPr>
            <p:ph type="title"/>
          </p:nvPr>
        </p:nvSpPr>
        <p:spPr>
          <a:xfrm>
            <a:off x="838200" y="365125"/>
            <a:ext cx="10515600" cy="996951"/>
          </a:xfrm>
          <a:prstGeom prst="rect">
            <a:avLst/>
          </a:prstGeom>
        </p:spPr>
        <p:txBody>
          <a:bodyPr/>
          <a:lstStyle/>
          <a:p>
            <a:r>
              <a:t>Title Text</a:t>
            </a: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Definition">
    <p:spTree>
      <p:nvGrpSpPr>
        <p:cNvPr id="1" name=""/>
        <p:cNvGrpSpPr/>
        <p:nvPr/>
      </p:nvGrpSpPr>
      <p:grpSpPr>
        <a:xfrm>
          <a:off x="0" y="0"/>
          <a:ext cx="0" cy="0"/>
          <a:chOff x="0" y="0"/>
          <a:chExt cx="0" cy="0"/>
        </a:xfrm>
      </p:grpSpPr>
      <p:sp>
        <p:nvSpPr>
          <p:cNvPr id="188" name="Title Text"/>
          <p:cNvSpPr txBox="1">
            <a:spLocks noGrp="1"/>
          </p:cNvSpPr>
          <p:nvPr>
            <p:ph type="title"/>
          </p:nvPr>
        </p:nvSpPr>
        <p:spPr>
          <a:xfrm>
            <a:off x="831850" y="1923390"/>
            <a:ext cx="10515600" cy="530353"/>
          </a:xfrm>
          <a:prstGeom prst="rect">
            <a:avLst/>
          </a:prstGeom>
        </p:spPr>
        <p:txBody>
          <a:bodyPr/>
          <a:lstStyle>
            <a:lvl1pPr>
              <a:defRPr sz="3000"/>
            </a:lvl1pPr>
          </a:lstStyle>
          <a:p>
            <a:r>
              <a:t>Title Text</a:t>
            </a:r>
          </a:p>
        </p:txBody>
      </p:sp>
      <p:sp>
        <p:nvSpPr>
          <p:cNvPr id="189" name="Body Level One…"/>
          <p:cNvSpPr txBox="1">
            <a:spLocks noGrp="1"/>
          </p:cNvSpPr>
          <p:nvPr>
            <p:ph type="body" sz="half" idx="1"/>
          </p:nvPr>
        </p:nvSpPr>
        <p:spPr>
          <a:xfrm>
            <a:off x="831850" y="2532990"/>
            <a:ext cx="10515600" cy="2743031"/>
          </a:xfrm>
          <a:prstGeom prst="rect">
            <a:avLst/>
          </a:prstGeom>
        </p:spPr>
        <p:txBody>
          <a:bodyPr/>
          <a:lstStyle>
            <a:lvl1pPr marL="0" indent="0">
              <a:buSzTx/>
              <a:buFontTx/>
              <a:buNone/>
              <a:defRPr sz="2000"/>
            </a:lvl1pPr>
            <a:lvl2pPr marL="0" indent="457200">
              <a:buSzTx/>
              <a:buFontTx/>
              <a:buNone/>
              <a:defRPr sz="2000"/>
            </a:lvl2pPr>
            <a:lvl3pPr marL="0" indent="914400">
              <a:buSzTx/>
              <a:buFontTx/>
              <a:buNone/>
              <a:defRPr sz="2000"/>
            </a:lvl3pPr>
            <a:lvl4pPr marL="0" indent="1371600">
              <a:buSzTx/>
              <a:buFontTx/>
              <a:buNone/>
              <a:defRPr sz="2000"/>
            </a:lvl4pPr>
            <a:lvl5pPr marL="0" indent="1828800">
              <a:buSzTx/>
              <a:buFontTx/>
              <a:buNone/>
              <a:defRPr sz="2000"/>
            </a:lvl5pPr>
          </a:lstStyle>
          <a:p>
            <a:r>
              <a:t>Body Level One</a:t>
            </a:r>
          </a:p>
          <a:p>
            <a:pPr lvl="1"/>
            <a:r>
              <a:t>Body Level Two</a:t>
            </a:r>
          </a:p>
          <a:p>
            <a:pPr lvl="2"/>
            <a:r>
              <a:t>Body Level Three</a:t>
            </a:r>
          </a:p>
          <a:p>
            <a:pPr lvl="3"/>
            <a:r>
              <a:t>Body Level Four</a:t>
            </a:r>
          </a:p>
          <a:p>
            <a:pPr lvl="4"/>
            <a:r>
              <a:t>Body Level Five</a:t>
            </a:r>
          </a:p>
        </p:txBody>
      </p:sp>
      <p:sp>
        <p:nvSpPr>
          <p:cNvPr id="1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Content One-third Slide">
    <p:spTree>
      <p:nvGrpSpPr>
        <p:cNvPr id="1" name=""/>
        <p:cNvGrpSpPr/>
        <p:nvPr/>
      </p:nvGrpSpPr>
      <p:grpSpPr>
        <a:xfrm>
          <a:off x="0" y="0"/>
          <a:ext cx="0" cy="0"/>
          <a:chOff x="0" y="0"/>
          <a:chExt cx="0" cy="0"/>
        </a:xfrm>
      </p:grpSpPr>
      <p:sp>
        <p:nvSpPr>
          <p:cNvPr id="197" name="Rectangle 17"/>
          <p:cNvSpPr/>
          <p:nvPr/>
        </p:nvSpPr>
        <p:spPr>
          <a:xfrm>
            <a:off x="0" y="5943600"/>
            <a:ext cx="12192000" cy="914400"/>
          </a:xfrm>
          <a:prstGeom prst="rect">
            <a:avLst/>
          </a:prstGeom>
          <a:solidFill>
            <a:schemeClr val="accent5">
              <a:alpha val="50195"/>
            </a:schemeClr>
          </a:solidFill>
          <a:ln w="12700">
            <a:miter lim="400000"/>
          </a:ln>
        </p:spPr>
        <p:txBody>
          <a:bodyPr lIns="45719" rIns="45719" anchor="ctr"/>
          <a:lstStyle/>
          <a:p>
            <a:pPr algn="ctr">
              <a:defRPr>
                <a:solidFill>
                  <a:srgbClr val="FFFFFF"/>
                </a:solidFill>
              </a:defRPr>
            </a:pPr>
            <a:endParaRPr/>
          </a:p>
        </p:txBody>
      </p:sp>
      <p:pic>
        <p:nvPicPr>
          <p:cNvPr id="198" name="Picture 8" descr="Picture 8"/>
          <p:cNvPicPr>
            <a:picLocks noChangeAspect="1"/>
          </p:cNvPicPr>
          <p:nvPr/>
        </p:nvPicPr>
        <p:blipFill>
          <a:blip r:embed="rId2"/>
          <a:stretch>
            <a:fillRect/>
          </a:stretch>
        </p:blipFill>
        <p:spPr>
          <a:xfrm>
            <a:off x="9204138" y="6153075"/>
            <a:ext cx="2149662" cy="495449"/>
          </a:xfrm>
          <a:prstGeom prst="rect">
            <a:avLst/>
          </a:prstGeom>
          <a:ln w="12700">
            <a:miter lim="400000"/>
          </a:ln>
        </p:spPr>
      </p:pic>
      <p:sp>
        <p:nvSpPr>
          <p:cNvPr id="199" name="TextBox 4"/>
          <p:cNvSpPr txBox="1"/>
          <p:nvPr/>
        </p:nvSpPr>
        <p:spPr>
          <a:xfrm>
            <a:off x="160020" y="6246912"/>
            <a:ext cx="3177875" cy="28882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lvl1pPr>
              <a:defRPr sz="1400"/>
            </a:lvl1pPr>
          </a:lstStyle>
          <a:p>
            <a:r>
              <a:t>Department of Mechanical Engineering</a:t>
            </a:r>
          </a:p>
        </p:txBody>
      </p:sp>
      <p:sp>
        <p:nvSpPr>
          <p:cNvPr id="200" name="Title Text"/>
          <p:cNvSpPr txBox="1">
            <a:spLocks noGrp="1"/>
          </p:cNvSpPr>
          <p:nvPr>
            <p:ph type="title"/>
          </p:nvPr>
        </p:nvSpPr>
        <p:spPr>
          <a:xfrm>
            <a:off x="838200" y="365125"/>
            <a:ext cx="10515600" cy="996951"/>
          </a:xfrm>
          <a:prstGeom prst="rect">
            <a:avLst/>
          </a:prstGeom>
        </p:spPr>
        <p:txBody>
          <a:bodyPr/>
          <a:lstStyle/>
          <a:p>
            <a:r>
              <a:t>Title Text</a:t>
            </a:r>
          </a:p>
        </p:txBody>
      </p:sp>
      <p:sp>
        <p:nvSpPr>
          <p:cNvPr id="201" name="Body Level One…"/>
          <p:cNvSpPr txBox="1">
            <a:spLocks noGrp="1"/>
          </p:cNvSpPr>
          <p:nvPr>
            <p:ph type="body" sz="quarter" idx="1"/>
          </p:nvPr>
        </p:nvSpPr>
        <p:spPr>
          <a:xfrm>
            <a:off x="838200" y="1825625"/>
            <a:ext cx="3474721" cy="40943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0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Content Two-thirds Slide">
    <p:spTree>
      <p:nvGrpSpPr>
        <p:cNvPr id="1" name=""/>
        <p:cNvGrpSpPr/>
        <p:nvPr/>
      </p:nvGrpSpPr>
      <p:grpSpPr>
        <a:xfrm>
          <a:off x="0" y="0"/>
          <a:ext cx="0" cy="0"/>
          <a:chOff x="0" y="0"/>
          <a:chExt cx="0" cy="0"/>
        </a:xfrm>
      </p:grpSpPr>
      <p:sp>
        <p:nvSpPr>
          <p:cNvPr id="209" name="Rectangle 17"/>
          <p:cNvSpPr/>
          <p:nvPr/>
        </p:nvSpPr>
        <p:spPr>
          <a:xfrm>
            <a:off x="0" y="5943600"/>
            <a:ext cx="12192000" cy="914400"/>
          </a:xfrm>
          <a:prstGeom prst="rect">
            <a:avLst/>
          </a:prstGeom>
          <a:solidFill>
            <a:schemeClr val="accent5">
              <a:alpha val="50195"/>
            </a:schemeClr>
          </a:solidFill>
          <a:ln w="12700">
            <a:miter lim="400000"/>
          </a:ln>
        </p:spPr>
        <p:txBody>
          <a:bodyPr lIns="45719" rIns="45719" anchor="ctr"/>
          <a:lstStyle/>
          <a:p>
            <a:pPr algn="ctr">
              <a:defRPr>
                <a:solidFill>
                  <a:srgbClr val="FFFFFF"/>
                </a:solidFill>
              </a:defRPr>
            </a:pPr>
            <a:endParaRPr/>
          </a:p>
        </p:txBody>
      </p:sp>
      <p:pic>
        <p:nvPicPr>
          <p:cNvPr id="210" name="Picture 8" descr="Picture 8"/>
          <p:cNvPicPr>
            <a:picLocks noChangeAspect="1"/>
          </p:cNvPicPr>
          <p:nvPr/>
        </p:nvPicPr>
        <p:blipFill>
          <a:blip r:embed="rId2"/>
          <a:stretch>
            <a:fillRect/>
          </a:stretch>
        </p:blipFill>
        <p:spPr>
          <a:xfrm>
            <a:off x="9204138" y="6153075"/>
            <a:ext cx="2149662" cy="495449"/>
          </a:xfrm>
          <a:prstGeom prst="rect">
            <a:avLst/>
          </a:prstGeom>
          <a:ln w="12700">
            <a:miter lim="400000"/>
          </a:ln>
        </p:spPr>
      </p:pic>
      <p:sp>
        <p:nvSpPr>
          <p:cNvPr id="211" name="TextBox 4"/>
          <p:cNvSpPr txBox="1"/>
          <p:nvPr/>
        </p:nvSpPr>
        <p:spPr>
          <a:xfrm>
            <a:off x="160020" y="6246912"/>
            <a:ext cx="3177875" cy="28882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lvl1pPr>
              <a:defRPr sz="1400"/>
            </a:lvl1pPr>
          </a:lstStyle>
          <a:p>
            <a:r>
              <a:t>Department of Mechanical Engineering</a:t>
            </a:r>
          </a:p>
        </p:txBody>
      </p:sp>
      <p:sp>
        <p:nvSpPr>
          <p:cNvPr id="212" name="Title Text"/>
          <p:cNvSpPr txBox="1">
            <a:spLocks noGrp="1"/>
          </p:cNvSpPr>
          <p:nvPr>
            <p:ph type="title"/>
          </p:nvPr>
        </p:nvSpPr>
        <p:spPr>
          <a:xfrm>
            <a:off x="838200" y="365125"/>
            <a:ext cx="10515600" cy="996951"/>
          </a:xfrm>
          <a:prstGeom prst="rect">
            <a:avLst/>
          </a:prstGeom>
        </p:spPr>
        <p:txBody>
          <a:bodyPr/>
          <a:lstStyle/>
          <a:p>
            <a:r>
              <a:t>Title Text</a:t>
            </a:r>
          </a:p>
        </p:txBody>
      </p:sp>
      <p:sp>
        <p:nvSpPr>
          <p:cNvPr id="213" name="Body Level One…"/>
          <p:cNvSpPr txBox="1">
            <a:spLocks noGrp="1"/>
          </p:cNvSpPr>
          <p:nvPr>
            <p:ph type="body" sz="quarter" idx="1"/>
          </p:nvPr>
        </p:nvSpPr>
        <p:spPr>
          <a:xfrm>
            <a:off x="7879080" y="1828800"/>
            <a:ext cx="3474721" cy="409903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Sub Heading One-third Slide">
    <p:spTree>
      <p:nvGrpSpPr>
        <p:cNvPr id="1" name=""/>
        <p:cNvGrpSpPr/>
        <p:nvPr/>
      </p:nvGrpSpPr>
      <p:grpSpPr>
        <a:xfrm>
          <a:off x="0" y="0"/>
          <a:ext cx="0" cy="0"/>
          <a:chOff x="0" y="0"/>
          <a:chExt cx="0" cy="0"/>
        </a:xfrm>
      </p:grpSpPr>
      <p:sp>
        <p:nvSpPr>
          <p:cNvPr id="221" name="Rectangle 17"/>
          <p:cNvSpPr/>
          <p:nvPr/>
        </p:nvSpPr>
        <p:spPr>
          <a:xfrm>
            <a:off x="0" y="5943600"/>
            <a:ext cx="12192000" cy="914400"/>
          </a:xfrm>
          <a:prstGeom prst="rect">
            <a:avLst/>
          </a:prstGeom>
          <a:solidFill>
            <a:schemeClr val="accent5">
              <a:alpha val="50195"/>
            </a:schemeClr>
          </a:solidFill>
          <a:ln w="12700">
            <a:miter lim="400000"/>
          </a:ln>
        </p:spPr>
        <p:txBody>
          <a:bodyPr lIns="45719" rIns="45719" anchor="ctr"/>
          <a:lstStyle/>
          <a:p>
            <a:pPr algn="ctr">
              <a:defRPr>
                <a:solidFill>
                  <a:srgbClr val="FFFFFF"/>
                </a:solidFill>
              </a:defRPr>
            </a:pPr>
            <a:endParaRPr/>
          </a:p>
        </p:txBody>
      </p:sp>
      <p:pic>
        <p:nvPicPr>
          <p:cNvPr id="222" name="Picture 8" descr="Picture 8"/>
          <p:cNvPicPr>
            <a:picLocks noChangeAspect="1"/>
          </p:cNvPicPr>
          <p:nvPr/>
        </p:nvPicPr>
        <p:blipFill>
          <a:blip r:embed="rId2"/>
          <a:stretch>
            <a:fillRect/>
          </a:stretch>
        </p:blipFill>
        <p:spPr>
          <a:xfrm>
            <a:off x="9204138" y="6153075"/>
            <a:ext cx="2149662" cy="495449"/>
          </a:xfrm>
          <a:prstGeom prst="rect">
            <a:avLst/>
          </a:prstGeom>
          <a:ln w="12700">
            <a:miter lim="400000"/>
          </a:ln>
        </p:spPr>
      </p:pic>
      <p:sp>
        <p:nvSpPr>
          <p:cNvPr id="223" name="TextBox 4"/>
          <p:cNvSpPr txBox="1"/>
          <p:nvPr/>
        </p:nvSpPr>
        <p:spPr>
          <a:xfrm>
            <a:off x="160020" y="6246912"/>
            <a:ext cx="3177875" cy="28882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lvl1pPr>
              <a:defRPr sz="1400"/>
            </a:lvl1pPr>
          </a:lstStyle>
          <a:p>
            <a:r>
              <a:t>Department of Mechanical Engineering</a:t>
            </a:r>
          </a:p>
        </p:txBody>
      </p:sp>
      <p:sp>
        <p:nvSpPr>
          <p:cNvPr id="224"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225" name="Body Level One…"/>
          <p:cNvSpPr txBox="1">
            <a:spLocks noGrp="1"/>
          </p:cNvSpPr>
          <p:nvPr>
            <p:ph type="body" sz="quarter" idx="1"/>
          </p:nvPr>
        </p:nvSpPr>
        <p:spPr>
          <a:xfrm>
            <a:off x="839787" y="1675886"/>
            <a:ext cx="10515601" cy="676276"/>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Three Columns Slide">
    <p:spTree>
      <p:nvGrpSpPr>
        <p:cNvPr id="1" name=""/>
        <p:cNvGrpSpPr/>
        <p:nvPr/>
      </p:nvGrpSpPr>
      <p:grpSpPr>
        <a:xfrm>
          <a:off x="0" y="0"/>
          <a:ext cx="0" cy="0"/>
          <a:chOff x="0" y="0"/>
          <a:chExt cx="0" cy="0"/>
        </a:xfrm>
      </p:grpSpPr>
      <p:sp>
        <p:nvSpPr>
          <p:cNvPr id="233" name="Rectangle 17"/>
          <p:cNvSpPr/>
          <p:nvPr/>
        </p:nvSpPr>
        <p:spPr>
          <a:xfrm>
            <a:off x="0" y="5943600"/>
            <a:ext cx="12192000" cy="914400"/>
          </a:xfrm>
          <a:prstGeom prst="rect">
            <a:avLst/>
          </a:prstGeom>
          <a:solidFill>
            <a:schemeClr val="accent5">
              <a:alpha val="50195"/>
            </a:schemeClr>
          </a:solidFill>
          <a:ln w="12700">
            <a:miter lim="400000"/>
          </a:ln>
        </p:spPr>
        <p:txBody>
          <a:bodyPr lIns="45719" rIns="45719" anchor="ctr"/>
          <a:lstStyle/>
          <a:p>
            <a:pPr algn="ctr">
              <a:defRPr>
                <a:solidFill>
                  <a:srgbClr val="FFFFFF"/>
                </a:solidFill>
              </a:defRPr>
            </a:pPr>
            <a:endParaRPr/>
          </a:p>
        </p:txBody>
      </p:sp>
      <p:pic>
        <p:nvPicPr>
          <p:cNvPr id="234" name="Picture 8" descr="Picture 8"/>
          <p:cNvPicPr>
            <a:picLocks noChangeAspect="1"/>
          </p:cNvPicPr>
          <p:nvPr/>
        </p:nvPicPr>
        <p:blipFill>
          <a:blip r:embed="rId2"/>
          <a:stretch>
            <a:fillRect/>
          </a:stretch>
        </p:blipFill>
        <p:spPr>
          <a:xfrm>
            <a:off x="9204138" y="6153075"/>
            <a:ext cx="2149662" cy="495449"/>
          </a:xfrm>
          <a:prstGeom prst="rect">
            <a:avLst/>
          </a:prstGeom>
          <a:ln w="12700">
            <a:miter lim="400000"/>
          </a:ln>
        </p:spPr>
      </p:pic>
      <p:sp>
        <p:nvSpPr>
          <p:cNvPr id="235" name="TextBox 4"/>
          <p:cNvSpPr txBox="1"/>
          <p:nvPr/>
        </p:nvSpPr>
        <p:spPr>
          <a:xfrm>
            <a:off x="160020" y="6246912"/>
            <a:ext cx="3177875" cy="28882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lvl1pPr>
              <a:defRPr sz="1400"/>
            </a:lvl1pPr>
          </a:lstStyle>
          <a:p>
            <a:r>
              <a:t>Department of Mechanical Engineering</a:t>
            </a:r>
          </a:p>
        </p:txBody>
      </p:sp>
      <p:sp>
        <p:nvSpPr>
          <p:cNvPr id="236" name="Title Text"/>
          <p:cNvSpPr txBox="1">
            <a:spLocks noGrp="1"/>
          </p:cNvSpPr>
          <p:nvPr>
            <p:ph type="title"/>
          </p:nvPr>
        </p:nvSpPr>
        <p:spPr>
          <a:xfrm>
            <a:off x="838200" y="365125"/>
            <a:ext cx="10515600" cy="996951"/>
          </a:xfrm>
          <a:prstGeom prst="rect">
            <a:avLst/>
          </a:prstGeom>
        </p:spPr>
        <p:txBody>
          <a:bodyPr/>
          <a:lstStyle/>
          <a:p>
            <a:r>
              <a:t>Title Text</a:t>
            </a:r>
          </a:p>
        </p:txBody>
      </p:sp>
      <p:sp>
        <p:nvSpPr>
          <p:cNvPr id="237" name="Body Level One…"/>
          <p:cNvSpPr txBox="1">
            <a:spLocks noGrp="1"/>
          </p:cNvSpPr>
          <p:nvPr>
            <p:ph type="body" sz="quarter" idx="1"/>
          </p:nvPr>
        </p:nvSpPr>
        <p:spPr>
          <a:xfrm>
            <a:off x="7879080" y="1854666"/>
            <a:ext cx="3474721" cy="405740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Content with Bottom Two Columns ">
    <p:spTree>
      <p:nvGrpSpPr>
        <p:cNvPr id="1" name=""/>
        <p:cNvGrpSpPr/>
        <p:nvPr/>
      </p:nvGrpSpPr>
      <p:grpSpPr>
        <a:xfrm>
          <a:off x="0" y="0"/>
          <a:ext cx="0" cy="0"/>
          <a:chOff x="0" y="0"/>
          <a:chExt cx="0" cy="0"/>
        </a:xfrm>
      </p:grpSpPr>
      <p:sp>
        <p:nvSpPr>
          <p:cNvPr id="245" name="Rectangle 17"/>
          <p:cNvSpPr/>
          <p:nvPr/>
        </p:nvSpPr>
        <p:spPr>
          <a:xfrm>
            <a:off x="0" y="5943600"/>
            <a:ext cx="12192000" cy="914400"/>
          </a:xfrm>
          <a:prstGeom prst="rect">
            <a:avLst/>
          </a:prstGeom>
          <a:solidFill>
            <a:schemeClr val="accent5">
              <a:alpha val="50195"/>
            </a:schemeClr>
          </a:solidFill>
          <a:ln w="12700">
            <a:miter lim="400000"/>
          </a:ln>
        </p:spPr>
        <p:txBody>
          <a:bodyPr lIns="45719" rIns="45719" anchor="ctr"/>
          <a:lstStyle/>
          <a:p>
            <a:pPr algn="ctr">
              <a:defRPr>
                <a:solidFill>
                  <a:srgbClr val="FFFFFF"/>
                </a:solidFill>
              </a:defRPr>
            </a:pPr>
            <a:endParaRPr/>
          </a:p>
        </p:txBody>
      </p:sp>
      <p:pic>
        <p:nvPicPr>
          <p:cNvPr id="246" name="Picture 8" descr="Picture 8"/>
          <p:cNvPicPr>
            <a:picLocks noChangeAspect="1"/>
          </p:cNvPicPr>
          <p:nvPr/>
        </p:nvPicPr>
        <p:blipFill>
          <a:blip r:embed="rId2"/>
          <a:stretch>
            <a:fillRect/>
          </a:stretch>
        </p:blipFill>
        <p:spPr>
          <a:xfrm>
            <a:off x="9204138" y="6153075"/>
            <a:ext cx="2149662" cy="495449"/>
          </a:xfrm>
          <a:prstGeom prst="rect">
            <a:avLst/>
          </a:prstGeom>
          <a:ln w="12700">
            <a:miter lim="400000"/>
          </a:ln>
        </p:spPr>
      </p:pic>
      <p:sp>
        <p:nvSpPr>
          <p:cNvPr id="247" name="TextBox 4"/>
          <p:cNvSpPr txBox="1"/>
          <p:nvPr/>
        </p:nvSpPr>
        <p:spPr>
          <a:xfrm>
            <a:off x="160020" y="6246912"/>
            <a:ext cx="3177875" cy="28882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lvl1pPr>
              <a:defRPr sz="1400"/>
            </a:lvl1pPr>
          </a:lstStyle>
          <a:p>
            <a:r>
              <a:t>Department of Mechanical Engineering</a:t>
            </a:r>
          </a:p>
        </p:txBody>
      </p:sp>
      <p:sp>
        <p:nvSpPr>
          <p:cNvPr id="248" name="Title Text"/>
          <p:cNvSpPr txBox="1">
            <a:spLocks noGrp="1"/>
          </p:cNvSpPr>
          <p:nvPr>
            <p:ph type="title"/>
          </p:nvPr>
        </p:nvSpPr>
        <p:spPr>
          <a:xfrm>
            <a:off x="838200" y="365125"/>
            <a:ext cx="10515600" cy="996951"/>
          </a:xfrm>
          <a:prstGeom prst="rect">
            <a:avLst/>
          </a:prstGeom>
        </p:spPr>
        <p:txBody>
          <a:bodyPr/>
          <a:lstStyle/>
          <a:p>
            <a:r>
              <a:t>Title Text</a:t>
            </a:r>
          </a:p>
        </p:txBody>
      </p:sp>
      <p:sp>
        <p:nvSpPr>
          <p:cNvPr id="249" name="Body Level One…"/>
          <p:cNvSpPr txBox="1">
            <a:spLocks noGrp="1"/>
          </p:cNvSpPr>
          <p:nvPr>
            <p:ph type="body" sz="quarter" idx="1"/>
          </p:nvPr>
        </p:nvSpPr>
        <p:spPr>
          <a:xfrm>
            <a:off x="6205728" y="2958659"/>
            <a:ext cx="5148072" cy="297180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Content with Bottom Three Columns ">
    <p:spTree>
      <p:nvGrpSpPr>
        <p:cNvPr id="1" name=""/>
        <p:cNvGrpSpPr/>
        <p:nvPr/>
      </p:nvGrpSpPr>
      <p:grpSpPr>
        <a:xfrm>
          <a:off x="0" y="0"/>
          <a:ext cx="0" cy="0"/>
          <a:chOff x="0" y="0"/>
          <a:chExt cx="0" cy="0"/>
        </a:xfrm>
      </p:grpSpPr>
      <p:sp>
        <p:nvSpPr>
          <p:cNvPr id="257" name="Rectangle 17"/>
          <p:cNvSpPr/>
          <p:nvPr/>
        </p:nvSpPr>
        <p:spPr>
          <a:xfrm>
            <a:off x="0" y="5943600"/>
            <a:ext cx="12192000" cy="914400"/>
          </a:xfrm>
          <a:prstGeom prst="rect">
            <a:avLst/>
          </a:prstGeom>
          <a:solidFill>
            <a:schemeClr val="accent5">
              <a:alpha val="50195"/>
            </a:schemeClr>
          </a:solidFill>
          <a:ln w="12700">
            <a:miter lim="400000"/>
          </a:ln>
        </p:spPr>
        <p:txBody>
          <a:bodyPr lIns="45719" rIns="45719" anchor="ctr"/>
          <a:lstStyle/>
          <a:p>
            <a:pPr algn="ctr">
              <a:defRPr>
                <a:solidFill>
                  <a:srgbClr val="FFFFFF"/>
                </a:solidFill>
              </a:defRPr>
            </a:pPr>
            <a:endParaRPr/>
          </a:p>
        </p:txBody>
      </p:sp>
      <p:pic>
        <p:nvPicPr>
          <p:cNvPr id="258" name="Picture 8" descr="Picture 8"/>
          <p:cNvPicPr>
            <a:picLocks noChangeAspect="1"/>
          </p:cNvPicPr>
          <p:nvPr/>
        </p:nvPicPr>
        <p:blipFill>
          <a:blip r:embed="rId2"/>
          <a:stretch>
            <a:fillRect/>
          </a:stretch>
        </p:blipFill>
        <p:spPr>
          <a:xfrm>
            <a:off x="9204138" y="6153075"/>
            <a:ext cx="2149662" cy="495449"/>
          </a:xfrm>
          <a:prstGeom prst="rect">
            <a:avLst/>
          </a:prstGeom>
          <a:ln w="12700">
            <a:miter lim="400000"/>
          </a:ln>
        </p:spPr>
      </p:pic>
      <p:sp>
        <p:nvSpPr>
          <p:cNvPr id="259" name="TextBox 4"/>
          <p:cNvSpPr txBox="1"/>
          <p:nvPr/>
        </p:nvSpPr>
        <p:spPr>
          <a:xfrm>
            <a:off x="160020" y="6246912"/>
            <a:ext cx="3177875" cy="28882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lvl1pPr>
              <a:defRPr sz="1400"/>
            </a:lvl1pPr>
          </a:lstStyle>
          <a:p>
            <a:r>
              <a:t>Department of Mechanical Engineering</a:t>
            </a:r>
          </a:p>
        </p:txBody>
      </p:sp>
      <p:sp>
        <p:nvSpPr>
          <p:cNvPr id="260" name="Title Text"/>
          <p:cNvSpPr txBox="1">
            <a:spLocks noGrp="1"/>
          </p:cNvSpPr>
          <p:nvPr>
            <p:ph type="title"/>
          </p:nvPr>
        </p:nvSpPr>
        <p:spPr>
          <a:xfrm>
            <a:off x="838200" y="365125"/>
            <a:ext cx="10515600" cy="996951"/>
          </a:xfrm>
          <a:prstGeom prst="rect">
            <a:avLst/>
          </a:prstGeom>
        </p:spPr>
        <p:txBody>
          <a:bodyPr/>
          <a:lstStyle/>
          <a:p>
            <a:r>
              <a:t>Title Text</a:t>
            </a:r>
          </a:p>
        </p:txBody>
      </p:sp>
      <p:sp>
        <p:nvSpPr>
          <p:cNvPr id="261" name="Body Level One…"/>
          <p:cNvSpPr txBox="1">
            <a:spLocks noGrp="1"/>
          </p:cNvSpPr>
          <p:nvPr>
            <p:ph type="body" sz="quarter" idx="1"/>
          </p:nvPr>
        </p:nvSpPr>
        <p:spPr>
          <a:xfrm>
            <a:off x="7879080" y="2942890"/>
            <a:ext cx="3474721" cy="298503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3 Columns with Captions">
    <p:spTree>
      <p:nvGrpSpPr>
        <p:cNvPr id="1" name=""/>
        <p:cNvGrpSpPr/>
        <p:nvPr/>
      </p:nvGrpSpPr>
      <p:grpSpPr>
        <a:xfrm>
          <a:off x="0" y="0"/>
          <a:ext cx="0" cy="0"/>
          <a:chOff x="0" y="0"/>
          <a:chExt cx="0" cy="0"/>
        </a:xfrm>
      </p:grpSpPr>
      <p:sp>
        <p:nvSpPr>
          <p:cNvPr id="269" name="Rectangle 17"/>
          <p:cNvSpPr/>
          <p:nvPr/>
        </p:nvSpPr>
        <p:spPr>
          <a:xfrm>
            <a:off x="0" y="5943600"/>
            <a:ext cx="12192000" cy="914400"/>
          </a:xfrm>
          <a:prstGeom prst="rect">
            <a:avLst/>
          </a:prstGeom>
          <a:solidFill>
            <a:schemeClr val="accent5">
              <a:alpha val="50195"/>
            </a:schemeClr>
          </a:solidFill>
          <a:ln w="12700">
            <a:miter lim="400000"/>
          </a:ln>
        </p:spPr>
        <p:txBody>
          <a:bodyPr lIns="45719" rIns="45719" anchor="ctr"/>
          <a:lstStyle/>
          <a:p>
            <a:pPr algn="ctr">
              <a:defRPr>
                <a:solidFill>
                  <a:srgbClr val="FFFFFF"/>
                </a:solidFill>
              </a:defRPr>
            </a:pPr>
            <a:endParaRPr/>
          </a:p>
        </p:txBody>
      </p:sp>
      <p:pic>
        <p:nvPicPr>
          <p:cNvPr id="270" name="Picture 8" descr="Picture 8"/>
          <p:cNvPicPr>
            <a:picLocks noChangeAspect="1"/>
          </p:cNvPicPr>
          <p:nvPr/>
        </p:nvPicPr>
        <p:blipFill>
          <a:blip r:embed="rId2"/>
          <a:stretch>
            <a:fillRect/>
          </a:stretch>
        </p:blipFill>
        <p:spPr>
          <a:xfrm>
            <a:off x="9204138" y="6153075"/>
            <a:ext cx="2149662" cy="495449"/>
          </a:xfrm>
          <a:prstGeom prst="rect">
            <a:avLst/>
          </a:prstGeom>
          <a:ln w="12700">
            <a:miter lim="400000"/>
          </a:ln>
        </p:spPr>
      </p:pic>
      <p:sp>
        <p:nvSpPr>
          <p:cNvPr id="271" name="TextBox 4"/>
          <p:cNvSpPr txBox="1"/>
          <p:nvPr/>
        </p:nvSpPr>
        <p:spPr>
          <a:xfrm>
            <a:off x="160020" y="6246912"/>
            <a:ext cx="3177875" cy="28882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lvl1pPr>
              <a:defRPr sz="1400"/>
            </a:lvl1pPr>
          </a:lstStyle>
          <a:p>
            <a:r>
              <a:t>Department of Mechanical Engineering</a:t>
            </a:r>
          </a:p>
        </p:txBody>
      </p:sp>
      <p:sp>
        <p:nvSpPr>
          <p:cNvPr id="272" name="Title Text"/>
          <p:cNvSpPr txBox="1">
            <a:spLocks noGrp="1"/>
          </p:cNvSpPr>
          <p:nvPr>
            <p:ph type="title"/>
          </p:nvPr>
        </p:nvSpPr>
        <p:spPr>
          <a:xfrm>
            <a:off x="838200" y="365125"/>
            <a:ext cx="10515600" cy="1325563"/>
          </a:xfrm>
          <a:prstGeom prst="rect">
            <a:avLst/>
          </a:prstGeom>
        </p:spPr>
        <p:txBody>
          <a:bodyPr/>
          <a:lstStyle/>
          <a:p>
            <a:r>
              <a:t>Title Text</a:t>
            </a:r>
          </a:p>
        </p:txBody>
      </p:sp>
      <p:sp>
        <p:nvSpPr>
          <p:cNvPr id="273" name="Body Level One…"/>
          <p:cNvSpPr txBox="1">
            <a:spLocks noGrp="1"/>
          </p:cNvSpPr>
          <p:nvPr>
            <p:ph type="body" sz="quarter" idx="1"/>
          </p:nvPr>
        </p:nvSpPr>
        <p:spPr>
          <a:xfrm>
            <a:off x="838200" y="1804140"/>
            <a:ext cx="3474721" cy="365335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74" name="Text Placeholder 2"/>
          <p:cNvSpPr>
            <a:spLocks noGrp="1"/>
          </p:cNvSpPr>
          <p:nvPr>
            <p:ph type="body" sz="quarter" idx="21"/>
          </p:nvPr>
        </p:nvSpPr>
        <p:spPr>
          <a:xfrm>
            <a:off x="838199" y="5457497"/>
            <a:ext cx="3473134" cy="457201"/>
          </a:xfrm>
          <a:prstGeom prst="rect">
            <a:avLst/>
          </a:prstGeom>
        </p:spPr>
        <p:txBody>
          <a:bodyPr anchor="b"/>
          <a:lstStyle/>
          <a:p>
            <a:pPr marL="0" indent="0">
              <a:buSzTx/>
              <a:buFontTx/>
              <a:buNone/>
              <a:defRPr sz="2400" b="1"/>
            </a:pPr>
            <a:endParaRPr/>
          </a:p>
        </p:txBody>
      </p:sp>
      <p:sp>
        <p:nvSpPr>
          <p:cNvPr id="275" name="Text Placeholder 4"/>
          <p:cNvSpPr>
            <a:spLocks noGrp="1"/>
          </p:cNvSpPr>
          <p:nvPr>
            <p:ph type="body" sz="quarter" idx="22"/>
          </p:nvPr>
        </p:nvSpPr>
        <p:spPr>
          <a:xfrm>
            <a:off x="4358640" y="5475890"/>
            <a:ext cx="3474721" cy="457201"/>
          </a:xfrm>
          <a:prstGeom prst="rect">
            <a:avLst/>
          </a:prstGeom>
        </p:spPr>
        <p:txBody>
          <a:bodyPr anchor="b"/>
          <a:lstStyle/>
          <a:p>
            <a:pPr marL="0" indent="0">
              <a:buSzTx/>
              <a:buFontTx/>
              <a:buNone/>
              <a:defRPr sz="2400" b="1"/>
            </a:pPr>
            <a:endParaRPr/>
          </a:p>
        </p:txBody>
      </p:sp>
      <p:sp>
        <p:nvSpPr>
          <p:cNvPr id="276" name="Text Placeholder 4"/>
          <p:cNvSpPr>
            <a:spLocks noGrp="1"/>
          </p:cNvSpPr>
          <p:nvPr>
            <p:ph type="body" sz="quarter" idx="23"/>
          </p:nvPr>
        </p:nvSpPr>
        <p:spPr>
          <a:xfrm>
            <a:off x="7875037" y="5475890"/>
            <a:ext cx="3478763" cy="457201"/>
          </a:xfrm>
          <a:prstGeom prst="rect">
            <a:avLst/>
          </a:prstGeom>
        </p:spPr>
        <p:txBody>
          <a:bodyPr anchor="b"/>
          <a:lstStyle/>
          <a:p>
            <a:pPr marL="0" indent="0">
              <a:buSzTx/>
              <a:buFontTx/>
              <a:buNone/>
              <a:defRPr sz="2400" b="1"/>
            </a:pPr>
            <a:endParaRPr/>
          </a:p>
        </p:txBody>
      </p:sp>
      <p:sp>
        <p:nvSpPr>
          <p:cNvPr id="2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3 Columns and 2 Rows with Captions">
    <p:spTree>
      <p:nvGrpSpPr>
        <p:cNvPr id="1" name=""/>
        <p:cNvGrpSpPr/>
        <p:nvPr/>
      </p:nvGrpSpPr>
      <p:grpSpPr>
        <a:xfrm>
          <a:off x="0" y="0"/>
          <a:ext cx="0" cy="0"/>
          <a:chOff x="0" y="0"/>
          <a:chExt cx="0" cy="0"/>
        </a:xfrm>
      </p:grpSpPr>
      <p:sp>
        <p:nvSpPr>
          <p:cNvPr id="284" name="Rectangle 17"/>
          <p:cNvSpPr/>
          <p:nvPr/>
        </p:nvSpPr>
        <p:spPr>
          <a:xfrm>
            <a:off x="0" y="5943600"/>
            <a:ext cx="12192000" cy="914400"/>
          </a:xfrm>
          <a:prstGeom prst="rect">
            <a:avLst/>
          </a:prstGeom>
          <a:solidFill>
            <a:schemeClr val="accent5">
              <a:alpha val="50195"/>
            </a:schemeClr>
          </a:solidFill>
          <a:ln w="12700">
            <a:miter lim="400000"/>
          </a:ln>
        </p:spPr>
        <p:txBody>
          <a:bodyPr lIns="45719" rIns="45719" anchor="ctr"/>
          <a:lstStyle/>
          <a:p>
            <a:pPr algn="ctr">
              <a:defRPr>
                <a:solidFill>
                  <a:srgbClr val="FFFFFF"/>
                </a:solidFill>
              </a:defRPr>
            </a:pPr>
            <a:endParaRPr/>
          </a:p>
        </p:txBody>
      </p:sp>
      <p:pic>
        <p:nvPicPr>
          <p:cNvPr id="285" name="Picture 8" descr="Picture 8"/>
          <p:cNvPicPr>
            <a:picLocks noChangeAspect="1"/>
          </p:cNvPicPr>
          <p:nvPr/>
        </p:nvPicPr>
        <p:blipFill>
          <a:blip r:embed="rId2"/>
          <a:stretch>
            <a:fillRect/>
          </a:stretch>
        </p:blipFill>
        <p:spPr>
          <a:xfrm>
            <a:off x="9204138" y="6153075"/>
            <a:ext cx="2149662" cy="495449"/>
          </a:xfrm>
          <a:prstGeom prst="rect">
            <a:avLst/>
          </a:prstGeom>
          <a:ln w="12700">
            <a:miter lim="400000"/>
          </a:ln>
        </p:spPr>
      </p:pic>
      <p:sp>
        <p:nvSpPr>
          <p:cNvPr id="286" name="TextBox 4"/>
          <p:cNvSpPr txBox="1"/>
          <p:nvPr/>
        </p:nvSpPr>
        <p:spPr>
          <a:xfrm>
            <a:off x="160020" y="6246912"/>
            <a:ext cx="3177875" cy="28882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lvl1pPr>
              <a:defRPr sz="1400"/>
            </a:lvl1pPr>
          </a:lstStyle>
          <a:p>
            <a:r>
              <a:t>Department of Mechanical Engineering</a:t>
            </a:r>
          </a:p>
        </p:txBody>
      </p:sp>
      <p:sp>
        <p:nvSpPr>
          <p:cNvPr id="287" name="Title Text"/>
          <p:cNvSpPr txBox="1">
            <a:spLocks noGrp="1"/>
          </p:cNvSpPr>
          <p:nvPr>
            <p:ph type="title"/>
          </p:nvPr>
        </p:nvSpPr>
        <p:spPr>
          <a:xfrm>
            <a:off x="838200" y="365125"/>
            <a:ext cx="10515600" cy="1325563"/>
          </a:xfrm>
          <a:prstGeom prst="rect">
            <a:avLst/>
          </a:prstGeom>
        </p:spPr>
        <p:txBody>
          <a:bodyPr/>
          <a:lstStyle/>
          <a:p>
            <a:r>
              <a:t>Title Text</a:t>
            </a:r>
          </a:p>
        </p:txBody>
      </p:sp>
      <p:sp>
        <p:nvSpPr>
          <p:cNvPr id="288" name="Body Level One…"/>
          <p:cNvSpPr txBox="1">
            <a:spLocks noGrp="1"/>
          </p:cNvSpPr>
          <p:nvPr>
            <p:ph type="body" sz="quarter" idx="1"/>
          </p:nvPr>
        </p:nvSpPr>
        <p:spPr>
          <a:xfrm>
            <a:off x="841247" y="1777261"/>
            <a:ext cx="3474722" cy="16002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89" name="Text Placeholder 2"/>
          <p:cNvSpPr>
            <a:spLocks noGrp="1"/>
          </p:cNvSpPr>
          <p:nvPr>
            <p:ph type="body" sz="quarter" idx="21"/>
          </p:nvPr>
        </p:nvSpPr>
        <p:spPr>
          <a:xfrm>
            <a:off x="841247" y="5545216"/>
            <a:ext cx="3473134" cy="457201"/>
          </a:xfrm>
          <a:prstGeom prst="rect">
            <a:avLst/>
          </a:prstGeom>
        </p:spPr>
        <p:txBody>
          <a:bodyPr anchor="b"/>
          <a:lstStyle/>
          <a:p>
            <a:pPr marL="0" indent="0">
              <a:buSzTx/>
              <a:buFontTx/>
              <a:buNone/>
              <a:defRPr sz="2400" b="1"/>
            </a:pPr>
            <a:endParaRPr/>
          </a:p>
        </p:txBody>
      </p:sp>
      <p:sp>
        <p:nvSpPr>
          <p:cNvPr id="290" name="Text Placeholder 4"/>
          <p:cNvSpPr>
            <a:spLocks noGrp="1"/>
          </p:cNvSpPr>
          <p:nvPr>
            <p:ph type="body" sz="quarter" idx="22"/>
          </p:nvPr>
        </p:nvSpPr>
        <p:spPr>
          <a:xfrm>
            <a:off x="4350882" y="5545216"/>
            <a:ext cx="3490237" cy="457201"/>
          </a:xfrm>
          <a:prstGeom prst="rect">
            <a:avLst/>
          </a:prstGeom>
        </p:spPr>
        <p:txBody>
          <a:bodyPr anchor="b"/>
          <a:lstStyle/>
          <a:p>
            <a:pPr marL="0" indent="0">
              <a:buSzTx/>
              <a:buFontTx/>
              <a:buNone/>
              <a:defRPr sz="2400" b="1"/>
            </a:pPr>
            <a:endParaRPr/>
          </a:p>
        </p:txBody>
      </p:sp>
      <p:sp>
        <p:nvSpPr>
          <p:cNvPr id="291" name="Text Placeholder 4"/>
          <p:cNvSpPr>
            <a:spLocks noGrp="1"/>
          </p:cNvSpPr>
          <p:nvPr>
            <p:ph type="body" sz="quarter" idx="23"/>
          </p:nvPr>
        </p:nvSpPr>
        <p:spPr>
          <a:xfrm>
            <a:off x="7882128" y="5545216"/>
            <a:ext cx="3490237" cy="457201"/>
          </a:xfrm>
          <a:prstGeom prst="rect">
            <a:avLst/>
          </a:prstGeom>
        </p:spPr>
        <p:txBody>
          <a:bodyPr anchor="b"/>
          <a:lstStyle/>
          <a:p>
            <a:pPr marL="0" indent="0">
              <a:buSzTx/>
              <a:buFontTx/>
              <a:buNone/>
              <a:defRPr sz="2400" b="1"/>
            </a:pPr>
            <a:endParaRPr/>
          </a:p>
        </p:txBody>
      </p:sp>
      <p:sp>
        <p:nvSpPr>
          <p:cNvPr id="292" name="Text Placeholder 2"/>
          <p:cNvSpPr>
            <a:spLocks noGrp="1"/>
          </p:cNvSpPr>
          <p:nvPr>
            <p:ph type="body" sz="quarter" idx="24"/>
          </p:nvPr>
        </p:nvSpPr>
        <p:spPr>
          <a:xfrm>
            <a:off x="841247" y="3367525"/>
            <a:ext cx="3473134" cy="457201"/>
          </a:xfrm>
          <a:prstGeom prst="rect">
            <a:avLst/>
          </a:prstGeom>
        </p:spPr>
        <p:txBody>
          <a:bodyPr anchor="b"/>
          <a:lstStyle/>
          <a:p>
            <a:pPr marL="0" indent="0">
              <a:buSzTx/>
              <a:buFontTx/>
              <a:buNone/>
              <a:defRPr sz="2400" b="1"/>
            </a:pPr>
            <a:endParaRPr/>
          </a:p>
        </p:txBody>
      </p:sp>
      <p:sp>
        <p:nvSpPr>
          <p:cNvPr id="293" name="Text Placeholder 4"/>
          <p:cNvSpPr>
            <a:spLocks noGrp="1"/>
          </p:cNvSpPr>
          <p:nvPr>
            <p:ph type="body" sz="quarter" idx="25"/>
          </p:nvPr>
        </p:nvSpPr>
        <p:spPr>
          <a:xfrm>
            <a:off x="4350882" y="3367525"/>
            <a:ext cx="3490237" cy="457201"/>
          </a:xfrm>
          <a:prstGeom prst="rect">
            <a:avLst/>
          </a:prstGeom>
        </p:spPr>
        <p:txBody>
          <a:bodyPr anchor="b"/>
          <a:lstStyle/>
          <a:p>
            <a:pPr marL="0" indent="0">
              <a:buSzTx/>
              <a:buFontTx/>
              <a:buNone/>
              <a:defRPr sz="2400" b="1"/>
            </a:pPr>
            <a:endParaRPr/>
          </a:p>
        </p:txBody>
      </p:sp>
      <p:sp>
        <p:nvSpPr>
          <p:cNvPr id="294" name="Text Placeholder 4"/>
          <p:cNvSpPr>
            <a:spLocks noGrp="1"/>
          </p:cNvSpPr>
          <p:nvPr>
            <p:ph type="body" sz="quarter" idx="26"/>
          </p:nvPr>
        </p:nvSpPr>
        <p:spPr>
          <a:xfrm>
            <a:off x="7882128" y="3367525"/>
            <a:ext cx="3490237" cy="457201"/>
          </a:xfrm>
          <a:prstGeom prst="rect">
            <a:avLst/>
          </a:prstGeom>
        </p:spPr>
        <p:txBody>
          <a:bodyPr anchor="b"/>
          <a:lstStyle/>
          <a:p>
            <a:pPr marL="0" indent="0">
              <a:buSzTx/>
              <a:buFontTx/>
              <a:buNone/>
              <a:defRPr sz="2400" b="1"/>
            </a:pPr>
            <a:endParaRPr/>
          </a:p>
        </p:txBody>
      </p:sp>
      <p:sp>
        <p:nvSpPr>
          <p:cNvPr id="2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1.wmf"/><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21" Type="http://schemas.openxmlformats.org/officeDocument/2006/relationships/theme" Target="../theme/theme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722" r:id="rId1"/>
    <p:sldLayoutId id="2147483713" r:id="rId2"/>
    <p:sldLayoutId id="2147483723" r:id="rId3"/>
    <p:sldLayoutId id="2147483710" r:id="rId4"/>
    <p:sldLayoutId id="2147483714" r:id="rId5"/>
    <p:sldLayoutId id="2147483711" r:id="rId6"/>
    <p:sldLayoutId id="2147483727"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3CA2C76-7C22-478F-8C60-B045B81E3397}"/>
              </a:ext>
            </a:extLst>
          </p:cNvPr>
          <p:cNvSpPr>
            <a:spLocks noGrp="1"/>
          </p:cNvSpPr>
          <p:nvPr>
            <p:ph type="body" idx="1"/>
          </p:nvPr>
        </p:nvSpPr>
        <p:spPr>
          <a:xfrm>
            <a:off x="838200" y="1825625"/>
            <a:ext cx="10515600" cy="401662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4AE1909E-E193-4A1E-8592-B70F4F308F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7" name="Rectangle 6">
            <a:extLst>
              <a:ext uri="{FF2B5EF4-FFF2-40B4-BE49-F238E27FC236}">
                <a16:creationId xmlns:a16="http://schemas.microsoft.com/office/drawing/2014/main" id="{61CB8D19-CBB1-4E6D-A791-578D4ACA168A}"/>
              </a:ext>
            </a:extLst>
          </p:cNvPr>
          <p:cNvSpPr/>
          <p:nvPr userDrawn="1"/>
        </p:nvSpPr>
        <p:spPr>
          <a:xfrm>
            <a:off x="0" y="5917223"/>
            <a:ext cx="12192000" cy="940777"/>
          </a:xfrm>
          <a:prstGeom prst="rect">
            <a:avLst/>
          </a:prstGeom>
          <a:solidFill>
            <a:srgbClr val="B7B09C">
              <a:alpha val="50196"/>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DE7E104-C647-4D90-BEBC-E4EFF847DEBF}"/>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9204139" y="6114321"/>
            <a:ext cx="2149661" cy="495448"/>
          </a:xfrm>
          <a:prstGeom prst="rect">
            <a:avLst/>
          </a:prstGeom>
        </p:spPr>
      </p:pic>
      <p:sp>
        <p:nvSpPr>
          <p:cNvPr id="19" name="Footer Placeholder 4">
            <a:extLst>
              <a:ext uri="{FF2B5EF4-FFF2-40B4-BE49-F238E27FC236}">
                <a16:creationId xmlns:a16="http://schemas.microsoft.com/office/drawing/2014/main" id="{570C9E5D-3D11-4CEA-B225-546A0FD9A47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71ED141F-7A10-4EAF-AA91-0BACA62E5D08}"/>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5" name="TextBox 4">
            <a:extLst>
              <a:ext uri="{FF2B5EF4-FFF2-40B4-BE49-F238E27FC236}">
                <a16:creationId xmlns:a16="http://schemas.microsoft.com/office/drawing/2014/main" id="{3F13DF6F-8EBC-44DB-834C-7F7182F04FEB}"/>
              </a:ext>
            </a:extLst>
          </p:cNvPr>
          <p:cNvSpPr txBox="1"/>
          <p:nvPr userDrawn="1"/>
        </p:nvSpPr>
        <p:spPr>
          <a:xfrm>
            <a:off x="203454" y="6233721"/>
            <a:ext cx="3278462" cy="307777"/>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Department of Mechanical Engineering</a:t>
            </a:r>
          </a:p>
        </p:txBody>
      </p:sp>
    </p:spTree>
    <p:extLst>
      <p:ext uri="{BB962C8B-B14F-4D97-AF65-F5344CB8AC3E}">
        <p14:creationId xmlns:p14="http://schemas.microsoft.com/office/powerpoint/2010/main" val="287492178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09" r:id="rId3"/>
    <p:sldLayoutId id="2147483726" r:id="rId4"/>
    <p:sldLayoutId id="2147483681" r:id="rId5"/>
    <p:sldLayoutId id="2147483732" r:id="rId6"/>
    <p:sldLayoutId id="2147483662" r:id="rId7"/>
    <p:sldLayoutId id="2147483724" r:id="rId8"/>
    <p:sldLayoutId id="2147483725" r:id="rId9"/>
    <p:sldLayoutId id="2147483728" r:id="rId10"/>
    <p:sldLayoutId id="2147483729"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730" r:id="rId20"/>
    <p:sldLayoutId id="2147483731" r:id="rId21"/>
  </p:sldLayoutIdLst>
  <p:hf hdr="0" ftr="0" dt="0"/>
  <p:txStyles>
    <p:titleStyle>
      <a:lvl1pPr algn="l" defTabSz="914400" rtl="0" eaLnBrk="1" latinLnBrk="0" hangingPunct="1">
        <a:lnSpc>
          <a:spcPct val="90000"/>
        </a:lnSpc>
        <a:spcBef>
          <a:spcPct val="0"/>
        </a:spcBef>
        <a:buNone/>
        <a:defRPr sz="4400" b="1" kern="1200">
          <a:solidFill>
            <a:srgbClr val="B7B09C"/>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7"/>
          <p:cNvSpPr/>
          <p:nvPr/>
        </p:nvSpPr>
        <p:spPr>
          <a:xfrm>
            <a:off x="0" y="5943600"/>
            <a:ext cx="12192000" cy="914400"/>
          </a:xfrm>
          <a:prstGeom prst="rect">
            <a:avLst/>
          </a:prstGeom>
          <a:solidFill>
            <a:schemeClr val="accent5">
              <a:alpha val="50195"/>
            </a:schemeClr>
          </a:solidFill>
          <a:ln w="12700">
            <a:miter lim="400000"/>
          </a:ln>
        </p:spPr>
        <p:txBody>
          <a:bodyPr lIns="45719" rIns="45719" anchor="ctr"/>
          <a:lstStyle/>
          <a:p>
            <a:pPr algn="ctr">
              <a:defRPr>
                <a:solidFill>
                  <a:srgbClr val="FFFFFF"/>
                </a:solidFill>
              </a:defRPr>
            </a:pPr>
            <a:endParaRPr/>
          </a:p>
        </p:txBody>
      </p:sp>
      <p:pic>
        <p:nvPicPr>
          <p:cNvPr id="3" name="Picture 8" descr="Picture 8"/>
          <p:cNvPicPr>
            <a:picLocks noChangeAspect="1"/>
          </p:cNvPicPr>
          <p:nvPr/>
        </p:nvPicPr>
        <p:blipFill>
          <a:blip r:embed="rId22"/>
          <a:stretch>
            <a:fillRect/>
          </a:stretch>
        </p:blipFill>
        <p:spPr>
          <a:xfrm>
            <a:off x="9204138" y="6153075"/>
            <a:ext cx="2149662" cy="495449"/>
          </a:xfrm>
          <a:prstGeom prst="rect">
            <a:avLst/>
          </a:prstGeom>
          <a:ln w="12700">
            <a:miter lim="400000"/>
          </a:ln>
        </p:spPr>
      </p:pic>
      <p:sp>
        <p:nvSpPr>
          <p:cNvPr id="4" name="TextBox 4"/>
          <p:cNvSpPr txBox="1"/>
          <p:nvPr/>
        </p:nvSpPr>
        <p:spPr>
          <a:xfrm>
            <a:off x="160020" y="6246912"/>
            <a:ext cx="3177875" cy="28882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lvl1pPr>
              <a:defRPr sz="1400"/>
            </a:lvl1pPr>
          </a:lstStyle>
          <a:p>
            <a:r>
              <a:t>Department of Mechanical Engineering</a:t>
            </a:r>
          </a:p>
        </p:txBody>
      </p:sp>
      <p:sp>
        <p:nvSpPr>
          <p:cNvPr id="5" name="Slide Number"/>
          <p:cNvSpPr txBox="1">
            <a:spLocks noGrp="1"/>
          </p:cNvSpPr>
          <p:nvPr>
            <p:ph type="sldNum" sz="quarter" idx="2"/>
          </p:nvPr>
        </p:nvSpPr>
        <p:spPr>
          <a:xfrm>
            <a:off x="11755980" y="6205047"/>
            <a:ext cx="301908" cy="288825"/>
          </a:xfrm>
          <a:prstGeom prst="rect">
            <a:avLst/>
          </a:prstGeom>
          <a:ln w="12700">
            <a:miter lim="400000"/>
          </a:ln>
        </p:spPr>
        <p:txBody>
          <a:bodyPr wrap="none" lIns="45719" rIns="45719">
            <a:spAutoFit/>
          </a:bodyPr>
          <a:lstStyle>
            <a:lvl1pPr algn="r">
              <a:defRPr sz="1400"/>
            </a:lvl1pPr>
          </a:lstStyle>
          <a:p>
            <a:fld id="{86CB4B4D-7CA3-9044-876B-883B54F8677D}" type="slidenum">
              <a:t>‹#›</a:t>
            </a:fld>
            <a:endParaRPr/>
          </a:p>
        </p:txBody>
      </p:sp>
      <p:sp>
        <p:nvSpPr>
          <p:cNvPr id="6" name="Title Text"/>
          <p:cNvSpPr txBox="1">
            <a:spLocks noGrp="1"/>
          </p:cNvSpPr>
          <p:nvPr>
            <p:ph type="title"/>
          </p:nvPr>
        </p:nvSpPr>
        <p:spPr>
          <a:xfrm>
            <a:off x="609600" y="0"/>
            <a:ext cx="10972800" cy="141763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b">
            <a:normAutofit/>
          </a:bodyPr>
          <a:lstStyle/>
          <a:p>
            <a:r>
              <a:t>Title Text</a:t>
            </a:r>
          </a:p>
        </p:txBody>
      </p:sp>
      <p:sp>
        <p:nvSpPr>
          <p:cNvPr id="7"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6" r:id="rId5"/>
    <p:sldLayoutId id="2147483657" r:id="rId6"/>
    <p:sldLayoutId id="2147483658" r:id="rId7"/>
    <p:sldLayoutId id="2147483659" r:id="rId8"/>
    <p:sldLayoutId id="2147483660" r:id="rId9"/>
    <p:sldLayoutId id="2147483661"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71" r:id="rId19"/>
    <p:sldLayoutId id="2147483672" r:id="rId20"/>
  </p:sldLayoutIdLst>
  <p:transition spd="med"/>
  <p:txStyles>
    <p:titleStyle>
      <a:lvl1pPr marL="0" marR="0" indent="0" algn="l" defTabSz="914400" rtl="0" latinLnBrk="0">
        <a:lnSpc>
          <a:spcPct val="90000"/>
        </a:lnSpc>
        <a:spcBef>
          <a:spcPts val="0"/>
        </a:spcBef>
        <a:spcAft>
          <a:spcPts val="0"/>
        </a:spcAft>
        <a:buClrTx/>
        <a:buSzTx/>
        <a:buFontTx/>
        <a:buNone/>
        <a:tabLst/>
        <a:defRPr sz="4000" b="0" i="0" u="none" strike="noStrike" cap="none" spc="0" baseline="0">
          <a:solidFill>
            <a:schemeClr val="accent5"/>
          </a:solidFill>
          <a:uFillTx/>
          <a:latin typeface="Arial Black"/>
          <a:ea typeface="Arial Black"/>
          <a:cs typeface="Arial Black"/>
          <a:sym typeface="Arial Black"/>
        </a:defRPr>
      </a:lvl1pPr>
      <a:lvl2pPr marL="0" marR="0" indent="0" algn="l" defTabSz="914400" rtl="0" latinLnBrk="0">
        <a:lnSpc>
          <a:spcPct val="90000"/>
        </a:lnSpc>
        <a:spcBef>
          <a:spcPts val="0"/>
        </a:spcBef>
        <a:spcAft>
          <a:spcPts val="0"/>
        </a:spcAft>
        <a:buClrTx/>
        <a:buSzTx/>
        <a:buFontTx/>
        <a:buNone/>
        <a:tabLst/>
        <a:defRPr sz="4000" b="0" i="0" u="none" strike="noStrike" cap="none" spc="0" baseline="0">
          <a:solidFill>
            <a:schemeClr val="accent5"/>
          </a:solidFill>
          <a:uFillTx/>
          <a:latin typeface="Arial Black"/>
          <a:ea typeface="Arial Black"/>
          <a:cs typeface="Arial Black"/>
          <a:sym typeface="Arial Black"/>
        </a:defRPr>
      </a:lvl2pPr>
      <a:lvl3pPr marL="0" marR="0" indent="0" algn="l" defTabSz="914400" rtl="0" latinLnBrk="0">
        <a:lnSpc>
          <a:spcPct val="90000"/>
        </a:lnSpc>
        <a:spcBef>
          <a:spcPts val="0"/>
        </a:spcBef>
        <a:spcAft>
          <a:spcPts val="0"/>
        </a:spcAft>
        <a:buClrTx/>
        <a:buSzTx/>
        <a:buFontTx/>
        <a:buNone/>
        <a:tabLst/>
        <a:defRPr sz="4000" b="0" i="0" u="none" strike="noStrike" cap="none" spc="0" baseline="0">
          <a:solidFill>
            <a:schemeClr val="accent5"/>
          </a:solidFill>
          <a:uFillTx/>
          <a:latin typeface="Arial Black"/>
          <a:ea typeface="Arial Black"/>
          <a:cs typeface="Arial Black"/>
          <a:sym typeface="Arial Black"/>
        </a:defRPr>
      </a:lvl3pPr>
      <a:lvl4pPr marL="0" marR="0" indent="0" algn="l" defTabSz="914400" rtl="0" latinLnBrk="0">
        <a:lnSpc>
          <a:spcPct val="90000"/>
        </a:lnSpc>
        <a:spcBef>
          <a:spcPts val="0"/>
        </a:spcBef>
        <a:spcAft>
          <a:spcPts val="0"/>
        </a:spcAft>
        <a:buClrTx/>
        <a:buSzTx/>
        <a:buFontTx/>
        <a:buNone/>
        <a:tabLst/>
        <a:defRPr sz="4000" b="0" i="0" u="none" strike="noStrike" cap="none" spc="0" baseline="0">
          <a:solidFill>
            <a:schemeClr val="accent5"/>
          </a:solidFill>
          <a:uFillTx/>
          <a:latin typeface="Arial Black"/>
          <a:ea typeface="Arial Black"/>
          <a:cs typeface="Arial Black"/>
          <a:sym typeface="Arial Black"/>
        </a:defRPr>
      </a:lvl4pPr>
      <a:lvl5pPr marL="0" marR="0" indent="0" algn="l" defTabSz="914400" rtl="0" latinLnBrk="0">
        <a:lnSpc>
          <a:spcPct val="90000"/>
        </a:lnSpc>
        <a:spcBef>
          <a:spcPts val="0"/>
        </a:spcBef>
        <a:spcAft>
          <a:spcPts val="0"/>
        </a:spcAft>
        <a:buClrTx/>
        <a:buSzTx/>
        <a:buFontTx/>
        <a:buNone/>
        <a:tabLst/>
        <a:defRPr sz="4000" b="0" i="0" u="none" strike="noStrike" cap="none" spc="0" baseline="0">
          <a:solidFill>
            <a:schemeClr val="accent5"/>
          </a:solidFill>
          <a:uFillTx/>
          <a:latin typeface="Arial Black"/>
          <a:ea typeface="Arial Black"/>
          <a:cs typeface="Arial Black"/>
          <a:sym typeface="Arial Black"/>
        </a:defRPr>
      </a:lvl5pPr>
      <a:lvl6pPr marL="0" marR="0" indent="0" algn="l" defTabSz="914400" rtl="0" latinLnBrk="0">
        <a:lnSpc>
          <a:spcPct val="90000"/>
        </a:lnSpc>
        <a:spcBef>
          <a:spcPts val="0"/>
        </a:spcBef>
        <a:spcAft>
          <a:spcPts val="0"/>
        </a:spcAft>
        <a:buClrTx/>
        <a:buSzTx/>
        <a:buFontTx/>
        <a:buNone/>
        <a:tabLst/>
        <a:defRPr sz="4000" b="0" i="0" u="none" strike="noStrike" cap="none" spc="0" baseline="0">
          <a:solidFill>
            <a:schemeClr val="accent5"/>
          </a:solidFill>
          <a:uFillTx/>
          <a:latin typeface="Arial Black"/>
          <a:ea typeface="Arial Black"/>
          <a:cs typeface="Arial Black"/>
          <a:sym typeface="Arial Black"/>
        </a:defRPr>
      </a:lvl6pPr>
      <a:lvl7pPr marL="0" marR="0" indent="0" algn="l" defTabSz="914400" rtl="0" latinLnBrk="0">
        <a:lnSpc>
          <a:spcPct val="90000"/>
        </a:lnSpc>
        <a:spcBef>
          <a:spcPts val="0"/>
        </a:spcBef>
        <a:spcAft>
          <a:spcPts val="0"/>
        </a:spcAft>
        <a:buClrTx/>
        <a:buSzTx/>
        <a:buFontTx/>
        <a:buNone/>
        <a:tabLst/>
        <a:defRPr sz="4000" b="0" i="0" u="none" strike="noStrike" cap="none" spc="0" baseline="0">
          <a:solidFill>
            <a:schemeClr val="accent5"/>
          </a:solidFill>
          <a:uFillTx/>
          <a:latin typeface="Arial Black"/>
          <a:ea typeface="Arial Black"/>
          <a:cs typeface="Arial Black"/>
          <a:sym typeface="Arial Black"/>
        </a:defRPr>
      </a:lvl7pPr>
      <a:lvl8pPr marL="0" marR="0" indent="0" algn="l" defTabSz="914400" rtl="0" latinLnBrk="0">
        <a:lnSpc>
          <a:spcPct val="90000"/>
        </a:lnSpc>
        <a:spcBef>
          <a:spcPts val="0"/>
        </a:spcBef>
        <a:spcAft>
          <a:spcPts val="0"/>
        </a:spcAft>
        <a:buClrTx/>
        <a:buSzTx/>
        <a:buFontTx/>
        <a:buNone/>
        <a:tabLst/>
        <a:defRPr sz="4000" b="0" i="0" u="none" strike="noStrike" cap="none" spc="0" baseline="0">
          <a:solidFill>
            <a:schemeClr val="accent5"/>
          </a:solidFill>
          <a:uFillTx/>
          <a:latin typeface="Arial Black"/>
          <a:ea typeface="Arial Black"/>
          <a:cs typeface="Arial Black"/>
          <a:sym typeface="Arial Black"/>
        </a:defRPr>
      </a:lvl8pPr>
      <a:lvl9pPr marL="0" marR="0" indent="0" algn="l" defTabSz="914400" rtl="0" latinLnBrk="0">
        <a:lnSpc>
          <a:spcPct val="90000"/>
        </a:lnSpc>
        <a:spcBef>
          <a:spcPts val="0"/>
        </a:spcBef>
        <a:spcAft>
          <a:spcPts val="0"/>
        </a:spcAft>
        <a:buClrTx/>
        <a:buSzTx/>
        <a:buFontTx/>
        <a:buNone/>
        <a:tabLst/>
        <a:defRPr sz="4000" b="0" i="0" u="none" strike="noStrike" cap="none" spc="0" baseline="0">
          <a:solidFill>
            <a:schemeClr val="accent5"/>
          </a:solidFill>
          <a:uFillTx/>
          <a:latin typeface="Arial Black"/>
          <a:ea typeface="Arial Black"/>
          <a:cs typeface="Arial Black"/>
          <a:sym typeface="Arial Black"/>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Arial"/>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Arial"/>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Arial"/>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Arial"/>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Arial"/>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Arial"/>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Arial"/>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Arial"/>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27.svg"/></Relationships>
</file>

<file path=ppt/slides/_rels/slide12.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45.png"/><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svg"/><Relationship Id="rId2" Type="http://schemas.openxmlformats.org/officeDocument/2006/relationships/notesSlide" Target="../notesSlides/notesSlide18.xml"/><Relationship Id="rId16" Type="http://schemas.openxmlformats.org/officeDocument/2006/relationships/image" Target="../media/image60.svg"/><Relationship Id="rId1" Type="http://schemas.openxmlformats.org/officeDocument/2006/relationships/slideLayout" Target="../slideLayouts/slideLayout13.xml"/><Relationship Id="rId6" Type="http://schemas.openxmlformats.org/officeDocument/2006/relationships/image" Target="../media/image50.sv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png"/><Relationship Id="rId14" Type="http://schemas.openxmlformats.org/officeDocument/2006/relationships/image" Target="../media/image58.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63.png"/><Relationship Id="rId4" Type="http://schemas.openxmlformats.org/officeDocument/2006/relationships/image" Target="../media/image62.sv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65.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65.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63.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63.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66.png"/><Relationship Id="rId4" Type="http://schemas.openxmlformats.org/officeDocument/2006/relationships/image" Target="../media/image62.sv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66.png"/><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66.png"/><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66.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68.png"/><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microsoft.com/office/2007/relationships/hdphoto" Target="../media/hdphoto3.wdp"/></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70.png"/><Relationship Id="rId4" Type="http://schemas.microsoft.com/office/2007/relationships/hdphoto" Target="../media/hdphoto3.wdp"/></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71.png"/><Relationship Id="rId4" Type="http://schemas.openxmlformats.org/officeDocument/2006/relationships/image" Target="../media/image62.svg"/></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71.png"/><Relationship Id="rId4" Type="http://schemas.microsoft.com/office/2007/relationships/hdphoto" Target="../media/hdphoto4.wdp"/></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image" Target="../media/image71.png"/><Relationship Id="rId4" Type="http://schemas.microsoft.com/office/2007/relationships/hdphoto" Target="../media/hdphoto4.wdp"/></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openxmlformats.org/officeDocument/2006/relationships/image" Target="../media/image71.png"/><Relationship Id="rId4" Type="http://schemas.microsoft.com/office/2007/relationships/hdphoto" Target="../media/hdphoto4.wdp"/></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sv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78.sv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svg"/><Relationship Id="rId4" Type="http://schemas.openxmlformats.org/officeDocument/2006/relationships/image" Target="../media/image76.svg"/><Relationship Id="rId9" Type="http://schemas.openxmlformats.org/officeDocument/2006/relationships/image" Target="../media/image81.png"/></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6.svg"/></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76.svg"/></Relationships>
</file>

<file path=ppt/slides/_rels/slide44.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5.png"/><Relationship Id="rId7" Type="http://schemas.openxmlformats.org/officeDocument/2006/relationships/image" Target="../media/image83.png"/><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76.svg"/></Relationships>
</file>

<file path=ppt/slides/_rels/slide4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png"/></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88.png"/></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88.png"/></Relationships>
</file>

<file path=ppt/slides/_rels/slide4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6.xml"/><Relationship Id="rId1" Type="http://schemas.openxmlformats.org/officeDocument/2006/relationships/slideLayout" Target="../slideLayouts/slideLayout13.xml"/><Relationship Id="rId5" Type="http://schemas.openxmlformats.org/officeDocument/2006/relationships/image" Target="../media/image91.png"/><Relationship Id="rId4" Type="http://schemas.openxmlformats.org/officeDocument/2006/relationships/image" Target="../media/image88.png"/></Relationships>
</file>

<file path=ppt/slides/_rels/slide4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5.svg"/></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49.xml"/><Relationship Id="rId1" Type="http://schemas.openxmlformats.org/officeDocument/2006/relationships/slideLayout" Target="../slideLayouts/slideLayout13.xml"/><Relationship Id="rId6" Type="http://schemas.openxmlformats.org/officeDocument/2006/relationships/image" Target="../media/image95.svg"/><Relationship Id="rId5" Type="http://schemas.openxmlformats.org/officeDocument/2006/relationships/image" Target="../media/image94.png"/><Relationship Id="rId4" Type="http://schemas.openxmlformats.org/officeDocument/2006/relationships/image" Target="../media/image93.sv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99.jpeg"/></Relationships>
</file>

<file path=ppt/slides/_rels/slide5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hyperlink" Target="https://www.freeimageslive.co.uk/free_stock_image/rubbish-bin-concept-jpg"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hyperlink" Target="https://www.freeimageslive.co.uk/free_stock_image/low-energy-lamps-jpg" TargetMode="External"/></Relationships>
</file>

<file path=ppt/slides/_rels/slide56.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6.png"/><Relationship Id="rId7" Type="http://schemas.openxmlformats.org/officeDocument/2006/relationships/image" Target="../media/image22.png"/><Relationship Id="rId2" Type="http://schemas.openxmlformats.org/officeDocument/2006/relationships/notesSlide" Target="../notesSlides/notesSlide53.xml"/><Relationship Id="rId1" Type="http://schemas.openxmlformats.org/officeDocument/2006/relationships/slideLayout" Target="../slideLayouts/slideLayout13.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7.svg"/><Relationship Id="rId9" Type="http://schemas.openxmlformats.org/officeDocument/2006/relationships/image" Target="../media/image24.png"/></Relationships>
</file>

<file path=ppt/slides/_rels/slide57.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54.xml"/><Relationship Id="rId1" Type="http://schemas.openxmlformats.org/officeDocument/2006/relationships/slideLayout" Target="../slideLayouts/slideLayout13.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5.svg"/><Relationship Id="rId4" Type="http://schemas.openxmlformats.org/officeDocument/2006/relationships/image" Target="../media/image17.svg"/><Relationship Id="rId9" Type="http://schemas.openxmlformats.org/officeDocument/2006/relationships/image" Target="../media/image24.png"/></Relationships>
</file>

<file path=ppt/slides/_rels/slide58.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6.png"/><Relationship Id="rId7" Type="http://schemas.openxmlformats.org/officeDocument/2006/relationships/image" Target="../media/image22.png"/><Relationship Id="rId2" Type="http://schemas.openxmlformats.org/officeDocument/2006/relationships/notesSlide" Target="../notesSlides/notesSlide55.xml"/><Relationship Id="rId1" Type="http://schemas.openxmlformats.org/officeDocument/2006/relationships/slideLayout" Target="../slideLayouts/slideLayout13.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5.svg"/><Relationship Id="rId4" Type="http://schemas.openxmlformats.org/officeDocument/2006/relationships/image" Target="../media/image17.svg"/><Relationship Id="rId9" Type="http://schemas.openxmlformats.org/officeDocument/2006/relationships/image" Target="../media/image24.png"/></Relationships>
</file>

<file path=ppt/slides/_rels/slide59.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56.xml"/><Relationship Id="rId1" Type="http://schemas.openxmlformats.org/officeDocument/2006/relationships/slideLayout" Target="../slideLayouts/slideLayout13.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60.xml.rels><?xml version="1.0" encoding="UTF-8" standalone="yes"?>
<Relationships xmlns="http://schemas.openxmlformats.org/package/2006/relationships"><Relationship Id="rId8" Type="http://schemas.openxmlformats.org/officeDocument/2006/relationships/image" Target="../media/image107.jpeg"/><Relationship Id="rId13" Type="http://schemas.openxmlformats.org/officeDocument/2006/relationships/image" Target="../media/image112.jpeg"/><Relationship Id="rId3" Type="http://schemas.openxmlformats.org/officeDocument/2006/relationships/image" Target="../media/image102.jpeg"/><Relationship Id="rId7" Type="http://schemas.openxmlformats.org/officeDocument/2006/relationships/image" Target="../media/image106.jpeg"/><Relationship Id="rId12" Type="http://schemas.openxmlformats.org/officeDocument/2006/relationships/image" Target="../media/image111.png"/><Relationship Id="rId2" Type="http://schemas.openxmlformats.org/officeDocument/2006/relationships/notesSlide" Target="../notesSlides/notesSlide57.xml"/><Relationship Id="rId1" Type="http://schemas.openxmlformats.org/officeDocument/2006/relationships/slideLayout" Target="../slideLayouts/slideLayout13.xml"/><Relationship Id="rId6" Type="http://schemas.openxmlformats.org/officeDocument/2006/relationships/image" Target="../media/image105.jpeg"/><Relationship Id="rId11" Type="http://schemas.openxmlformats.org/officeDocument/2006/relationships/image" Target="../media/image110.jpeg"/><Relationship Id="rId5" Type="http://schemas.openxmlformats.org/officeDocument/2006/relationships/image" Target="../media/image104.jpeg"/><Relationship Id="rId15" Type="http://schemas.openxmlformats.org/officeDocument/2006/relationships/image" Target="../media/image114.jpeg"/><Relationship Id="rId10" Type="http://schemas.openxmlformats.org/officeDocument/2006/relationships/image" Target="../media/image109.jpeg"/><Relationship Id="rId4" Type="http://schemas.openxmlformats.org/officeDocument/2006/relationships/image" Target="../media/image103.jpeg"/><Relationship Id="rId9" Type="http://schemas.openxmlformats.org/officeDocument/2006/relationships/image" Target="../media/image108.jpeg"/><Relationship Id="rId14" Type="http://schemas.openxmlformats.org/officeDocument/2006/relationships/image" Target="../media/image113.jpeg"/></Relationships>
</file>

<file path=ppt/slides/_rels/slide6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8.xml"/><Relationship Id="rId1" Type="http://schemas.openxmlformats.org/officeDocument/2006/relationships/slideLayout" Target="../slideLayouts/slideLayout13.xml"/><Relationship Id="rId4" Type="http://schemas.openxmlformats.org/officeDocument/2006/relationships/image" Target="../media/image98.jpeg"/></Relationships>
</file>

<file path=ppt/slides/_rels/slide6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9.xml"/><Relationship Id="rId1" Type="http://schemas.openxmlformats.org/officeDocument/2006/relationships/slideLayout" Target="../slideLayouts/slideLayout13.xml"/><Relationship Id="rId4" Type="http://schemas.openxmlformats.org/officeDocument/2006/relationships/image" Target="../media/image88.png"/></Relationships>
</file>

<file path=ppt/slides/_rels/slide63.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3.svg"/><Relationship Id="rId18" Type="http://schemas.openxmlformats.org/officeDocument/2006/relationships/image" Target="../media/image128.png"/><Relationship Id="rId3" Type="http://schemas.openxmlformats.org/officeDocument/2006/relationships/image" Target="../media/image47.png"/><Relationship Id="rId21" Type="http://schemas.openxmlformats.org/officeDocument/2006/relationships/image" Target="../media/image131.svg"/><Relationship Id="rId7" Type="http://schemas.openxmlformats.org/officeDocument/2006/relationships/image" Target="../media/image117.svg"/><Relationship Id="rId12" Type="http://schemas.openxmlformats.org/officeDocument/2006/relationships/image" Target="../media/image122.png"/><Relationship Id="rId17" Type="http://schemas.openxmlformats.org/officeDocument/2006/relationships/image" Target="../media/image127.svg"/><Relationship Id="rId2" Type="http://schemas.openxmlformats.org/officeDocument/2006/relationships/notesSlide" Target="../notesSlides/notesSlide60.xml"/><Relationship Id="rId16" Type="http://schemas.openxmlformats.org/officeDocument/2006/relationships/image" Target="../media/image126.png"/><Relationship Id="rId20" Type="http://schemas.openxmlformats.org/officeDocument/2006/relationships/image" Target="../media/image130.png"/><Relationship Id="rId1" Type="http://schemas.openxmlformats.org/officeDocument/2006/relationships/slideLayout" Target="../slideLayouts/slideLayout13.xml"/><Relationship Id="rId6" Type="http://schemas.openxmlformats.org/officeDocument/2006/relationships/image" Target="../media/image116.png"/><Relationship Id="rId11" Type="http://schemas.openxmlformats.org/officeDocument/2006/relationships/image" Target="../media/image121.svg"/><Relationship Id="rId5" Type="http://schemas.openxmlformats.org/officeDocument/2006/relationships/image" Target="../media/image115.png"/><Relationship Id="rId15" Type="http://schemas.openxmlformats.org/officeDocument/2006/relationships/image" Target="../media/image125.svg"/><Relationship Id="rId10" Type="http://schemas.openxmlformats.org/officeDocument/2006/relationships/image" Target="../media/image120.png"/><Relationship Id="rId19" Type="http://schemas.openxmlformats.org/officeDocument/2006/relationships/image" Target="../media/image129.svg"/><Relationship Id="rId4" Type="http://schemas.openxmlformats.org/officeDocument/2006/relationships/image" Target="../media/image48.svg"/><Relationship Id="rId9" Type="http://schemas.openxmlformats.org/officeDocument/2006/relationships/image" Target="../media/image119.svg"/><Relationship Id="rId14" Type="http://schemas.openxmlformats.org/officeDocument/2006/relationships/image" Target="../media/image124.png"/></Relationships>
</file>

<file path=ppt/slides/_rels/slide64.xml.rels><?xml version="1.0" encoding="UTF-8" standalone="yes"?>
<Relationships xmlns="http://schemas.openxmlformats.org/package/2006/relationships"><Relationship Id="rId8" Type="http://schemas.openxmlformats.org/officeDocument/2006/relationships/image" Target="../media/image133.svg"/><Relationship Id="rId3" Type="http://schemas.openxmlformats.org/officeDocument/2006/relationships/image" Target="../media/image75.png"/><Relationship Id="rId7" Type="http://schemas.openxmlformats.org/officeDocument/2006/relationships/image" Target="../media/image132.png"/><Relationship Id="rId12" Type="http://schemas.openxmlformats.org/officeDocument/2006/relationships/image" Target="../media/image84.svg"/><Relationship Id="rId2" Type="http://schemas.openxmlformats.org/officeDocument/2006/relationships/notesSlide" Target="../notesSlides/notesSlide61.xml"/><Relationship Id="rId1" Type="http://schemas.openxmlformats.org/officeDocument/2006/relationships/slideLayout" Target="../slideLayouts/slideLayout13.xml"/><Relationship Id="rId6" Type="http://schemas.openxmlformats.org/officeDocument/2006/relationships/image" Target="../media/image80.svg"/><Relationship Id="rId11" Type="http://schemas.openxmlformats.org/officeDocument/2006/relationships/image" Target="../media/image83.png"/><Relationship Id="rId5" Type="http://schemas.openxmlformats.org/officeDocument/2006/relationships/image" Target="../media/image79.png"/><Relationship Id="rId10" Type="http://schemas.openxmlformats.org/officeDocument/2006/relationships/image" Target="../media/image82.svg"/><Relationship Id="rId4" Type="http://schemas.openxmlformats.org/officeDocument/2006/relationships/image" Target="../media/image76.svg"/><Relationship Id="rId9" Type="http://schemas.openxmlformats.org/officeDocument/2006/relationships/image" Target="../media/image81.png"/></Relationships>
</file>

<file path=ppt/slides/_rels/slide65.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notesSlide" Target="../notesSlides/notesSlide62.xml"/><Relationship Id="rId1" Type="http://schemas.openxmlformats.org/officeDocument/2006/relationships/slideLayout" Target="../slideLayouts/slideLayout13.xml"/><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68.xml.rels><?xml version="1.0" encoding="UTF-8" standalone="yes"?>
<Relationships xmlns="http://schemas.openxmlformats.org/package/2006/relationships"><Relationship Id="rId8" Type="http://schemas.openxmlformats.org/officeDocument/2006/relationships/image" Target="../media/image142.svg"/><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notesSlide" Target="../notesSlides/notesSlide63.xml"/><Relationship Id="rId1" Type="http://schemas.openxmlformats.org/officeDocument/2006/relationships/slideLayout" Target="../slideLayouts/slideLayout13.xml"/><Relationship Id="rId6" Type="http://schemas.openxmlformats.org/officeDocument/2006/relationships/image" Target="../media/image140.svg"/><Relationship Id="rId5" Type="http://schemas.openxmlformats.org/officeDocument/2006/relationships/image" Target="../media/image139.png"/><Relationship Id="rId4" Type="http://schemas.openxmlformats.org/officeDocument/2006/relationships/image" Target="../media/image138.svg"/></Relationships>
</file>

<file path=ppt/slides/_rels/slide6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64.xml"/><Relationship Id="rId1" Type="http://schemas.openxmlformats.org/officeDocument/2006/relationships/slideLayout" Target="../slideLayouts/slideLayout13.xml"/><Relationship Id="rId4" Type="http://schemas.openxmlformats.org/officeDocument/2006/relationships/image" Target="../media/image144.svg"/></Relationships>
</file>

<file path=ppt/slides/_rels/slide7.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6.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7.svg"/><Relationship Id="rId9" Type="http://schemas.openxmlformats.org/officeDocument/2006/relationships/image" Target="../media/image24.png"/></Relationships>
</file>

<file path=ppt/slides/_rels/slide70.xml.rels><?xml version="1.0" encoding="UTF-8" standalone="yes"?>
<Relationships xmlns="http://schemas.openxmlformats.org/package/2006/relationships"><Relationship Id="rId3" Type="http://schemas.openxmlformats.org/officeDocument/2006/relationships/image" Target="../media/image146.svg"/><Relationship Id="rId2" Type="http://schemas.openxmlformats.org/officeDocument/2006/relationships/image" Target="../media/image145.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8" Type="http://schemas.openxmlformats.org/officeDocument/2006/relationships/image" Target="../media/image150.svg"/><Relationship Id="rId3" Type="http://schemas.openxmlformats.org/officeDocument/2006/relationships/image" Target="../media/image16.png"/><Relationship Id="rId7" Type="http://schemas.openxmlformats.org/officeDocument/2006/relationships/image" Target="../media/image149.png"/><Relationship Id="rId2" Type="http://schemas.openxmlformats.org/officeDocument/2006/relationships/notesSlide" Target="../notesSlides/notesSlide65.xml"/><Relationship Id="rId1" Type="http://schemas.openxmlformats.org/officeDocument/2006/relationships/slideLayout" Target="../slideLayouts/slideLayout13.xml"/><Relationship Id="rId6" Type="http://schemas.openxmlformats.org/officeDocument/2006/relationships/image" Target="../media/image148.svg"/><Relationship Id="rId5" Type="http://schemas.openxmlformats.org/officeDocument/2006/relationships/image" Target="../media/image147.png"/><Relationship Id="rId10" Type="http://schemas.openxmlformats.org/officeDocument/2006/relationships/image" Target="../media/image152.svg"/><Relationship Id="rId4" Type="http://schemas.openxmlformats.org/officeDocument/2006/relationships/image" Target="../media/image17.svg"/><Relationship Id="rId9" Type="http://schemas.openxmlformats.org/officeDocument/2006/relationships/image" Target="../media/image151.png"/></Relationships>
</file>

<file path=ppt/slides/_rels/slide72.xml.rels><?xml version="1.0" encoding="UTF-8" standalone="yes"?>
<Relationships xmlns="http://schemas.openxmlformats.org/package/2006/relationships"><Relationship Id="rId8" Type="http://schemas.openxmlformats.org/officeDocument/2006/relationships/image" Target="../media/image142.svg"/><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notesSlide" Target="../notesSlides/notesSlide66.xml"/><Relationship Id="rId1" Type="http://schemas.openxmlformats.org/officeDocument/2006/relationships/slideLayout" Target="../slideLayouts/slideLayout13.xml"/><Relationship Id="rId6" Type="http://schemas.openxmlformats.org/officeDocument/2006/relationships/image" Target="../media/image140.svg"/><Relationship Id="rId5" Type="http://schemas.openxmlformats.org/officeDocument/2006/relationships/image" Target="../media/image139.png"/><Relationship Id="rId4" Type="http://schemas.openxmlformats.org/officeDocument/2006/relationships/image" Target="../media/image138.svg"/></Relationships>
</file>

<file path=ppt/slides/_rels/slide73.xml.rels><?xml version="1.0" encoding="UTF-8" standalone="yes"?>
<Relationships xmlns="http://schemas.openxmlformats.org/package/2006/relationships"><Relationship Id="rId8" Type="http://schemas.openxmlformats.org/officeDocument/2006/relationships/image" Target="../media/image154.svg"/><Relationship Id="rId3" Type="http://schemas.openxmlformats.org/officeDocument/2006/relationships/image" Target="../media/image137.png"/><Relationship Id="rId7" Type="http://schemas.openxmlformats.org/officeDocument/2006/relationships/image" Target="../media/image153.png"/><Relationship Id="rId2" Type="http://schemas.openxmlformats.org/officeDocument/2006/relationships/notesSlide" Target="../notesSlides/notesSlide67.xml"/><Relationship Id="rId1" Type="http://schemas.openxmlformats.org/officeDocument/2006/relationships/slideLayout" Target="../slideLayouts/slideLayout13.xml"/><Relationship Id="rId6" Type="http://schemas.openxmlformats.org/officeDocument/2006/relationships/image" Target="../media/image150.svg"/><Relationship Id="rId5" Type="http://schemas.openxmlformats.org/officeDocument/2006/relationships/image" Target="../media/image149.png"/><Relationship Id="rId4" Type="http://schemas.openxmlformats.org/officeDocument/2006/relationships/image" Target="../media/image138.svg"/></Relationships>
</file>

<file path=ppt/slides/_rels/slide74.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155.png"/><Relationship Id="rId7" Type="http://schemas.openxmlformats.org/officeDocument/2006/relationships/image" Target="../media/image157.png"/><Relationship Id="rId2" Type="http://schemas.openxmlformats.org/officeDocument/2006/relationships/notesSlide" Target="../notesSlides/notesSlide68.xml"/><Relationship Id="rId1" Type="http://schemas.openxmlformats.org/officeDocument/2006/relationships/slideLayout" Target="../slideLayouts/slideLayout13.xml"/><Relationship Id="rId6" Type="http://schemas.openxmlformats.org/officeDocument/2006/relationships/customXml" Target="../ink/ink2.xml"/><Relationship Id="rId5" Type="http://schemas.openxmlformats.org/officeDocument/2006/relationships/image" Target="../media/image156.png"/><Relationship Id="rId4" Type="http://schemas.openxmlformats.org/officeDocument/2006/relationships/customXml" Target="../ink/ink1.xml"/><Relationship Id="rId9" Type="http://schemas.openxmlformats.org/officeDocument/2006/relationships/image" Target="../media/image158.png"/></Relationships>
</file>

<file path=ppt/slides/_rels/slide7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9.xml"/><Relationship Id="rId1" Type="http://schemas.openxmlformats.org/officeDocument/2006/relationships/slideLayout" Target="../slideLayouts/slideLayout13.xml"/><Relationship Id="rId5" Type="http://schemas.openxmlformats.org/officeDocument/2006/relationships/image" Target="../media/image159.jpeg"/><Relationship Id="rId4" Type="http://schemas.openxmlformats.org/officeDocument/2006/relationships/image" Target="../media/image15.svg"/></Relationships>
</file>

<file path=ppt/slides/_rels/slide7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0.xml"/><Relationship Id="rId1" Type="http://schemas.openxmlformats.org/officeDocument/2006/relationships/slideLayout" Target="../slideLayouts/slideLayout13.xml"/><Relationship Id="rId5" Type="http://schemas.openxmlformats.org/officeDocument/2006/relationships/image" Target="../media/image160.jpeg"/><Relationship Id="rId4" Type="http://schemas.openxmlformats.org/officeDocument/2006/relationships/image" Target="../media/image15.svg"/></Relationships>
</file>

<file path=ppt/slides/_rels/slide7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1.xml"/><Relationship Id="rId1" Type="http://schemas.openxmlformats.org/officeDocument/2006/relationships/slideLayout" Target="../slideLayouts/slideLayout13.xml"/><Relationship Id="rId5" Type="http://schemas.openxmlformats.org/officeDocument/2006/relationships/image" Target="../media/image161.jpeg"/><Relationship Id="rId4" Type="http://schemas.openxmlformats.org/officeDocument/2006/relationships/image" Target="../media/image15.svg"/></Relationships>
</file>

<file path=ppt/slides/_rels/slide7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2.xml"/><Relationship Id="rId1" Type="http://schemas.openxmlformats.org/officeDocument/2006/relationships/slideLayout" Target="../slideLayouts/slideLayout13.xml"/><Relationship Id="rId5" Type="http://schemas.openxmlformats.org/officeDocument/2006/relationships/image" Target="../media/image162.jpeg"/><Relationship Id="rId4" Type="http://schemas.openxmlformats.org/officeDocument/2006/relationships/image" Target="../media/image15.svg"/></Relationships>
</file>

<file path=ppt/slides/_rels/slide7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3.xml"/><Relationship Id="rId1" Type="http://schemas.openxmlformats.org/officeDocument/2006/relationships/slideLayout" Target="../slideLayouts/slideLayout13.xml"/><Relationship Id="rId5" Type="http://schemas.openxmlformats.org/officeDocument/2006/relationships/image" Target="../media/image163.jpeg"/><Relationship Id="rId4" Type="http://schemas.openxmlformats.org/officeDocument/2006/relationships/image" Target="../media/image15.svg"/></Relationships>
</file>

<file path=ppt/slides/_rels/slide8.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5.svg"/><Relationship Id="rId4" Type="http://schemas.openxmlformats.org/officeDocument/2006/relationships/image" Target="../media/image17.svg"/><Relationship Id="rId9" Type="http://schemas.openxmlformats.org/officeDocument/2006/relationships/image" Target="../media/image24.png"/></Relationships>
</file>

<file path=ppt/slides/_rels/slide80.xml.rels><?xml version="1.0" encoding="UTF-8" standalone="yes"?>
<Relationships xmlns="http://schemas.openxmlformats.org/package/2006/relationships"><Relationship Id="rId8" Type="http://schemas.openxmlformats.org/officeDocument/2006/relationships/image" Target="../media/image167.svg"/><Relationship Id="rId3" Type="http://schemas.openxmlformats.org/officeDocument/2006/relationships/image" Target="../media/image164.png"/><Relationship Id="rId7" Type="http://schemas.openxmlformats.org/officeDocument/2006/relationships/image" Target="../media/image166.png"/><Relationship Id="rId12" Type="http://schemas.openxmlformats.org/officeDocument/2006/relationships/image" Target="../media/image171.svg"/><Relationship Id="rId2" Type="http://schemas.openxmlformats.org/officeDocument/2006/relationships/notesSlide" Target="../notesSlides/notesSlide74.xml"/><Relationship Id="rId1" Type="http://schemas.openxmlformats.org/officeDocument/2006/relationships/slideLayout" Target="../slideLayouts/slideLayout34.xml"/><Relationship Id="rId6" Type="http://schemas.openxmlformats.org/officeDocument/2006/relationships/image" Target="../media/image138.svg"/><Relationship Id="rId11" Type="http://schemas.openxmlformats.org/officeDocument/2006/relationships/image" Target="../media/image170.png"/><Relationship Id="rId5" Type="http://schemas.openxmlformats.org/officeDocument/2006/relationships/image" Target="../media/image137.png"/><Relationship Id="rId10" Type="http://schemas.openxmlformats.org/officeDocument/2006/relationships/image" Target="../media/image169.svg"/><Relationship Id="rId4" Type="http://schemas.openxmlformats.org/officeDocument/2006/relationships/image" Target="../media/image165.svg"/><Relationship Id="rId9" Type="http://schemas.openxmlformats.org/officeDocument/2006/relationships/image" Target="../media/image168.png"/></Relationships>
</file>

<file path=ppt/slides/_rels/slide81.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167.svg"/><Relationship Id="rId7" Type="http://schemas.openxmlformats.org/officeDocument/2006/relationships/image" Target="../media/image175.svg"/><Relationship Id="rId2" Type="http://schemas.openxmlformats.org/officeDocument/2006/relationships/image" Target="../media/image166.png"/><Relationship Id="rId1" Type="http://schemas.openxmlformats.org/officeDocument/2006/relationships/slideLayout" Target="../slideLayouts/slideLayout13.xml"/><Relationship Id="rId6" Type="http://schemas.openxmlformats.org/officeDocument/2006/relationships/image" Target="../media/image174.png"/><Relationship Id="rId11" Type="http://schemas.openxmlformats.org/officeDocument/2006/relationships/image" Target="../media/image179.svg"/><Relationship Id="rId5" Type="http://schemas.openxmlformats.org/officeDocument/2006/relationships/image" Target="../media/image173.svg"/><Relationship Id="rId10" Type="http://schemas.openxmlformats.org/officeDocument/2006/relationships/image" Target="../media/image178.png"/><Relationship Id="rId4" Type="http://schemas.openxmlformats.org/officeDocument/2006/relationships/image" Target="../media/image172.png"/><Relationship Id="rId9" Type="http://schemas.openxmlformats.org/officeDocument/2006/relationships/image" Target="../media/image177.svg"/></Relationships>
</file>

<file path=ppt/slides/_rels/slide82.xml.rels><?xml version="1.0" encoding="UTF-8" standalone="yes"?>
<Relationships xmlns="http://schemas.openxmlformats.org/package/2006/relationships"><Relationship Id="rId3" Type="http://schemas.openxmlformats.org/officeDocument/2006/relationships/image" Target="../media/image144.svg"/><Relationship Id="rId2" Type="http://schemas.openxmlformats.org/officeDocument/2006/relationships/image" Target="../media/image143.png"/><Relationship Id="rId1" Type="http://schemas.openxmlformats.org/officeDocument/2006/relationships/slideLayout" Target="../slideLayouts/slideLayout13.xml"/><Relationship Id="rId5" Type="http://schemas.openxmlformats.org/officeDocument/2006/relationships/image" Target="../media/image17.svg"/><Relationship Id="rId4" Type="http://schemas.openxmlformats.org/officeDocument/2006/relationships/image" Target="../media/image16.png"/></Relationships>
</file>

<file path=ppt/slides/_rels/slide83.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media/image144.svg"/><Relationship Id="rId7" Type="http://schemas.openxmlformats.org/officeDocument/2006/relationships/image" Target="../media/image181.svg"/><Relationship Id="rId2" Type="http://schemas.openxmlformats.org/officeDocument/2006/relationships/image" Target="../media/image143.png"/><Relationship Id="rId1" Type="http://schemas.openxmlformats.org/officeDocument/2006/relationships/slideLayout" Target="../slideLayouts/slideLayout13.xml"/><Relationship Id="rId6" Type="http://schemas.openxmlformats.org/officeDocument/2006/relationships/image" Target="../media/image180.png"/><Relationship Id="rId11" Type="http://schemas.openxmlformats.org/officeDocument/2006/relationships/image" Target="../media/image185.svg"/><Relationship Id="rId5" Type="http://schemas.openxmlformats.org/officeDocument/2006/relationships/image" Target="../media/image17.svg"/><Relationship Id="rId10" Type="http://schemas.openxmlformats.org/officeDocument/2006/relationships/image" Target="../media/image184.png"/><Relationship Id="rId4" Type="http://schemas.openxmlformats.org/officeDocument/2006/relationships/image" Target="../media/image16.png"/><Relationship Id="rId9" Type="http://schemas.openxmlformats.org/officeDocument/2006/relationships/image" Target="../media/image183.svg"/></Relationships>
</file>

<file path=ppt/slides/_rels/slide84.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media/image144.svg"/><Relationship Id="rId7" Type="http://schemas.openxmlformats.org/officeDocument/2006/relationships/image" Target="../media/image181.svg"/><Relationship Id="rId2" Type="http://schemas.openxmlformats.org/officeDocument/2006/relationships/image" Target="../media/image143.png"/><Relationship Id="rId1" Type="http://schemas.openxmlformats.org/officeDocument/2006/relationships/slideLayout" Target="../slideLayouts/slideLayout13.xml"/><Relationship Id="rId6" Type="http://schemas.openxmlformats.org/officeDocument/2006/relationships/image" Target="../media/image180.png"/><Relationship Id="rId11" Type="http://schemas.openxmlformats.org/officeDocument/2006/relationships/image" Target="../media/image185.svg"/><Relationship Id="rId5" Type="http://schemas.openxmlformats.org/officeDocument/2006/relationships/image" Target="../media/image17.svg"/><Relationship Id="rId10" Type="http://schemas.openxmlformats.org/officeDocument/2006/relationships/image" Target="../media/image184.png"/><Relationship Id="rId4" Type="http://schemas.openxmlformats.org/officeDocument/2006/relationships/image" Target="../media/image16.png"/><Relationship Id="rId9" Type="http://schemas.openxmlformats.org/officeDocument/2006/relationships/image" Target="../media/image183.svg"/></Relationships>
</file>

<file path=ppt/slides/_rels/slide85.xml.rels><?xml version="1.0" encoding="UTF-8" standalone="yes"?>
<Relationships xmlns="http://schemas.openxmlformats.org/package/2006/relationships"><Relationship Id="rId8" Type="http://schemas.openxmlformats.org/officeDocument/2006/relationships/image" Target="../media/image181.svg"/><Relationship Id="rId3" Type="http://schemas.openxmlformats.org/officeDocument/2006/relationships/image" Target="../media/image143.png"/><Relationship Id="rId7" Type="http://schemas.openxmlformats.org/officeDocument/2006/relationships/image" Target="../media/image180.png"/><Relationship Id="rId12" Type="http://schemas.openxmlformats.org/officeDocument/2006/relationships/image" Target="../media/image185.svg"/><Relationship Id="rId2" Type="http://schemas.openxmlformats.org/officeDocument/2006/relationships/notesSlide" Target="../notesSlides/notesSlide75.xml"/><Relationship Id="rId1" Type="http://schemas.openxmlformats.org/officeDocument/2006/relationships/slideLayout" Target="../slideLayouts/slideLayout13.xml"/><Relationship Id="rId6" Type="http://schemas.openxmlformats.org/officeDocument/2006/relationships/image" Target="../media/image17.svg"/><Relationship Id="rId11" Type="http://schemas.openxmlformats.org/officeDocument/2006/relationships/image" Target="../media/image184.png"/><Relationship Id="rId5" Type="http://schemas.openxmlformats.org/officeDocument/2006/relationships/image" Target="../media/image16.png"/><Relationship Id="rId10" Type="http://schemas.openxmlformats.org/officeDocument/2006/relationships/image" Target="../media/image183.svg"/><Relationship Id="rId4" Type="http://schemas.openxmlformats.org/officeDocument/2006/relationships/image" Target="../media/image144.svg"/><Relationship Id="rId9" Type="http://schemas.openxmlformats.org/officeDocument/2006/relationships/image" Target="../media/image182.png"/></Relationships>
</file>

<file path=ppt/slides/_rels/slide86.xml.rels><?xml version="1.0" encoding="UTF-8" standalone="yes"?>
<Relationships xmlns="http://schemas.openxmlformats.org/package/2006/relationships"><Relationship Id="rId3" Type="http://schemas.openxmlformats.org/officeDocument/2006/relationships/image" Target="../media/image144.svg"/><Relationship Id="rId2" Type="http://schemas.openxmlformats.org/officeDocument/2006/relationships/image" Target="../media/image143.png"/><Relationship Id="rId1" Type="http://schemas.openxmlformats.org/officeDocument/2006/relationships/slideLayout" Target="../slideLayouts/slideLayout13.xml"/><Relationship Id="rId6" Type="http://schemas.openxmlformats.org/officeDocument/2006/relationships/image" Target="../media/image186.png"/><Relationship Id="rId5" Type="http://schemas.openxmlformats.org/officeDocument/2006/relationships/image" Target="../media/image30.svg"/><Relationship Id="rId4" Type="http://schemas.openxmlformats.org/officeDocument/2006/relationships/image" Target="../media/image29.png"/></Relationships>
</file>

<file path=ppt/slides/_rels/slide87.xml.rels><?xml version="1.0" encoding="UTF-8" standalone="yes"?>
<Relationships xmlns="http://schemas.openxmlformats.org/package/2006/relationships"><Relationship Id="rId3" Type="http://schemas.openxmlformats.org/officeDocument/2006/relationships/image" Target="../media/image144.svg"/><Relationship Id="rId2" Type="http://schemas.openxmlformats.org/officeDocument/2006/relationships/image" Target="../media/image143.png"/><Relationship Id="rId1" Type="http://schemas.openxmlformats.org/officeDocument/2006/relationships/slideLayout" Target="../slideLayouts/slideLayout13.xml"/><Relationship Id="rId6" Type="http://schemas.openxmlformats.org/officeDocument/2006/relationships/image" Target="../media/image187.jpeg"/><Relationship Id="rId5" Type="http://schemas.openxmlformats.org/officeDocument/2006/relationships/image" Target="../media/image30.svg"/><Relationship Id="rId4" Type="http://schemas.openxmlformats.org/officeDocument/2006/relationships/image" Target="../media/image29.png"/></Relationships>
</file>

<file path=ppt/slides/_rels/slide88.xml.rels><?xml version="1.0" encoding="UTF-8" standalone="yes"?>
<Relationships xmlns="http://schemas.openxmlformats.org/package/2006/relationships"><Relationship Id="rId3" Type="http://schemas.openxmlformats.org/officeDocument/2006/relationships/image" Target="../media/image144.svg"/><Relationship Id="rId2" Type="http://schemas.openxmlformats.org/officeDocument/2006/relationships/image" Target="../media/image143.png"/><Relationship Id="rId1" Type="http://schemas.openxmlformats.org/officeDocument/2006/relationships/slideLayout" Target="../slideLayouts/slideLayout13.xml"/><Relationship Id="rId6" Type="http://schemas.openxmlformats.org/officeDocument/2006/relationships/image" Target="../media/image187.jpeg"/><Relationship Id="rId5" Type="http://schemas.openxmlformats.org/officeDocument/2006/relationships/image" Target="../media/image30.svg"/><Relationship Id="rId4" Type="http://schemas.openxmlformats.org/officeDocument/2006/relationships/image" Target="../media/image29.png"/></Relationships>
</file>

<file path=ppt/slides/_rels/slide89.xml.rels><?xml version="1.0" encoding="UTF-8" standalone="yes"?>
<Relationships xmlns="http://schemas.openxmlformats.org/package/2006/relationships"><Relationship Id="rId3" Type="http://schemas.openxmlformats.org/officeDocument/2006/relationships/image" Target="../media/image144.svg"/><Relationship Id="rId2" Type="http://schemas.openxmlformats.org/officeDocument/2006/relationships/image" Target="../media/image143.png"/><Relationship Id="rId1" Type="http://schemas.openxmlformats.org/officeDocument/2006/relationships/slideLayout" Target="../slideLayouts/slideLayout13.xml"/><Relationship Id="rId6" Type="http://schemas.openxmlformats.org/officeDocument/2006/relationships/image" Target="../media/image187.jpeg"/><Relationship Id="rId5" Type="http://schemas.openxmlformats.org/officeDocument/2006/relationships/image" Target="../media/image30.sv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6.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5.svg"/><Relationship Id="rId4" Type="http://schemas.openxmlformats.org/officeDocument/2006/relationships/image" Target="../media/image17.svg"/><Relationship Id="rId9" Type="http://schemas.openxmlformats.org/officeDocument/2006/relationships/image" Target="../media/image24.png"/></Relationships>
</file>

<file path=ppt/slides/_rels/slide90.xml.rels><?xml version="1.0" encoding="UTF-8" standalone="yes"?>
<Relationships xmlns="http://schemas.openxmlformats.org/package/2006/relationships"><Relationship Id="rId3" Type="http://schemas.openxmlformats.org/officeDocument/2006/relationships/image" Target="../media/image144.svg"/><Relationship Id="rId2" Type="http://schemas.openxmlformats.org/officeDocument/2006/relationships/image" Target="../media/image143.png"/><Relationship Id="rId1" Type="http://schemas.openxmlformats.org/officeDocument/2006/relationships/slideLayout" Target="../slideLayouts/slideLayout13.xml"/><Relationship Id="rId6" Type="http://schemas.openxmlformats.org/officeDocument/2006/relationships/image" Target="../media/image187.jpeg"/><Relationship Id="rId5" Type="http://schemas.openxmlformats.org/officeDocument/2006/relationships/image" Target="../media/image30.svg"/><Relationship Id="rId4" Type="http://schemas.openxmlformats.org/officeDocument/2006/relationships/image" Target="../media/image29.png"/></Relationships>
</file>

<file path=ppt/slides/_rels/slide91.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descr="A picture containing sky, outdoor, sunset, flying&#10;&#10;Description automatically generated">
            <a:extLst>
              <a:ext uri="{FF2B5EF4-FFF2-40B4-BE49-F238E27FC236}">
                <a16:creationId xmlns:a16="http://schemas.microsoft.com/office/drawing/2014/main" id="{82B1D3B8-F881-D7BF-2611-4A72ACB2435A}"/>
              </a:ext>
            </a:extLst>
          </p:cNvPr>
          <p:cNvPicPr>
            <a:picLocks noChangeAspect="1"/>
          </p:cNvPicPr>
          <p:nvPr/>
        </p:nvPicPr>
        <p:blipFill rotWithShape="1">
          <a:blip r:embed="rId3"/>
          <a:srcRect l="21" t="44" r="-21" b="18587"/>
          <a:stretch/>
        </p:blipFill>
        <p:spPr>
          <a:xfrm>
            <a:off x="-1" y="0"/>
            <a:ext cx="12197177" cy="5573255"/>
          </a:xfrm>
          <a:prstGeom prst="rect">
            <a:avLst/>
          </a:prstGeom>
        </p:spPr>
      </p:pic>
      <p:sp>
        <p:nvSpPr>
          <p:cNvPr id="5" name="TextBox 4">
            <a:extLst>
              <a:ext uri="{FF2B5EF4-FFF2-40B4-BE49-F238E27FC236}">
                <a16:creationId xmlns:a16="http://schemas.microsoft.com/office/drawing/2014/main" id="{5AF469CA-C14D-647D-D63E-05CE1BEA8729}"/>
              </a:ext>
            </a:extLst>
          </p:cNvPr>
          <p:cNvSpPr txBox="1"/>
          <p:nvPr/>
        </p:nvSpPr>
        <p:spPr>
          <a:xfrm>
            <a:off x="112567" y="5667968"/>
            <a:ext cx="7716253" cy="95410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latin typeface="Arial"/>
                <a:cs typeface="Calibri"/>
              </a:rPr>
              <a:t>Team 508: </a:t>
            </a:r>
            <a:r>
              <a:rPr lang="en-US" sz="2800" b="1">
                <a:latin typeface="Arial"/>
                <a:ea typeface="+mn-lt"/>
                <a:cs typeface="+mn-lt"/>
              </a:rPr>
              <a:t>Drone Payload Sample Collection</a:t>
            </a:r>
          </a:p>
          <a:p>
            <a:r>
              <a:rPr lang="en-US" sz="2800" b="1">
                <a:latin typeface="Arial"/>
                <a:cs typeface="Calibri"/>
              </a:rPr>
              <a:t>Virtual Design Review 2</a:t>
            </a:r>
            <a:endParaRPr lang="en-US" sz="2800" b="1">
              <a:solidFill>
                <a:srgbClr val="000000"/>
              </a:solidFill>
              <a:latin typeface="Arial"/>
              <a:cs typeface="Calibri"/>
            </a:endParaRPr>
          </a:p>
        </p:txBody>
      </p:sp>
      <p:pic>
        <p:nvPicPr>
          <p:cNvPr id="3" name="Picture 15" descr="Logo&#10;&#10;Description automatically generated">
            <a:extLst>
              <a:ext uri="{FF2B5EF4-FFF2-40B4-BE49-F238E27FC236}">
                <a16:creationId xmlns:a16="http://schemas.microsoft.com/office/drawing/2014/main" id="{FDC9BDA5-36FF-1A50-73EB-402F95FEBDB9}"/>
              </a:ext>
            </a:extLst>
          </p:cNvPr>
          <p:cNvPicPr>
            <a:picLocks noChangeAspect="1"/>
          </p:cNvPicPr>
          <p:nvPr/>
        </p:nvPicPr>
        <p:blipFill>
          <a:blip r:embed="rId4"/>
          <a:stretch>
            <a:fillRect/>
          </a:stretch>
        </p:blipFill>
        <p:spPr>
          <a:xfrm>
            <a:off x="8588375" y="5735926"/>
            <a:ext cx="2995035" cy="1010621"/>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5">
            <a:extLst>
              <a:ext uri="{FF2B5EF4-FFF2-40B4-BE49-F238E27FC236}">
                <a16:creationId xmlns:a16="http://schemas.microsoft.com/office/drawing/2014/main" id="{22C1BE8B-5DB3-4B88-AF7A-7FFCAB6000D8}"/>
              </a:ext>
            </a:extLst>
          </p:cNvPr>
          <p:cNvSpPr/>
          <p:nvPr/>
        </p:nvSpPr>
        <p:spPr>
          <a:xfrm>
            <a:off x="408633" y="1083582"/>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26" name="Rounded Rectangle 4">
            <a:extLst>
              <a:ext uri="{FF2B5EF4-FFF2-40B4-BE49-F238E27FC236}">
                <a16:creationId xmlns:a16="http://schemas.microsoft.com/office/drawing/2014/main" id="{7B4A7CD3-7EC9-72C8-FBE4-1D231DC2AF3E}"/>
              </a:ext>
            </a:extLst>
          </p:cNvPr>
          <p:cNvSpPr/>
          <p:nvPr/>
        </p:nvSpPr>
        <p:spPr>
          <a:xfrm>
            <a:off x="9112480" y="1884436"/>
            <a:ext cx="2009971" cy="3018565"/>
          </a:xfrm>
          <a:prstGeom prst="roundRect">
            <a:avLst/>
          </a:prstGeom>
          <a:solidFill>
            <a:srgbClr val="EE2737"/>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r>
              <a:rPr lang="en-US" sz="2000" b="1">
                <a:solidFill>
                  <a:schemeClr val="bg1"/>
                </a:solidFill>
                <a:latin typeface="Times New Roman" panose="02020603050405020304" pitchFamily="18" charset="0"/>
                <a:cs typeface="Times New Roman" panose="02020603050405020304" pitchFamily="18" charset="0"/>
              </a:rPr>
              <a:t>Light </a:t>
            </a:r>
          </a:p>
          <a:p>
            <a:r>
              <a:rPr lang="en-US" sz="2000" b="1">
                <a:solidFill>
                  <a:schemeClr val="bg1"/>
                </a:solidFill>
                <a:latin typeface="Times New Roman" panose="02020603050405020304" pitchFamily="18" charset="0"/>
                <a:cs typeface="Times New Roman" panose="02020603050405020304" pitchFamily="18" charset="0"/>
              </a:rPr>
              <a:t>&amp;</a:t>
            </a:r>
          </a:p>
          <a:p>
            <a:r>
              <a:rPr lang="en-US" sz="2000" b="1">
                <a:solidFill>
                  <a:schemeClr val="bg1"/>
                </a:solidFill>
                <a:latin typeface="Times New Roman" panose="02020603050405020304" pitchFamily="18" charset="0"/>
                <a:cs typeface="Times New Roman" panose="02020603050405020304" pitchFamily="18" charset="0"/>
              </a:rPr>
              <a:t>Balanced</a:t>
            </a:r>
          </a:p>
        </p:txBody>
      </p:sp>
      <p:sp>
        <p:nvSpPr>
          <p:cNvPr id="23" name="Rounded Rectangle 4">
            <a:extLst>
              <a:ext uri="{FF2B5EF4-FFF2-40B4-BE49-F238E27FC236}">
                <a16:creationId xmlns:a16="http://schemas.microsoft.com/office/drawing/2014/main" id="{2FDC4877-DDDC-2163-35C1-DC3C1027871A}"/>
              </a:ext>
            </a:extLst>
          </p:cNvPr>
          <p:cNvSpPr/>
          <p:nvPr/>
        </p:nvSpPr>
        <p:spPr>
          <a:xfrm>
            <a:off x="6388548" y="1884436"/>
            <a:ext cx="2009971" cy="3018565"/>
          </a:xfrm>
          <a:prstGeom prst="roundRect">
            <a:avLst/>
          </a:prstGeom>
          <a:solidFill>
            <a:schemeClr val="tx1">
              <a:lumMod val="65000"/>
              <a:lumOff val="3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22" name="Rounded Rectangle 4">
            <a:extLst>
              <a:ext uri="{FF2B5EF4-FFF2-40B4-BE49-F238E27FC236}">
                <a16:creationId xmlns:a16="http://schemas.microsoft.com/office/drawing/2014/main" id="{3C4F9FE9-DB97-2494-0BD3-786A6FA800DF}"/>
              </a:ext>
            </a:extLst>
          </p:cNvPr>
          <p:cNvSpPr/>
          <p:nvPr/>
        </p:nvSpPr>
        <p:spPr>
          <a:xfrm>
            <a:off x="3769721" y="1884436"/>
            <a:ext cx="2009971" cy="3018565"/>
          </a:xfrm>
          <a:prstGeom prst="roundRect">
            <a:avLst/>
          </a:prstGeom>
          <a:solidFill>
            <a:schemeClr val="tx1">
              <a:lumMod val="65000"/>
              <a:lumOff val="3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6" name="Rounded Rectangle 4">
            <a:extLst>
              <a:ext uri="{FF2B5EF4-FFF2-40B4-BE49-F238E27FC236}">
                <a16:creationId xmlns:a16="http://schemas.microsoft.com/office/drawing/2014/main" id="{2BA0A857-BAF4-2D4E-F9CC-EE64B29930B3}"/>
              </a:ext>
            </a:extLst>
          </p:cNvPr>
          <p:cNvSpPr/>
          <p:nvPr/>
        </p:nvSpPr>
        <p:spPr>
          <a:xfrm>
            <a:off x="1080825" y="1884437"/>
            <a:ext cx="2009971" cy="3018565"/>
          </a:xfrm>
          <a:prstGeom prst="roundRect">
            <a:avLst/>
          </a:prstGeom>
          <a:solidFill>
            <a:schemeClr val="tx1">
              <a:lumMod val="65000"/>
              <a:lumOff val="3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7" name="Rounded Rectangle 9">
            <a:extLst>
              <a:ext uri="{FF2B5EF4-FFF2-40B4-BE49-F238E27FC236}">
                <a16:creationId xmlns:a16="http://schemas.microsoft.com/office/drawing/2014/main" id="{D75D15D5-1EEA-F091-E87B-97F69530FF18}"/>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10</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Customer Needs</a:t>
            </a:r>
            <a:endParaRPr lang="en-US" sz="4400">
              <a:solidFill>
                <a:schemeClr val="bg1"/>
              </a:solidFill>
              <a:cs typeface="Calibri" panose="020F0502020204030204"/>
            </a:endParaRPr>
          </a:p>
        </p:txBody>
      </p:sp>
      <p:pic>
        <p:nvPicPr>
          <p:cNvPr id="4" name="Graphic 11" descr="Customer review outline">
            <a:extLst>
              <a:ext uri="{FF2B5EF4-FFF2-40B4-BE49-F238E27FC236}">
                <a16:creationId xmlns:a16="http://schemas.microsoft.com/office/drawing/2014/main" id="{761A6DA1-16D8-8308-75E6-19CF913D2B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4131" y="274680"/>
            <a:ext cx="914400" cy="914400"/>
          </a:xfrm>
          <a:prstGeom prst="rect">
            <a:avLst/>
          </a:prstGeom>
        </p:spPr>
      </p:pic>
      <p:pic>
        <p:nvPicPr>
          <p:cNvPr id="5" name="Graphic 4" descr="Test tubes with solid fill">
            <a:extLst>
              <a:ext uri="{FF2B5EF4-FFF2-40B4-BE49-F238E27FC236}">
                <a16:creationId xmlns:a16="http://schemas.microsoft.com/office/drawing/2014/main" id="{C8CF84A1-6B43-8846-96FC-4A669207D19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98627" y="2737653"/>
            <a:ext cx="1390253" cy="1390253"/>
          </a:xfrm>
          <a:prstGeom prst="rect">
            <a:avLst/>
          </a:prstGeom>
        </p:spPr>
      </p:pic>
      <p:pic>
        <p:nvPicPr>
          <p:cNvPr id="9" name="Graphic 8" descr="Quadcopter with solid fill">
            <a:extLst>
              <a:ext uri="{FF2B5EF4-FFF2-40B4-BE49-F238E27FC236}">
                <a16:creationId xmlns:a16="http://schemas.microsoft.com/office/drawing/2014/main" id="{04FBA1F0-D2A1-CCCB-10A1-32DE4DA51F0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35456" y="2766131"/>
            <a:ext cx="1326741" cy="1326741"/>
          </a:xfrm>
          <a:prstGeom prst="rect">
            <a:avLst/>
          </a:prstGeom>
        </p:spPr>
      </p:pic>
      <p:pic>
        <p:nvPicPr>
          <p:cNvPr id="10" name="Graphic 9" descr="Alterations &amp; Tailoring with solid fill">
            <a:extLst>
              <a:ext uri="{FF2B5EF4-FFF2-40B4-BE49-F238E27FC236}">
                <a16:creationId xmlns:a16="http://schemas.microsoft.com/office/drawing/2014/main" id="{8F3E8594-7A5A-A886-238B-AE06C2E95CA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26142" y="2780609"/>
            <a:ext cx="1296779" cy="1296779"/>
          </a:xfrm>
          <a:prstGeom prst="rect">
            <a:avLst/>
          </a:prstGeom>
        </p:spPr>
      </p:pic>
      <p:sp>
        <p:nvSpPr>
          <p:cNvPr id="25" name="TextBox 24">
            <a:extLst>
              <a:ext uri="{FF2B5EF4-FFF2-40B4-BE49-F238E27FC236}">
                <a16:creationId xmlns:a16="http://schemas.microsoft.com/office/drawing/2014/main" id="{4A3B3C6C-F1ED-4B10-973E-96CED3165144}"/>
              </a:ext>
            </a:extLst>
          </p:cNvPr>
          <p:cNvSpPr txBox="1"/>
          <p:nvPr/>
        </p:nvSpPr>
        <p:spPr>
          <a:xfrm>
            <a:off x="4925121" y="6205239"/>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Dylan Ma</a:t>
            </a:r>
            <a:endParaRPr lang="en-US"/>
          </a:p>
        </p:txBody>
      </p:sp>
    </p:spTree>
    <p:extLst>
      <p:ext uri="{BB962C8B-B14F-4D97-AF65-F5344CB8AC3E}">
        <p14:creationId xmlns:p14="http://schemas.microsoft.com/office/powerpoint/2010/main" val="313359773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5">
            <a:extLst>
              <a:ext uri="{FF2B5EF4-FFF2-40B4-BE49-F238E27FC236}">
                <a16:creationId xmlns:a16="http://schemas.microsoft.com/office/drawing/2014/main" id="{AF464DE0-A4A8-44DF-8843-CAF1406A5B20}"/>
              </a:ext>
            </a:extLst>
          </p:cNvPr>
          <p:cNvSpPr/>
          <p:nvPr/>
        </p:nvSpPr>
        <p:spPr>
          <a:xfrm>
            <a:off x="408633" y="1083582"/>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7" name="Rounded Rectangle 9">
            <a:extLst>
              <a:ext uri="{FF2B5EF4-FFF2-40B4-BE49-F238E27FC236}">
                <a16:creationId xmlns:a16="http://schemas.microsoft.com/office/drawing/2014/main" id="{A7320D77-F709-B413-13BA-1F31AF6220A5}"/>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11</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Outside Research </a:t>
            </a:r>
            <a:endParaRPr lang="en-US" sz="4400">
              <a:solidFill>
                <a:schemeClr val="bg1"/>
              </a:solidFill>
              <a:cs typeface="Calibri" panose="020F0502020204030204"/>
            </a:endParaRPr>
          </a:p>
        </p:txBody>
      </p:sp>
      <p:pic>
        <p:nvPicPr>
          <p:cNvPr id="6" name="Graphic 11" descr="Scientist female outline">
            <a:extLst>
              <a:ext uri="{FF2B5EF4-FFF2-40B4-BE49-F238E27FC236}">
                <a16:creationId xmlns:a16="http://schemas.microsoft.com/office/drawing/2014/main" id="{3A82E882-D95A-C5FC-6987-B3245A8130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4800" y="268705"/>
            <a:ext cx="914400" cy="914400"/>
          </a:xfrm>
          <a:prstGeom prst="rect">
            <a:avLst/>
          </a:prstGeom>
        </p:spPr>
      </p:pic>
      <p:sp>
        <p:nvSpPr>
          <p:cNvPr id="12" name="TextBox 11">
            <a:extLst>
              <a:ext uri="{FF2B5EF4-FFF2-40B4-BE49-F238E27FC236}">
                <a16:creationId xmlns:a16="http://schemas.microsoft.com/office/drawing/2014/main" id="{99675179-BA43-4AB6-AB90-19290A5314F8}"/>
              </a:ext>
            </a:extLst>
          </p:cNvPr>
          <p:cNvSpPr txBox="1"/>
          <p:nvPr/>
        </p:nvSpPr>
        <p:spPr>
          <a:xfrm>
            <a:off x="1329284" y="3873098"/>
            <a:ext cx="3771984" cy="1323439"/>
          </a:xfrm>
          <a:prstGeom prst="rect">
            <a:avLst/>
          </a:prstGeom>
          <a:noFill/>
        </p:spPr>
        <p:txBody>
          <a:bodyPr wrap="square" lIns="91440" tIns="45720" rIns="91440" bIns="45720" anchor="t">
            <a:spAutoFit/>
          </a:bodyPr>
          <a:lstStyle/>
          <a:p>
            <a:r>
              <a:rPr lang="en-US" sz="2000" u="sng">
                <a:latin typeface="Times New Roman"/>
                <a:cs typeface="Times New Roman"/>
              </a:rPr>
              <a:t>Robotics Team</a:t>
            </a:r>
          </a:p>
          <a:p>
            <a:r>
              <a:rPr lang="en-US" sz="2000" i="1">
                <a:latin typeface="Times New Roman"/>
                <a:cs typeface="Times New Roman"/>
              </a:rPr>
              <a:t>William </a:t>
            </a:r>
            <a:r>
              <a:rPr lang="en-US" sz="2000" i="1" err="1">
                <a:latin typeface="Times New Roman"/>
                <a:cs typeface="Times New Roman"/>
              </a:rPr>
              <a:t>R</a:t>
            </a:r>
            <a:r>
              <a:rPr lang="en-US" sz="2000" i="1" err="1">
                <a:latin typeface="Times New Roman"/>
                <a:ea typeface="+mn-lt"/>
                <a:cs typeface="+mn-lt"/>
              </a:rPr>
              <a:t>ifenburgh</a:t>
            </a:r>
            <a:r>
              <a:rPr lang="en-US" sz="2000" i="1">
                <a:latin typeface="Times New Roman"/>
                <a:ea typeface="+mn-lt"/>
                <a:cs typeface="+mn-lt"/>
              </a:rPr>
              <a:t> and team</a:t>
            </a:r>
            <a:endParaRPr lang="en-US" sz="2000" i="1">
              <a:latin typeface="Times New Roman"/>
              <a:cs typeface="Times New Roman"/>
            </a:endParaRPr>
          </a:p>
          <a:p>
            <a:r>
              <a:rPr lang="en-US" sz="2000">
                <a:latin typeface="Times New Roman"/>
                <a:cs typeface="Calibri"/>
              </a:rPr>
              <a:t>Lead Robotics Engineer</a:t>
            </a:r>
          </a:p>
          <a:p>
            <a:r>
              <a:rPr lang="en-US" sz="2000">
                <a:latin typeface="Times New Roman"/>
                <a:cs typeface="Times New Roman"/>
              </a:rPr>
              <a:t>Dow Chemical</a:t>
            </a:r>
          </a:p>
        </p:txBody>
      </p:sp>
      <p:sp>
        <p:nvSpPr>
          <p:cNvPr id="17" name="Rounded Rectangle 4">
            <a:extLst>
              <a:ext uri="{FF2B5EF4-FFF2-40B4-BE49-F238E27FC236}">
                <a16:creationId xmlns:a16="http://schemas.microsoft.com/office/drawing/2014/main" id="{8C7D0110-CC52-4CFE-8A67-CE03E617D025}"/>
              </a:ext>
            </a:extLst>
          </p:cNvPr>
          <p:cNvSpPr/>
          <p:nvPr/>
        </p:nvSpPr>
        <p:spPr>
          <a:xfrm>
            <a:off x="4491264" y="1591101"/>
            <a:ext cx="3978933" cy="1204784"/>
          </a:xfrm>
          <a:prstGeom prst="round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a:ln>
                  <a:noFill/>
                </a:ln>
                <a:solidFill>
                  <a:srgbClr val="000000"/>
                </a:solidFill>
                <a:effectLst/>
                <a:uFillTx/>
                <a:latin typeface="Times New Roman"/>
                <a:cs typeface="Times New Roman"/>
                <a:sym typeface="Arial"/>
              </a:rPr>
              <a:t>Visual inspections and waste-water sampling</a:t>
            </a:r>
          </a:p>
        </p:txBody>
      </p:sp>
      <p:sp>
        <p:nvSpPr>
          <p:cNvPr id="30" name="Rounded Rectangle 4">
            <a:extLst>
              <a:ext uri="{FF2B5EF4-FFF2-40B4-BE49-F238E27FC236}">
                <a16:creationId xmlns:a16="http://schemas.microsoft.com/office/drawing/2014/main" id="{7FC95AF5-2785-4B20-9B34-9B0A2028390E}"/>
              </a:ext>
            </a:extLst>
          </p:cNvPr>
          <p:cNvSpPr/>
          <p:nvPr/>
        </p:nvSpPr>
        <p:spPr>
          <a:xfrm>
            <a:off x="6012579" y="2892336"/>
            <a:ext cx="3978933" cy="1204784"/>
          </a:xfrm>
          <a:prstGeom prst="round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a:ln>
                  <a:noFill/>
                </a:ln>
                <a:effectLst/>
                <a:uFillTx/>
                <a:latin typeface="Times New Roman"/>
                <a:cs typeface="Times New Roman"/>
                <a:sym typeface="Arial"/>
              </a:rPr>
              <a:t>Battery life to weight ratio</a:t>
            </a:r>
          </a:p>
        </p:txBody>
      </p:sp>
      <p:sp>
        <p:nvSpPr>
          <p:cNvPr id="34" name="Rounded Rectangle 4">
            <a:extLst>
              <a:ext uri="{FF2B5EF4-FFF2-40B4-BE49-F238E27FC236}">
                <a16:creationId xmlns:a16="http://schemas.microsoft.com/office/drawing/2014/main" id="{62E45B93-96D4-4AF7-B58C-62E120D4B9D5}"/>
              </a:ext>
            </a:extLst>
          </p:cNvPr>
          <p:cNvSpPr/>
          <p:nvPr/>
        </p:nvSpPr>
        <p:spPr>
          <a:xfrm>
            <a:off x="7374867" y="4193572"/>
            <a:ext cx="3978933" cy="1204784"/>
          </a:xfrm>
          <a:prstGeom prst="round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err="1">
                <a:ln>
                  <a:noFill/>
                </a:ln>
                <a:solidFill>
                  <a:srgbClr val="000000"/>
                </a:solidFill>
                <a:effectLst/>
                <a:uFillTx/>
                <a:latin typeface="Times New Roman"/>
                <a:cs typeface="Times New Roman"/>
                <a:sym typeface="Arial"/>
              </a:rPr>
              <a:t>Hexacopter</a:t>
            </a:r>
            <a:r>
              <a:rPr kumimoji="0" lang="en-US" sz="2000" b="0" i="0" u="none" strike="noStrike" cap="none" spc="0" normalizeH="0" baseline="0">
                <a:ln>
                  <a:noFill/>
                </a:ln>
                <a:solidFill>
                  <a:srgbClr val="000000"/>
                </a:solidFill>
                <a:effectLst/>
                <a:uFillTx/>
                <a:latin typeface="Times New Roman"/>
                <a:cs typeface="Times New Roman"/>
                <a:sym typeface="Arial"/>
              </a:rPr>
              <a:t> vs. </a:t>
            </a:r>
            <a:r>
              <a:rPr lang="en-US" sz="2000">
                <a:solidFill>
                  <a:srgbClr val="000000"/>
                </a:solidFill>
                <a:latin typeface="Times New Roman"/>
                <a:cs typeface="Times New Roman"/>
                <a:sym typeface="Arial"/>
              </a:rPr>
              <a:t>Q</a:t>
            </a:r>
            <a:r>
              <a:rPr kumimoji="0" lang="en-US" sz="2000" b="0" i="0" u="none" strike="noStrike" cap="none" spc="0" normalizeH="0" baseline="0">
                <a:ln>
                  <a:noFill/>
                </a:ln>
                <a:solidFill>
                  <a:srgbClr val="000000"/>
                </a:solidFill>
                <a:effectLst/>
                <a:uFillTx/>
                <a:latin typeface="Times New Roman"/>
                <a:cs typeface="Times New Roman"/>
                <a:sym typeface="Arial"/>
              </a:rPr>
              <a:t>uadcopter</a:t>
            </a:r>
          </a:p>
        </p:txBody>
      </p:sp>
      <p:pic>
        <p:nvPicPr>
          <p:cNvPr id="5" name="Picture 7" descr="Logo&#10;&#10;Description automatically generated">
            <a:extLst>
              <a:ext uri="{FF2B5EF4-FFF2-40B4-BE49-F238E27FC236}">
                <a16:creationId xmlns:a16="http://schemas.microsoft.com/office/drawing/2014/main" id="{55A3370C-A40A-0599-4286-925D5D2E6589}"/>
              </a:ext>
            </a:extLst>
          </p:cNvPr>
          <p:cNvPicPr>
            <a:picLocks noChangeAspect="1"/>
          </p:cNvPicPr>
          <p:nvPr/>
        </p:nvPicPr>
        <p:blipFill>
          <a:blip r:embed="rId5"/>
          <a:stretch>
            <a:fillRect/>
          </a:stretch>
        </p:blipFill>
        <p:spPr>
          <a:xfrm>
            <a:off x="1133606" y="2020681"/>
            <a:ext cx="3056350" cy="1856310"/>
          </a:xfrm>
          <a:prstGeom prst="rect">
            <a:avLst/>
          </a:prstGeom>
        </p:spPr>
      </p:pic>
      <p:sp>
        <p:nvSpPr>
          <p:cNvPr id="14" name="TextBox 13">
            <a:extLst>
              <a:ext uri="{FF2B5EF4-FFF2-40B4-BE49-F238E27FC236}">
                <a16:creationId xmlns:a16="http://schemas.microsoft.com/office/drawing/2014/main" id="{7B9DBCEF-96BE-43AD-A592-EA0484A53226}"/>
              </a:ext>
            </a:extLst>
          </p:cNvPr>
          <p:cNvSpPr txBox="1"/>
          <p:nvPr/>
        </p:nvSpPr>
        <p:spPr>
          <a:xfrm>
            <a:off x="4925121" y="6205239"/>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Dylan Ma</a:t>
            </a:r>
            <a:endParaRPr lang="en-US"/>
          </a:p>
        </p:txBody>
      </p:sp>
    </p:spTree>
    <p:extLst>
      <p:ext uri="{BB962C8B-B14F-4D97-AF65-F5344CB8AC3E}">
        <p14:creationId xmlns:p14="http://schemas.microsoft.com/office/powerpoint/2010/main" val="2537063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5">
            <a:extLst>
              <a:ext uri="{FF2B5EF4-FFF2-40B4-BE49-F238E27FC236}">
                <a16:creationId xmlns:a16="http://schemas.microsoft.com/office/drawing/2014/main" id="{4596C54B-A232-92B4-EAF1-3A8915B24E1F}"/>
              </a:ext>
            </a:extLst>
          </p:cNvPr>
          <p:cNvSpPr/>
          <p:nvPr/>
        </p:nvSpPr>
        <p:spPr>
          <a:xfrm>
            <a:off x="408633" y="1083582"/>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12" name="Rounded Rectangle 9">
            <a:extLst>
              <a:ext uri="{FF2B5EF4-FFF2-40B4-BE49-F238E27FC236}">
                <a16:creationId xmlns:a16="http://schemas.microsoft.com/office/drawing/2014/main" id="{62D86FD6-1005-530E-EC0F-1CAD00FB0537}"/>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12</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Functional Decomposition</a:t>
            </a:r>
            <a:endParaRPr lang="en-US" sz="4400">
              <a:solidFill>
                <a:schemeClr val="bg1"/>
              </a:solidFill>
              <a:cs typeface="Calibri" panose="020F0502020204030204"/>
            </a:endParaRPr>
          </a:p>
        </p:txBody>
      </p:sp>
      <p:pic>
        <p:nvPicPr>
          <p:cNvPr id="6" name="Graphic 11" descr="Network diagram outline">
            <a:extLst>
              <a:ext uri="{FF2B5EF4-FFF2-40B4-BE49-F238E27FC236}">
                <a16:creationId xmlns:a16="http://schemas.microsoft.com/office/drawing/2014/main" id="{3A82E882-D95A-C5FC-6987-B3245A8130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304800" y="268705"/>
            <a:ext cx="914400" cy="914400"/>
          </a:xfrm>
          <a:prstGeom prst="rect">
            <a:avLst/>
          </a:prstGeom>
        </p:spPr>
      </p:pic>
      <p:sp>
        <p:nvSpPr>
          <p:cNvPr id="4" name="TextBox 3">
            <a:extLst>
              <a:ext uri="{FF2B5EF4-FFF2-40B4-BE49-F238E27FC236}">
                <a16:creationId xmlns:a16="http://schemas.microsoft.com/office/drawing/2014/main" id="{71FE9BE1-988C-C7B3-B360-5AE2120FB576}"/>
              </a:ext>
            </a:extLst>
          </p:cNvPr>
          <p:cNvSpPr txBox="1"/>
          <p:nvPr/>
        </p:nvSpPr>
        <p:spPr>
          <a:xfrm>
            <a:off x="6104658" y="4968153"/>
            <a:ext cx="346363" cy="6927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4" name="Rectangle: Rounded Corners 13">
            <a:extLst>
              <a:ext uri="{FF2B5EF4-FFF2-40B4-BE49-F238E27FC236}">
                <a16:creationId xmlns:a16="http://schemas.microsoft.com/office/drawing/2014/main" id="{27602F79-AF8F-635B-212B-A1C6E3A83B31}"/>
              </a:ext>
            </a:extLst>
          </p:cNvPr>
          <p:cNvSpPr/>
          <p:nvPr/>
        </p:nvSpPr>
        <p:spPr>
          <a:xfrm>
            <a:off x="986351" y="1814949"/>
            <a:ext cx="2031075" cy="1002376"/>
          </a:xfrm>
          <a:prstGeom prst="roundRect">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latin typeface="Arial" panose="020B0604020202020204" pitchFamily="34" charset="0"/>
                <a:cs typeface="Arial" panose="020B0604020202020204" pitchFamily="34" charset="0"/>
              </a:rPr>
              <a:t>Safety</a:t>
            </a:r>
          </a:p>
        </p:txBody>
      </p:sp>
      <p:sp>
        <p:nvSpPr>
          <p:cNvPr id="15" name="Rectangle: Rounded Corners 14">
            <a:extLst>
              <a:ext uri="{FF2B5EF4-FFF2-40B4-BE49-F238E27FC236}">
                <a16:creationId xmlns:a16="http://schemas.microsoft.com/office/drawing/2014/main" id="{A982B4B0-F748-A8DE-FC22-95FE287DF368}"/>
              </a:ext>
            </a:extLst>
          </p:cNvPr>
          <p:cNvSpPr/>
          <p:nvPr/>
        </p:nvSpPr>
        <p:spPr>
          <a:xfrm>
            <a:off x="3719549" y="1795898"/>
            <a:ext cx="2028304" cy="1041515"/>
          </a:xfrm>
          <a:prstGeom prst="roundRect">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latin typeface="Arial" panose="020B0604020202020204" pitchFamily="34" charset="0"/>
                <a:cs typeface="Arial" panose="020B0604020202020204" pitchFamily="34" charset="0"/>
              </a:rPr>
              <a:t>Stability</a:t>
            </a:r>
          </a:p>
        </p:txBody>
      </p:sp>
      <p:sp>
        <p:nvSpPr>
          <p:cNvPr id="16" name="Rectangle: Rounded Corners 15">
            <a:extLst>
              <a:ext uri="{FF2B5EF4-FFF2-40B4-BE49-F238E27FC236}">
                <a16:creationId xmlns:a16="http://schemas.microsoft.com/office/drawing/2014/main" id="{C4A24CF1-DACA-0E32-FB3A-6523EDCBD49C}"/>
              </a:ext>
            </a:extLst>
          </p:cNvPr>
          <p:cNvSpPr/>
          <p:nvPr/>
        </p:nvSpPr>
        <p:spPr>
          <a:xfrm>
            <a:off x="6483336" y="1814949"/>
            <a:ext cx="1983970" cy="997181"/>
          </a:xfrm>
          <a:prstGeom prst="roundRect">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latin typeface="Arial" panose="020B0604020202020204" pitchFamily="34" charset="0"/>
                <a:cs typeface="Arial" panose="020B0604020202020204" pitchFamily="34" charset="0"/>
              </a:rPr>
              <a:t>Collection</a:t>
            </a:r>
          </a:p>
        </p:txBody>
      </p:sp>
      <p:sp>
        <p:nvSpPr>
          <p:cNvPr id="17" name="Rectangle: Rounded Corners 16">
            <a:extLst>
              <a:ext uri="{FF2B5EF4-FFF2-40B4-BE49-F238E27FC236}">
                <a16:creationId xmlns:a16="http://schemas.microsoft.com/office/drawing/2014/main" id="{0EA01A3F-D1DE-8D3D-A5B2-6CE4FE716C5C}"/>
              </a:ext>
            </a:extLst>
          </p:cNvPr>
          <p:cNvSpPr/>
          <p:nvPr/>
        </p:nvSpPr>
        <p:spPr>
          <a:xfrm>
            <a:off x="9169767" y="1816335"/>
            <a:ext cx="2096884" cy="995795"/>
          </a:xfrm>
          <a:prstGeom prst="roundRect">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latin typeface="Arial" panose="020B0604020202020204" pitchFamily="34" charset="0"/>
                <a:cs typeface="Arial" panose="020B0604020202020204" pitchFamily="34" charset="0"/>
              </a:rPr>
              <a:t>Feedback</a:t>
            </a:r>
          </a:p>
        </p:txBody>
      </p:sp>
      <p:pic>
        <p:nvPicPr>
          <p:cNvPr id="20" name="Graphic 20" descr="Scales of justice with solid fill">
            <a:extLst>
              <a:ext uri="{FF2B5EF4-FFF2-40B4-BE49-F238E27FC236}">
                <a16:creationId xmlns:a16="http://schemas.microsoft.com/office/drawing/2014/main" id="{8A750C5C-F3BE-0F2E-F4A9-EDA32D25BF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86438" y="3096391"/>
            <a:ext cx="1862209" cy="1873564"/>
          </a:xfrm>
          <a:prstGeom prst="rect">
            <a:avLst/>
          </a:prstGeom>
        </p:spPr>
      </p:pic>
      <p:pic>
        <p:nvPicPr>
          <p:cNvPr id="24" name="Graphic 7" descr="Seat Belt outline">
            <a:extLst>
              <a:ext uri="{FF2B5EF4-FFF2-40B4-BE49-F238E27FC236}">
                <a16:creationId xmlns:a16="http://schemas.microsoft.com/office/drawing/2014/main" id="{0B77BB48-ED06-451A-4805-167DB3A9BEC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037327" y="3096391"/>
            <a:ext cx="1862209" cy="1862209"/>
          </a:xfrm>
          <a:prstGeom prst="rect">
            <a:avLst/>
          </a:prstGeom>
        </p:spPr>
      </p:pic>
      <p:pic>
        <p:nvPicPr>
          <p:cNvPr id="8" name="Graphic 11" descr="Test tubes with solid fill">
            <a:extLst>
              <a:ext uri="{FF2B5EF4-FFF2-40B4-BE49-F238E27FC236}">
                <a16:creationId xmlns:a16="http://schemas.microsoft.com/office/drawing/2014/main" id="{3741E5A7-4EF0-1C63-F4C8-A1AAA3889A7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34920" y="3085036"/>
            <a:ext cx="1887632" cy="1873564"/>
          </a:xfrm>
          <a:prstGeom prst="rect">
            <a:avLst/>
          </a:prstGeom>
        </p:spPr>
      </p:pic>
      <p:pic>
        <p:nvPicPr>
          <p:cNvPr id="2" name="Graphic 11" descr="Wireless router with solid fill">
            <a:extLst>
              <a:ext uri="{FF2B5EF4-FFF2-40B4-BE49-F238E27FC236}">
                <a16:creationId xmlns:a16="http://schemas.microsoft.com/office/drawing/2014/main" id="{BEDCF6E4-AEA3-21C0-01BB-96DF513D374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332305" y="3040007"/>
            <a:ext cx="1887631" cy="1876659"/>
          </a:xfrm>
          <a:prstGeom prst="rect">
            <a:avLst/>
          </a:prstGeom>
        </p:spPr>
      </p:pic>
      <p:sp>
        <p:nvSpPr>
          <p:cNvPr id="13" name="TextBox 12">
            <a:extLst>
              <a:ext uri="{FF2B5EF4-FFF2-40B4-BE49-F238E27FC236}">
                <a16:creationId xmlns:a16="http://schemas.microsoft.com/office/drawing/2014/main" id="{4A59386C-CD53-F37C-C3FE-B1BB794A1D16}"/>
              </a:ext>
            </a:extLst>
          </p:cNvPr>
          <p:cNvSpPr txBox="1"/>
          <p:nvPr/>
        </p:nvSpPr>
        <p:spPr>
          <a:xfrm>
            <a:off x="4925121" y="6205239"/>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Dylan Ma</a:t>
            </a:r>
            <a:endParaRPr lang="en-US"/>
          </a:p>
        </p:txBody>
      </p:sp>
    </p:spTree>
    <p:extLst>
      <p:ext uri="{BB962C8B-B14F-4D97-AF65-F5344CB8AC3E}">
        <p14:creationId xmlns:p14="http://schemas.microsoft.com/office/powerpoint/2010/main" val="18120058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picture containing projectile&#10;&#10;Description automatically generated">
            <a:extLst>
              <a:ext uri="{FF2B5EF4-FFF2-40B4-BE49-F238E27FC236}">
                <a16:creationId xmlns:a16="http://schemas.microsoft.com/office/drawing/2014/main" id="{FB27F550-E1F2-8E8F-1404-97BF40CFF241}"/>
              </a:ext>
            </a:extLst>
          </p:cNvPr>
          <p:cNvPicPr>
            <a:picLocks noChangeAspect="1"/>
          </p:cNvPicPr>
          <p:nvPr/>
        </p:nvPicPr>
        <p:blipFill rotWithShape="1">
          <a:blip r:embed="rId3"/>
          <a:srcRect l="28252" t="-177" r="7227" b="59"/>
          <a:stretch/>
        </p:blipFill>
        <p:spPr>
          <a:xfrm rot="-5400000">
            <a:off x="3142102" y="-3143514"/>
            <a:ext cx="5911879" cy="12226550"/>
          </a:xfrm>
          <a:prstGeom prst="rect">
            <a:avLst/>
          </a:prstGeom>
        </p:spPr>
      </p:pic>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13</a:t>
            </a:fld>
            <a:endParaRPr lang="en-US"/>
          </a:p>
        </p:txBody>
      </p:sp>
      <p:sp>
        <p:nvSpPr>
          <p:cNvPr id="18" name="Rounded Rectangle 4">
            <a:extLst>
              <a:ext uri="{FF2B5EF4-FFF2-40B4-BE49-F238E27FC236}">
                <a16:creationId xmlns:a16="http://schemas.microsoft.com/office/drawing/2014/main" id="{C7DC0D3E-2572-6685-8718-4927D19BD063}"/>
              </a:ext>
            </a:extLst>
          </p:cNvPr>
          <p:cNvSpPr/>
          <p:nvPr/>
        </p:nvSpPr>
        <p:spPr>
          <a:xfrm>
            <a:off x="2844923" y="1607743"/>
            <a:ext cx="6507548" cy="2731200"/>
          </a:xfrm>
          <a:prstGeom prst="round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4400" b="1" i="0" u="none" strike="noStrike" cap="none" spc="0" normalizeH="0" baseline="0">
                <a:ln>
                  <a:noFill/>
                </a:ln>
                <a:solidFill>
                  <a:schemeClr val="bg1"/>
                </a:solidFill>
                <a:effectLst/>
                <a:uFillTx/>
                <a:latin typeface="Arial" panose="020B0604020202020204" pitchFamily="34" charset="0"/>
                <a:cs typeface="Arial" panose="020B0604020202020204" pitchFamily="34" charset="0"/>
                <a:sym typeface="Arial"/>
              </a:rPr>
              <a:t>Targets and Metrics</a:t>
            </a:r>
          </a:p>
        </p:txBody>
      </p:sp>
      <p:sp>
        <p:nvSpPr>
          <p:cNvPr id="7" name="TextBox 6">
            <a:extLst>
              <a:ext uri="{FF2B5EF4-FFF2-40B4-BE49-F238E27FC236}">
                <a16:creationId xmlns:a16="http://schemas.microsoft.com/office/drawing/2014/main" id="{D8776E9D-0205-489B-BC3E-60BC199E744F}"/>
              </a:ext>
            </a:extLst>
          </p:cNvPr>
          <p:cNvSpPr txBox="1"/>
          <p:nvPr/>
        </p:nvSpPr>
        <p:spPr>
          <a:xfrm>
            <a:off x="4925121" y="6205239"/>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Dylan Ma</a:t>
            </a:r>
            <a:endParaRPr lang="en-US"/>
          </a:p>
        </p:txBody>
      </p:sp>
    </p:spTree>
    <p:extLst>
      <p:ext uri="{BB962C8B-B14F-4D97-AF65-F5344CB8AC3E}">
        <p14:creationId xmlns:p14="http://schemas.microsoft.com/office/powerpoint/2010/main" val="5494889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ky, outdoor, air, aircraft&#10;&#10;Description automatically generated">
            <a:extLst>
              <a:ext uri="{FF2B5EF4-FFF2-40B4-BE49-F238E27FC236}">
                <a16:creationId xmlns:a16="http://schemas.microsoft.com/office/drawing/2014/main" id="{D3419517-8048-6FE3-3447-36711B78BED1}"/>
              </a:ext>
            </a:extLst>
          </p:cNvPr>
          <p:cNvPicPr>
            <a:picLocks noChangeAspect="1"/>
          </p:cNvPicPr>
          <p:nvPr/>
        </p:nvPicPr>
        <p:blipFill rotWithShape="1">
          <a:blip r:embed="rId3">
            <a:extLst>
              <a:ext uri="{28A0092B-C50C-407E-A947-70E740481C1C}">
                <a14:useLocalDpi xmlns:a14="http://schemas.microsoft.com/office/drawing/2010/main" val="0"/>
              </a:ext>
            </a:extLst>
          </a:blip>
          <a:srcRect t="13608" r="-164" b="-70"/>
          <a:stretch/>
        </p:blipFill>
        <p:spPr>
          <a:xfrm>
            <a:off x="-10027" y="0"/>
            <a:ext cx="12212054" cy="5929460"/>
          </a:xfrm>
          <a:prstGeom prst="rect">
            <a:avLst/>
          </a:prstGeom>
        </p:spPr>
      </p:pic>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14</a:t>
            </a:fld>
            <a:endParaRPr lang="en-US"/>
          </a:p>
        </p:txBody>
      </p:sp>
      <p:sp>
        <p:nvSpPr>
          <p:cNvPr id="2" name="Rounded Rectangle 4">
            <a:extLst>
              <a:ext uri="{FF2B5EF4-FFF2-40B4-BE49-F238E27FC236}">
                <a16:creationId xmlns:a16="http://schemas.microsoft.com/office/drawing/2014/main" id="{D5D6AA6E-7178-E6A3-9336-CB47551FAE4D}"/>
              </a:ext>
            </a:extLst>
          </p:cNvPr>
          <p:cNvSpPr/>
          <p:nvPr/>
        </p:nvSpPr>
        <p:spPr>
          <a:xfrm>
            <a:off x="8343351" y="3567508"/>
            <a:ext cx="3476942" cy="1136400"/>
          </a:xfrm>
          <a:prstGeom prst="round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algn="ctr" hangingPunct="0"/>
            <a:r>
              <a:rPr lang="en-US" sz="3600">
                <a:solidFill>
                  <a:schemeClr val="bg1"/>
                </a:solidFill>
                <a:latin typeface="Times New Roman"/>
                <a:cs typeface="Times New Roman"/>
                <a:sym typeface="Arial"/>
              </a:rPr>
              <a:t>3 Attachments</a:t>
            </a:r>
            <a:endParaRPr lang="en-US" sz="36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endParaRPr>
          </a:p>
        </p:txBody>
      </p:sp>
      <p:sp>
        <p:nvSpPr>
          <p:cNvPr id="18" name="Rounded Rectangle 4">
            <a:extLst>
              <a:ext uri="{FF2B5EF4-FFF2-40B4-BE49-F238E27FC236}">
                <a16:creationId xmlns:a16="http://schemas.microsoft.com/office/drawing/2014/main" id="{C7DC0D3E-2572-6685-8718-4927D19BD063}"/>
              </a:ext>
            </a:extLst>
          </p:cNvPr>
          <p:cNvSpPr/>
          <p:nvPr/>
        </p:nvSpPr>
        <p:spPr>
          <a:xfrm>
            <a:off x="572841" y="2964730"/>
            <a:ext cx="4000018" cy="2731200"/>
          </a:xfrm>
          <a:prstGeom prst="round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hangingPunct="0"/>
            <a:r>
              <a:rPr kumimoji="0" lang="en-US" sz="3600" i="0" u="none" strike="noStrike" cap="none" spc="0" normalizeH="0" baseline="0">
                <a:ln>
                  <a:noFill/>
                </a:ln>
                <a:solidFill>
                  <a:schemeClr val="bg1"/>
                </a:solidFill>
                <a:effectLst/>
                <a:uFillTx/>
                <a:latin typeface="Times New Roman"/>
                <a:cs typeface="Times New Roman"/>
                <a:sym typeface="Arial"/>
              </a:rPr>
              <a:t>Mounting</a:t>
            </a:r>
            <a:endParaRPr lang="en-US">
              <a:solidFill>
                <a:schemeClr val="bg1"/>
              </a:solidFill>
              <a:latin typeface="Times New Roman"/>
              <a:cs typeface="Times New Roman"/>
              <a:sym typeface="Arial"/>
            </a:endParaRPr>
          </a:p>
          <a:p>
            <a:r>
              <a:rPr kumimoji="0" lang="en-US" sz="3600" i="0" u="none" strike="noStrike" cap="none" spc="0" normalizeH="0" baseline="0">
                <a:ln>
                  <a:noFill/>
                </a:ln>
                <a:solidFill>
                  <a:schemeClr val="bg1"/>
                </a:solidFill>
                <a:effectLst/>
                <a:uFillTx/>
                <a:latin typeface="Times New Roman"/>
                <a:cs typeface="Times New Roman"/>
                <a:sym typeface="Arial"/>
              </a:rPr>
              <a:t>Methods</a:t>
            </a:r>
            <a:endParaRPr lang="en-US">
              <a:solidFill>
                <a:schemeClr val="bg1"/>
              </a:solidFill>
              <a:latin typeface="Times New Roman"/>
              <a:cs typeface="Times New Roman"/>
            </a:endParaRPr>
          </a:p>
        </p:txBody>
      </p:sp>
      <p:sp>
        <p:nvSpPr>
          <p:cNvPr id="7" name="TextBox 6">
            <a:extLst>
              <a:ext uri="{FF2B5EF4-FFF2-40B4-BE49-F238E27FC236}">
                <a16:creationId xmlns:a16="http://schemas.microsoft.com/office/drawing/2014/main" id="{83C53094-0723-4E8B-8810-9FC79834C326}"/>
              </a:ext>
            </a:extLst>
          </p:cNvPr>
          <p:cNvSpPr txBox="1"/>
          <p:nvPr/>
        </p:nvSpPr>
        <p:spPr>
          <a:xfrm>
            <a:off x="4925121" y="6205239"/>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Dylan Ma</a:t>
            </a:r>
            <a:endParaRPr lang="en-US"/>
          </a:p>
        </p:txBody>
      </p:sp>
    </p:spTree>
    <p:extLst>
      <p:ext uri="{BB962C8B-B14F-4D97-AF65-F5344CB8AC3E}">
        <p14:creationId xmlns:p14="http://schemas.microsoft.com/office/powerpoint/2010/main" val="9712097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5655BB9-828F-5841-171F-5A1FF0631195}"/>
              </a:ext>
            </a:extLst>
          </p:cNvPr>
          <p:cNvPicPr>
            <a:picLocks noChangeAspect="1"/>
          </p:cNvPicPr>
          <p:nvPr/>
        </p:nvPicPr>
        <p:blipFill rotWithShape="1">
          <a:blip r:embed="rId3"/>
          <a:srcRect l="201" t="20617" r="-502" b="31374"/>
          <a:stretch/>
        </p:blipFill>
        <p:spPr>
          <a:xfrm>
            <a:off x="-2430" y="689"/>
            <a:ext cx="12292517" cy="5930837"/>
          </a:xfrm>
          <a:prstGeom prst="rect">
            <a:avLst/>
          </a:prstGeom>
        </p:spPr>
      </p:pic>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15</a:t>
            </a:fld>
            <a:endParaRPr lang="en-US"/>
          </a:p>
        </p:txBody>
      </p:sp>
      <p:sp>
        <p:nvSpPr>
          <p:cNvPr id="2" name="Rounded Rectangle 4">
            <a:extLst>
              <a:ext uri="{FF2B5EF4-FFF2-40B4-BE49-F238E27FC236}">
                <a16:creationId xmlns:a16="http://schemas.microsoft.com/office/drawing/2014/main" id="{D5D6AA6E-7178-E6A3-9336-CB47551FAE4D}"/>
              </a:ext>
            </a:extLst>
          </p:cNvPr>
          <p:cNvSpPr/>
          <p:nvPr/>
        </p:nvSpPr>
        <p:spPr>
          <a:xfrm>
            <a:off x="8084026" y="789895"/>
            <a:ext cx="3625654" cy="1136400"/>
          </a:xfrm>
          <a:prstGeom prst="round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algn="ctr" hangingPunct="0"/>
            <a:r>
              <a:rPr lang="en-US" sz="3600">
                <a:solidFill>
                  <a:schemeClr val="bg1"/>
                </a:solidFill>
                <a:latin typeface="Times New Roman"/>
                <a:cs typeface="Times New Roman"/>
                <a:sym typeface="Arial"/>
              </a:rPr>
              <a:t>max 100 g offset </a:t>
            </a:r>
            <a:endParaRPr lang="en-US">
              <a:solidFill>
                <a:schemeClr val="bg1"/>
              </a:solidFill>
            </a:endParaRPr>
          </a:p>
        </p:txBody>
      </p:sp>
      <p:sp>
        <p:nvSpPr>
          <p:cNvPr id="18" name="Rounded Rectangle 4">
            <a:extLst>
              <a:ext uri="{FF2B5EF4-FFF2-40B4-BE49-F238E27FC236}">
                <a16:creationId xmlns:a16="http://schemas.microsoft.com/office/drawing/2014/main" id="{C7DC0D3E-2572-6685-8718-4927D19BD063}"/>
              </a:ext>
            </a:extLst>
          </p:cNvPr>
          <p:cNvSpPr/>
          <p:nvPr/>
        </p:nvSpPr>
        <p:spPr>
          <a:xfrm>
            <a:off x="645491" y="2900166"/>
            <a:ext cx="4000018" cy="2731200"/>
          </a:xfrm>
          <a:prstGeom prst="round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hangingPunct="0"/>
            <a:r>
              <a:rPr lang="en-US" sz="3600">
                <a:solidFill>
                  <a:schemeClr val="bg1"/>
                </a:solidFill>
                <a:latin typeface="Times New Roman"/>
                <a:cs typeface="Times New Roman"/>
                <a:sym typeface="Arial"/>
              </a:rPr>
              <a:t>Weight </a:t>
            </a:r>
            <a:endParaRPr lang="en-US" sz="3600">
              <a:solidFill>
                <a:schemeClr val="bg1"/>
              </a:solidFill>
              <a:latin typeface="Times New Roman" panose="02020603050405020304" pitchFamily="18" charset="0"/>
              <a:cs typeface="Times New Roman" panose="02020603050405020304" pitchFamily="18" charset="0"/>
              <a:sym typeface="Arial"/>
            </a:endParaRPr>
          </a:p>
          <a:p>
            <a:r>
              <a:rPr lang="en-US" sz="3600">
                <a:solidFill>
                  <a:schemeClr val="bg1"/>
                </a:solidFill>
                <a:latin typeface="Times New Roman"/>
                <a:cs typeface="Times New Roman"/>
                <a:sym typeface="Arial"/>
              </a:rPr>
              <a:t>Distribution</a:t>
            </a:r>
            <a:endParaRPr lang="en-US" sz="360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6D50F52-582D-47CA-A1EA-707037CB56D1}"/>
              </a:ext>
            </a:extLst>
          </p:cNvPr>
          <p:cNvSpPr txBox="1"/>
          <p:nvPr/>
        </p:nvSpPr>
        <p:spPr>
          <a:xfrm>
            <a:off x="4925121" y="6205239"/>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Dylan Ma</a:t>
            </a:r>
            <a:endParaRPr lang="en-US"/>
          </a:p>
        </p:txBody>
      </p:sp>
    </p:spTree>
    <p:extLst>
      <p:ext uri="{BB962C8B-B14F-4D97-AF65-F5344CB8AC3E}">
        <p14:creationId xmlns:p14="http://schemas.microsoft.com/office/powerpoint/2010/main" val="3700252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9E7E76A7-3E21-9D97-9A01-503BF3CB4F39}"/>
              </a:ext>
            </a:extLst>
          </p:cNvPr>
          <p:cNvPicPr>
            <a:picLocks noChangeAspect="1"/>
          </p:cNvPicPr>
          <p:nvPr/>
        </p:nvPicPr>
        <p:blipFill rotWithShape="1">
          <a:blip r:embed="rId3"/>
          <a:srcRect l="27" t="50" r="41" b="12997"/>
          <a:stretch/>
        </p:blipFill>
        <p:spPr>
          <a:xfrm>
            <a:off x="-835" y="-861"/>
            <a:ext cx="12202449" cy="5943474"/>
          </a:xfrm>
          <a:prstGeom prst="rect">
            <a:avLst/>
          </a:prstGeom>
        </p:spPr>
      </p:pic>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16</a:t>
            </a:fld>
            <a:endParaRPr lang="en-US"/>
          </a:p>
        </p:txBody>
      </p:sp>
      <p:sp>
        <p:nvSpPr>
          <p:cNvPr id="2" name="Rounded Rectangle 4">
            <a:extLst>
              <a:ext uri="{FF2B5EF4-FFF2-40B4-BE49-F238E27FC236}">
                <a16:creationId xmlns:a16="http://schemas.microsoft.com/office/drawing/2014/main" id="{D5D6AA6E-7178-E6A3-9336-CB47551FAE4D}"/>
              </a:ext>
            </a:extLst>
          </p:cNvPr>
          <p:cNvSpPr/>
          <p:nvPr/>
        </p:nvSpPr>
        <p:spPr>
          <a:xfrm>
            <a:off x="7792121" y="2860800"/>
            <a:ext cx="1964947" cy="1136400"/>
          </a:xfrm>
          <a:prstGeom prst="round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hangingPunct="0"/>
            <a:r>
              <a:rPr lang="en-US" sz="3600">
                <a:solidFill>
                  <a:schemeClr val="bg1"/>
                </a:solidFill>
                <a:latin typeface="Times New Roman"/>
                <a:cs typeface="Times New Roman"/>
                <a:sym typeface="Arial"/>
              </a:rPr>
              <a:t>0 mL </a:t>
            </a:r>
            <a:endParaRPr lang="en-US" sz="3600">
              <a:solidFill>
                <a:schemeClr val="bg1"/>
              </a:solidFill>
              <a:latin typeface="Times New Roman" panose="02020603050405020304" pitchFamily="18" charset="0"/>
              <a:cs typeface="Times New Roman" panose="02020603050405020304" pitchFamily="18" charset="0"/>
              <a:sym typeface="Arial"/>
            </a:endParaRPr>
          </a:p>
          <a:p>
            <a:r>
              <a:rPr lang="en-US" sz="3600">
                <a:solidFill>
                  <a:schemeClr val="bg1"/>
                </a:solidFill>
                <a:latin typeface="Times New Roman"/>
                <a:cs typeface="Times New Roman"/>
                <a:sym typeface="Arial"/>
              </a:rPr>
              <a:t>loss </a:t>
            </a:r>
            <a:endParaRPr lang="en-US" sz="36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endParaRPr>
          </a:p>
        </p:txBody>
      </p:sp>
      <p:sp>
        <p:nvSpPr>
          <p:cNvPr id="18" name="Rounded Rectangle 4">
            <a:extLst>
              <a:ext uri="{FF2B5EF4-FFF2-40B4-BE49-F238E27FC236}">
                <a16:creationId xmlns:a16="http://schemas.microsoft.com/office/drawing/2014/main" id="{C7DC0D3E-2572-6685-8718-4927D19BD063}"/>
              </a:ext>
            </a:extLst>
          </p:cNvPr>
          <p:cNvSpPr/>
          <p:nvPr/>
        </p:nvSpPr>
        <p:spPr>
          <a:xfrm>
            <a:off x="1347558" y="2688449"/>
            <a:ext cx="4000018" cy="2731200"/>
          </a:xfrm>
          <a:prstGeom prst="round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algn="ctr" hangingPunct="0"/>
            <a:r>
              <a:rPr lang="en-US" sz="3600">
                <a:solidFill>
                  <a:srgbClr val="FFFFFF"/>
                </a:solidFill>
                <a:latin typeface="Times New Roman"/>
                <a:cs typeface="Times New Roman"/>
                <a:sym typeface="Arial"/>
              </a:rPr>
              <a:t>Volume</a:t>
            </a:r>
            <a:endParaRPr kumimoji="0" lang="en-US" sz="3600" i="0" u="none" strike="noStrike" cap="none" spc="0" normalizeH="0" baseline="0">
              <a:ln>
                <a:noFill/>
              </a:ln>
              <a:solidFill>
                <a:srgbClr val="FFFFFF"/>
              </a:solidFill>
              <a:effectLst/>
              <a:uFillTx/>
              <a:latin typeface="Times New Roman" panose="02020603050405020304" pitchFamily="18" charset="0"/>
              <a:cs typeface="Times New Roman" panose="02020603050405020304" pitchFamily="18" charset="0"/>
              <a:sym typeface="Arial"/>
            </a:endParaRPr>
          </a:p>
        </p:txBody>
      </p:sp>
      <p:sp>
        <p:nvSpPr>
          <p:cNvPr id="7" name="TextBox 6">
            <a:extLst>
              <a:ext uri="{FF2B5EF4-FFF2-40B4-BE49-F238E27FC236}">
                <a16:creationId xmlns:a16="http://schemas.microsoft.com/office/drawing/2014/main" id="{F0A84BC1-5B39-4549-A070-9D7F7A6C4383}"/>
              </a:ext>
            </a:extLst>
          </p:cNvPr>
          <p:cNvSpPr txBox="1"/>
          <p:nvPr/>
        </p:nvSpPr>
        <p:spPr>
          <a:xfrm>
            <a:off x="4925121" y="6205239"/>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Dylan Ma</a:t>
            </a:r>
            <a:endParaRPr lang="en-US"/>
          </a:p>
        </p:txBody>
      </p:sp>
    </p:spTree>
    <p:extLst>
      <p:ext uri="{BB962C8B-B14F-4D97-AF65-F5344CB8AC3E}">
        <p14:creationId xmlns:p14="http://schemas.microsoft.com/office/powerpoint/2010/main" val="33148938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descr="A picture containing device, miller, stove&#10;&#10;Description automatically generated">
            <a:extLst>
              <a:ext uri="{FF2B5EF4-FFF2-40B4-BE49-F238E27FC236}">
                <a16:creationId xmlns:a16="http://schemas.microsoft.com/office/drawing/2014/main" id="{FEF01AE1-8AAE-B01F-B5F3-6445E23B9FCF}"/>
              </a:ext>
            </a:extLst>
          </p:cNvPr>
          <p:cNvPicPr>
            <a:picLocks noChangeAspect="1"/>
          </p:cNvPicPr>
          <p:nvPr/>
        </p:nvPicPr>
        <p:blipFill>
          <a:blip r:embed="rId3"/>
          <a:stretch>
            <a:fillRect/>
          </a:stretch>
        </p:blipFill>
        <p:spPr>
          <a:xfrm>
            <a:off x="1603331" y="277358"/>
            <a:ext cx="6793281" cy="5292156"/>
          </a:xfrm>
          <a:prstGeom prst="rect">
            <a:avLst/>
          </a:prstGeom>
        </p:spPr>
      </p:pic>
      <p:pic>
        <p:nvPicPr>
          <p:cNvPr id="5" name="Picture 5" descr="A picture containing person&#10;&#10;Description automatically generated">
            <a:extLst>
              <a:ext uri="{FF2B5EF4-FFF2-40B4-BE49-F238E27FC236}">
                <a16:creationId xmlns:a16="http://schemas.microsoft.com/office/drawing/2014/main" id="{D413CCA7-19D7-72D3-5DB7-5E646CBEDB49}"/>
              </a:ext>
            </a:extLst>
          </p:cNvPr>
          <p:cNvPicPr>
            <a:picLocks noChangeAspect="1"/>
          </p:cNvPicPr>
          <p:nvPr/>
        </p:nvPicPr>
        <p:blipFill rotWithShape="1">
          <a:blip r:embed="rId4"/>
          <a:srcRect l="50247" t="44366"/>
          <a:stretch/>
        </p:blipFill>
        <p:spPr>
          <a:xfrm>
            <a:off x="9045880" y="2628809"/>
            <a:ext cx="3156539" cy="3300371"/>
          </a:xfrm>
          <a:prstGeom prst="rect">
            <a:avLst/>
          </a:prstGeom>
        </p:spPr>
      </p:pic>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17</a:t>
            </a:fld>
            <a:endParaRPr lang="en-US"/>
          </a:p>
        </p:txBody>
      </p:sp>
      <p:sp>
        <p:nvSpPr>
          <p:cNvPr id="2" name="Rounded Rectangle 4">
            <a:extLst>
              <a:ext uri="{FF2B5EF4-FFF2-40B4-BE49-F238E27FC236}">
                <a16:creationId xmlns:a16="http://schemas.microsoft.com/office/drawing/2014/main" id="{D5D6AA6E-7178-E6A3-9336-CB47551FAE4D}"/>
              </a:ext>
            </a:extLst>
          </p:cNvPr>
          <p:cNvSpPr/>
          <p:nvPr/>
        </p:nvSpPr>
        <p:spPr>
          <a:xfrm>
            <a:off x="8158973" y="488193"/>
            <a:ext cx="3607717" cy="1936500"/>
          </a:xfrm>
          <a:prstGeom prst="round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hangingPunct="0"/>
            <a:r>
              <a:rPr lang="en-US" sz="3600">
                <a:latin typeface="Times New Roman"/>
                <a:cs typeface="Times New Roman"/>
                <a:sym typeface="Arial"/>
              </a:rPr>
              <a:t>5N tension between payload and sample </a:t>
            </a:r>
            <a:endParaRPr lang="en-US" sz="3600" b="0" i="0" u="none" strike="noStrike" cap="none" spc="0" normalizeH="0" baseline="0">
              <a:ln>
                <a:noFill/>
              </a:ln>
              <a:effectLst/>
              <a:uFillTx/>
              <a:latin typeface="Times New Roman" panose="02020603050405020304" pitchFamily="18" charset="0"/>
              <a:cs typeface="Times New Roman" panose="02020603050405020304" pitchFamily="18" charset="0"/>
            </a:endParaRPr>
          </a:p>
        </p:txBody>
      </p:sp>
      <p:pic>
        <p:nvPicPr>
          <p:cNvPr id="10" name="Picture 10" descr="A pair of scissors&#10;&#10;Description automatically generated">
            <a:extLst>
              <a:ext uri="{FF2B5EF4-FFF2-40B4-BE49-F238E27FC236}">
                <a16:creationId xmlns:a16="http://schemas.microsoft.com/office/drawing/2014/main" id="{A07020E3-8170-3EF2-A84F-CE00D393F4DB}"/>
              </a:ext>
            </a:extLst>
          </p:cNvPr>
          <p:cNvPicPr>
            <a:picLocks noChangeAspect="1"/>
          </p:cNvPicPr>
          <p:nvPr/>
        </p:nvPicPr>
        <p:blipFill>
          <a:blip r:embed="rId5"/>
          <a:stretch>
            <a:fillRect/>
          </a:stretch>
        </p:blipFill>
        <p:spPr>
          <a:xfrm rot="13260000">
            <a:off x="4895132" y="2614662"/>
            <a:ext cx="1920788" cy="1684290"/>
          </a:xfrm>
          <a:prstGeom prst="rect">
            <a:avLst/>
          </a:prstGeom>
        </p:spPr>
      </p:pic>
      <p:sp>
        <p:nvSpPr>
          <p:cNvPr id="18" name="Rounded Rectangle 4">
            <a:extLst>
              <a:ext uri="{FF2B5EF4-FFF2-40B4-BE49-F238E27FC236}">
                <a16:creationId xmlns:a16="http://schemas.microsoft.com/office/drawing/2014/main" id="{C7DC0D3E-2572-6685-8718-4927D19BD063}"/>
              </a:ext>
            </a:extLst>
          </p:cNvPr>
          <p:cNvSpPr/>
          <p:nvPr/>
        </p:nvSpPr>
        <p:spPr>
          <a:xfrm>
            <a:off x="3828" y="3354255"/>
            <a:ext cx="4000018" cy="2731200"/>
          </a:xfrm>
          <a:prstGeom prst="round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algn="ctr" hangingPunct="0"/>
            <a:r>
              <a:rPr lang="en-US" sz="3600">
                <a:latin typeface="Times New Roman"/>
                <a:cs typeface="Times New Roman"/>
                <a:sym typeface="Arial"/>
              </a:rPr>
              <a:t>Force</a:t>
            </a:r>
            <a:endParaRPr lang="en-US" sz="3600" i="0" u="none" strike="noStrike" cap="none" spc="0" normalizeH="0" baseline="0">
              <a:ln>
                <a:noFill/>
              </a:ln>
              <a:effectLst/>
              <a:uFillTx/>
              <a:latin typeface="Times New Roman"/>
              <a:cs typeface="Times New Roman"/>
            </a:endParaRPr>
          </a:p>
        </p:txBody>
      </p:sp>
      <p:cxnSp>
        <p:nvCxnSpPr>
          <p:cNvPr id="14" name="Straight Arrow Connector 13">
            <a:extLst>
              <a:ext uri="{FF2B5EF4-FFF2-40B4-BE49-F238E27FC236}">
                <a16:creationId xmlns:a16="http://schemas.microsoft.com/office/drawing/2014/main" id="{45A1E10D-D641-7F1A-20CE-7A8885278DF6}"/>
              </a:ext>
            </a:extLst>
          </p:cNvPr>
          <p:cNvCxnSpPr/>
          <p:nvPr/>
        </p:nvCxnSpPr>
        <p:spPr>
          <a:xfrm>
            <a:off x="5165943" y="2304809"/>
            <a:ext cx="2270" cy="1155870"/>
          </a:xfrm>
          <a:prstGeom prst="straightConnector1">
            <a:avLst/>
          </a:prstGeom>
        </p:spPr>
        <p:style>
          <a:lnRef idx="2">
            <a:schemeClr val="dk1"/>
          </a:lnRef>
          <a:fillRef idx="0">
            <a:schemeClr val="dk1"/>
          </a:fillRef>
          <a:effectRef idx="1">
            <a:schemeClr val="dk1"/>
          </a:effectRef>
          <a:fontRef idx="minor">
            <a:schemeClr val="tx1"/>
          </a:fontRef>
        </p:style>
      </p:cxnSp>
      <p:sp>
        <p:nvSpPr>
          <p:cNvPr id="12" name="TextBox 11">
            <a:extLst>
              <a:ext uri="{FF2B5EF4-FFF2-40B4-BE49-F238E27FC236}">
                <a16:creationId xmlns:a16="http://schemas.microsoft.com/office/drawing/2014/main" id="{03963690-D92D-4D14-BEC2-C28EF1FDDE22}"/>
              </a:ext>
            </a:extLst>
          </p:cNvPr>
          <p:cNvSpPr txBox="1"/>
          <p:nvPr/>
        </p:nvSpPr>
        <p:spPr>
          <a:xfrm>
            <a:off x="4925121" y="6205239"/>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Dylan Ma</a:t>
            </a:r>
            <a:endParaRPr lang="en-US"/>
          </a:p>
        </p:txBody>
      </p:sp>
    </p:spTree>
    <p:extLst>
      <p:ext uri="{BB962C8B-B14F-4D97-AF65-F5344CB8AC3E}">
        <p14:creationId xmlns:p14="http://schemas.microsoft.com/office/powerpoint/2010/main" val="12614953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34AC3A3-EBD4-53AF-008E-537C87234FED}"/>
              </a:ext>
            </a:extLst>
          </p:cNvPr>
          <p:cNvSpPr>
            <a:spLocks noGrp="1"/>
          </p:cNvSpPr>
          <p:nvPr>
            <p:ph type="sldNum" sz="quarter" idx="4"/>
          </p:nvPr>
        </p:nvSpPr>
        <p:spPr/>
        <p:txBody>
          <a:bodyPr/>
          <a:lstStyle/>
          <a:p>
            <a:fld id="{6F1FABC0-072B-4F22-8F9B-95A9D10B0206}" type="slidenum">
              <a:rPr lang="en-US" dirty="0" smtClean="0"/>
              <a:pPr/>
              <a:t>18</a:t>
            </a:fld>
            <a:endParaRPr lang="en-US"/>
          </a:p>
        </p:txBody>
      </p:sp>
      <p:sp>
        <p:nvSpPr>
          <p:cNvPr id="18" name="TextBox 17">
            <a:extLst>
              <a:ext uri="{FF2B5EF4-FFF2-40B4-BE49-F238E27FC236}">
                <a16:creationId xmlns:a16="http://schemas.microsoft.com/office/drawing/2014/main" id="{60ABE345-3905-4FF0-9871-A7C16CD25DEC}"/>
              </a:ext>
            </a:extLst>
          </p:cNvPr>
          <p:cNvSpPr txBox="1"/>
          <p:nvPr/>
        </p:nvSpPr>
        <p:spPr>
          <a:xfrm>
            <a:off x="4925121" y="6205239"/>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Matthew Lancaster</a:t>
            </a:r>
            <a:endParaRPr lang="en-US"/>
          </a:p>
        </p:txBody>
      </p:sp>
      <p:pic>
        <p:nvPicPr>
          <p:cNvPr id="16" name="Picture 15" descr="A picture containing text, whiteboard&#10;&#10;Description automatically generated">
            <a:extLst>
              <a:ext uri="{FF2B5EF4-FFF2-40B4-BE49-F238E27FC236}">
                <a16:creationId xmlns:a16="http://schemas.microsoft.com/office/drawing/2014/main" id="{D2902FEE-BD65-DA33-40B0-FBE4129AEA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4" y="0"/>
            <a:ext cx="12189896" cy="5924459"/>
          </a:xfrm>
          <a:prstGeom prst="rect">
            <a:avLst/>
          </a:prstGeom>
        </p:spPr>
      </p:pic>
      <p:sp>
        <p:nvSpPr>
          <p:cNvPr id="20" name="Rounded Rectangle 4">
            <a:extLst>
              <a:ext uri="{FF2B5EF4-FFF2-40B4-BE49-F238E27FC236}">
                <a16:creationId xmlns:a16="http://schemas.microsoft.com/office/drawing/2014/main" id="{7B9DE80B-089E-C33A-3417-44B00AEE8A5F}"/>
              </a:ext>
            </a:extLst>
          </p:cNvPr>
          <p:cNvSpPr/>
          <p:nvPr/>
        </p:nvSpPr>
        <p:spPr>
          <a:xfrm>
            <a:off x="2844923" y="1607743"/>
            <a:ext cx="6507548" cy="2731200"/>
          </a:xfrm>
          <a:prstGeom prst="round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4400" b="1" i="0" u="none" strike="noStrike" cap="none" spc="0" normalizeH="0" baseline="0">
                <a:ln>
                  <a:noFill/>
                </a:ln>
                <a:effectLst/>
                <a:uFillTx/>
                <a:latin typeface="Arial" panose="020B0604020202020204" pitchFamily="34" charset="0"/>
                <a:cs typeface="Arial" panose="020B0604020202020204" pitchFamily="34" charset="0"/>
                <a:sym typeface="Arial"/>
              </a:rPr>
              <a:t>Concept Generation</a:t>
            </a:r>
          </a:p>
        </p:txBody>
      </p:sp>
    </p:spTree>
    <p:extLst>
      <p:ext uri="{BB962C8B-B14F-4D97-AF65-F5344CB8AC3E}">
        <p14:creationId xmlns:p14="http://schemas.microsoft.com/office/powerpoint/2010/main" val="1193112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5">
            <a:extLst>
              <a:ext uri="{FF2B5EF4-FFF2-40B4-BE49-F238E27FC236}">
                <a16:creationId xmlns:a16="http://schemas.microsoft.com/office/drawing/2014/main" id="{E1588BF0-18BC-4179-8795-3573EE57D5A4}"/>
              </a:ext>
            </a:extLst>
          </p:cNvPr>
          <p:cNvSpPr/>
          <p:nvPr/>
        </p:nvSpPr>
        <p:spPr>
          <a:xfrm>
            <a:off x="408633" y="1083582"/>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7" name="Rounded Rectangle 9">
            <a:extLst>
              <a:ext uri="{FF2B5EF4-FFF2-40B4-BE49-F238E27FC236}">
                <a16:creationId xmlns:a16="http://schemas.microsoft.com/office/drawing/2014/main" id="{D75D15D5-1EEA-F091-E87B-97F69530FF18}"/>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19</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Concept Generation</a:t>
            </a:r>
            <a:endParaRPr lang="en-US" sz="4400">
              <a:solidFill>
                <a:schemeClr val="bg1"/>
              </a:solidFill>
              <a:cs typeface="Calibri" panose="020F0502020204030204"/>
            </a:endParaRPr>
          </a:p>
        </p:txBody>
      </p:sp>
      <p:pic>
        <p:nvPicPr>
          <p:cNvPr id="6" name="Graphic 11" descr="Lights On with solid fill">
            <a:extLst>
              <a:ext uri="{FF2B5EF4-FFF2-40B4-BE49-F238E27FC236}">
                <a16:creationId xmlns:a16="http://schemas.microsoft.com/office/drawing/2014/main" id="{3A82E882-D95A-C5FC-6987-B3245A8130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4800" y="268705"/>
            <a:ext cx="914400" cy="914400"/>
          </a:xfrm>
          <a:prstGeom prst="rect">
            <a:avLst/>
          </a:prstGeom>
        </p:spPr>
      </p:pic>
      <p:sp>
        <p:nvSpPr>
          <p:cNvPr id="15" name="Flowchart: Delay 14">
            <a:extLst>
              <a:ext uri="{FF2B5EF4-FFF2-40B4-BE49-F238E27FC236}">
                <a16:creationId xmlns:a16="http://schemas.microsoft.com/office/drawing/2014/main" id="{223EB14E-6398-2070-2DD1-3C19892800FF}"/>
              </a:ext>
            </a:extLst>
          </p:cNvPr>
          <p:cNvSpPr/>
          <p:nvPr/>
        </p:nvSpPr>
        <p:spPr>
          <a:xfrm>
            <a:off x="777112" y="1952475"/>
            <a:ext cx="1844056" cy="3019309"/>
          </a:xfrm>
          <a:prstGeom prst="flowChartDelay">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Delay 15">
            <a:extLst>
              <a:ext uri="{FF2B5EF4-FFF2-40B4-BE49-F238E27FC236}">
                <a16:creationId xmlns:a16="http://schemas.microsoft.com/office/drawing/2014/main" id="{5C65B8E0-CD0C-FD3E-8127-EF47BC2A1369}"/>
              </a:ext>
            </a:extLst>
          </p:cNvPr>
          <p:cNvSpPr/>
          <p:nvPr/>
        </p:nvSpPr>
        <p:spPr>
          <a:xfrm>
            <a:off x="3007226" y="1919345"/>
            <a:ext cx="1844056" cy="3019309"/>
          </a:xfrm>
          <a:prstGeom prst="flowChartDelay">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Delay 18">
            <a:extLst>
              <a:ext uri="{FF2B5EF4-FFF2-40B4-BE49-F238E27FC236}">
                <a16:creationId xmlns:a16="http://schemas.microsoft.com/office/drawing/2014/main" id="{D512C5A1-CDD8-B88F-A3FE-0BB3A5795834}"/>
              </a:ext>
            </a:extLst>
          </p:cNvPr>
          <p:cNvSpPr/>
          <p:nvPr/>
        </p:nvSpPr>
        <p:spPr>
          <a:xfrm>
            <a:off x="5243221" y="1919345"/>
            <a:ext cx="1844056" cy="3019309"/>
          </a:xfrm>
          <a:prstGeom prst="flowChartDelay">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Delay 20">
            <a:extLst>
              <a:ext uri="{FF2B5EF4-FFF2-40B4-BE49-F238E27FC236}">
                <a16:creationId xmlns:a16="http://schemas.microsoft.com/office/drawing/2014/main" id="{E5DF73F9-FBFD-DBBF-62A3-5156D8439466}"/>
              </a:ext>
            </a:extLst>
          </p:cNvPr>
          <p:cNvSpPr/>
          <p:nvPr/>
        </p:nvSpPr>
        <p:spPr>
          <a:xfrm>
            <a:off x="7479216" y="1919345"/>
            <a:ext cx="1844056" cy="3019309"/>
          </a:xfrm>
          <a:prstGeom prst="flowChartDelay">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Delay 21">
            <a:extLst>
              <a:ext uri="{FF2B5EF4-FFF2-40B4-BE49-F238E27FC236}">
                <a16:creationId xmlns:a16="http://schemas.microsoft.com/office/drawing/2014/main" id="{36B95F7C-DD2C-A50A-A359-E45EFC24D3DF}"/>
              </a:ext>
            </a:extLst>
          </p:cNvPr>
          <p:cNvSpPr/>
          <p:nvPr/>
        </p:nvSpPr>
        <p:spPr>
          <a:xfrm>
            <a:off x="9715211" y="1919345"/>
            <a:ext cx="1844056" cy="3019309"/>
          </a:xfrm>
          <a:prstGeom prst="flowChartDelay">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Graphic 26" descr="Eagle with solid fill">
            <a:extLst>
              <a:ext uri="{FF2B5EF4-FFF2-40B4-BE49-F238E27FC236}">
                <a16:creationId xmlns:a16="http://schemas.microsoft.com/office/drawing/2014/main" id="{203D69ED-CBB5-9D9A-EDBA-3479E8AEC4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66086" y="2659145"/>
            <a:ext cx="1526336" cy="1526336"/>
          </a:xfrm>
          <a:prstGeom prst="rect">
            <a:avLst/>
          </a:prstGeom>
        </p:spPr>
      </p:pic>
      <p:pic>
        <p:nvPicPr>
          <p:cNvPr id="38" name="Graphic 37" descr="Head with gears outline">
            <a:extLst>
              <a:ext uri="{FF2B5EF4-FFF2-40B4-BE49-F238E27FC236}">
                <a16:creationId xmlns:a16="http://schemas.microsoft.com/office/drawing/2014/main" id="{36F19296-580E-D2AB-9797-1D73D963F81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2486" y="2734539"/>
            <a:ext cx="1450942" cy="1450942"/>
          </a:xfrm>
          <a:prstGeom prst="rect">
            <a:avLst/>
          </a:prstGeom>
        </p:spPr>
      </p:pic>
      <p:pic>
        <p:nvPicPr>
          <p:cNvPr id="40" name="Graphic 39" descr="Fencing with solid fill">
            <a:extLst>
              <a:ext uri="{FF2B5EF4-FFF2-40B4-BE49-F238E27FC236}">
                <a16:creationId xmlns:a16="http://schemas.microsoft.com/office/drawing/2014/main" id="{B5DDF963-687B-9634-D0F0-AD456DC74B7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389233" y="2734539"/>
            <a:ext cx="1450942" cy="1450942"/>
          </a:xfrm>
          <a:prstGeom prst="rect">
            <a:avLst/>
          </a:prstGeom>
        </p:spPr>
      </p:pic>
      <p:pic>
        <p:nvPicPr>
          <p:cNvPr id="42" name="Graphic 41" descr="Question mark with solid fill">
            <a:extLst>
              <a:ext uri="{FF2B5EF4-FFF2-40B4-BE49-F238E27FC236}">
                <a16:creationId xmlns:a16="http://schemas.microsoft.com/office/drawing/2014/main" id="{DD369128-DF63-B405-C440-14624EBAE61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643332" y="2773042"/>
            <a:ext cx="1373936" cy="1373936"/>
          </a:xfrm>
          <a:prstGeom prst="rect">
            <a:avLst/>
          </a:prstGeom>
        </p:spPr>
      </p:pic>
      <p:pic>
        <p:nvPicPr>
          <p:cNvPr id="46" name="Graphic 45" descr="Flowchart outline">
            <a:extLst>
              <a:ext uri="{FF2B5EF4-FFF2-40B4-BE49-F238E27FC236}">
                <a16:creationId xmlns:a16="http://schemas.microsoft.com/office/drawing/2014/main" id="{D56CA07D-7C3F-9EFD-281A-E6A32C43B5D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903144" y="2734539"/>
            <a:ext cx="1259224" cy="1259224"/>
          </a:xfrm>
          <a:prstGeom prst="rect">
            <a:avLst/>
          </a:prstGeom>
        </p:spPr>
      </p:pic>
      <p:pic>
        <p:nvPicPr>
          <p:cNvPr id="5" name="Graphic 4" descr="Close with solid fill">
            <a:extLst>
              <a:ext uri="{FF2B5EF4-FFF2-40B4-BE49-F238E27FC236}">
                <a16:creationId xmlns:a16="http://schemas.microsoft.com/office/drawing/2014/main" id="{2D8A6DAC-51E6-4FE7-A094-12DB7CF23D1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759409" y="2825951"/>
            <a:ext cx="1144577" cy="1144577"/>
          </a:xfrm>
          <a:prstGeom prst="rect">
            <a:avLst/>
          </a:prstGeom>
        </p:spPr>
      </p:pic>
      <p:sp>
        <p:nvSpPr>
          <p:cNvPr id="24" name="TextBox 23">
            <a:extLst>
              <a:ext uri="{FF2B5EF4-FFF2-40B4-BE49-F238E27FC236}">
                <a16:creationId xmlns:a16="http://schemas.microsoft.com/office/drawing/2014/main" id="{321401D3-E6B3-49AE-9442-071495873B38}"/>
              </a:ext>
            </a:extLst>
          </p:cNvPr>
          <p:cNvSpPr txBox="1"/>
          <p:nvPr/>
        </p:nvSpPr>
        <p:spPr>
          <a:xfrm>
            <a:off x="4925121" y="6205239"/>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Matthew Lancaster</a:t>
            </a:r>
            <a:endParaRPr lang="en-US"/>
          </a:p>
        </p:txBody>
      </p:sp>
    </p:spTree>
    <p:extLst>
      <p:ext uri="{BB962C8B-B14F-4D97-AF65-F5344CB8AC3E}">
        <p14:creationId xmlns:p14="http://schemas.microsoft.com/office/powerpoint/2010/main" val="1414482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FB898DB-7FDE-53AD-673D-6BA94EEADBC0}"/>
              </a:ext>
            </a:extLst>
          </p:cNvPr>
          <p:cNvPicPr>
            <a:picLocks noChangeAspect="1"/>
          </p:cNvPicPr>
          <p:nvPr/>
        </p:nvPicPr>
        <p:blipFill rotWithShape="1">
          <a:blip r:embed="rId3"/>
          <a:srcRect l="1376" t="577" r="92" b="18012"/>
          <a:stretch/>
        </p:blipFill>
        <p:spPr>
          <a:xfrm>
            <a:off x="9553832" y="1133519"/>
            <a:ext cx="2700045" cy="3297019"/>
          </a:xfrm>
          <a:prstGeom prst="rect">
            <a:avLst/>
          </a:prstGeom>
        </p:spPr>
      </p:pic>
      <p:sp>
        <p:nvSpPr>
          <p:cNvPr id="5" name="Title 4">
            <a:extLst>
              <a:ext uri="{FF2B5EF4-FFF2-40B4-BE49-F238E27FC236}">
                <a16:creationId xmlns:a16="http://schemas.microsoft.com/office/drawing/2014/main" id="{5E50AF06-A8FC-4B2F-AABF-051BAE858B76}"/>
              </a:ext>
            </a:extLst>
          </p:cNvPr>
          <p:cNvSpPr>
            <a:spLocks noGrp="1"/>
          </p:cNvSpPr>
          <p:nvPr>
            <p:ph type="title"/>
          </p:nvPr>
        </p:nvSpPr>
        <p:spPr>
          <a:xfrm>
            <a:off x="134257" y="161925"/>
            <a:ext cx="10515600" cy="1325563"/>
          </a:xfrm>
        </p:spPr>
        <p:txBody>
          <a:bodyPr/>
          <a:lstStyle/>
          <a:p>
            <a:r>
              <a:rPr lang="en-US"/>
              <a:t>Team Introductions</a:t>
            </a:r>
          </a:p>
        </p:txBody>
      </p:sp>
      <p:sp>
        <p:nvSpPr>
          <p:cNvPr id="4" name="Slide Number Placeholder 3">
            <a:extLst>
              <a:ext uri="{FF2B5EF4-FFF2-40B4-BE49-F238E27FC236}">
                <a16:creationId xmlns:a16="http://schemas.microsoft.com/office/drawing/2014/main" id="{3B7A1825-83A1-406C-85B7-E22C8CC86550}"/>
              </a:ext>
            </a:extLst>
          </p:cNvPr>
          <p:cNvSpPr>
            <a:spLocks noGrp="1"/>
          </p:cNvSpPr>
          <p:nvPr>
            <p:ph type="sldNum" sz="quarter" idx="4"/>
          </p:nvPr>
        </p:nvSpPr>
        <p:spPr/>
        <p:txBody>
          <a:bodyPr/>
          <a:lstStyle/>
          <a:p>
            <a:fld id="{6F1FABC0-072B-4F22-8F9B-95A9D10B0206}" type="slidenum">
              <a:rPr lang="en-US" dirty="0" smtClean="0"/>
              <a:pPr/>
              <a:t>2</a:t>
            </a:fld>
            <a:endParaRPr lang="en-US"/>
          </a:p>
        </p:txBody>
      </p:sp>
      <p:sp>
        <p:nvSpPr>
          <p:cNvPr id="8" name="TextBox 7">
            <a:extLst>
              <a:ext uri="{FF2B5EF4-FFF2-40B4-BE49-F238E27FC236}">
                <a16:creationId xmlns:a16="http://schemas.microsoft.com/office/drawing/2014/main" id="{C0685906-35D7-CF04-B1A0-80FDEFEE8219}"/>
              </a:ext>
            </a:extLst>
          </p:cNvPr>
          <p:cNvSpPr txBox="1"/>
          <p:nvPr/>
        </p:nvSpPr>
        <p:spPr>
          <a:xfrm>
            <a:off x="241005" y="4538699"/>
            <a:ext cx="2050561" cy="646331"/>
          </a:xfrm>
          <a:prstGeom prst="rect">
            <a:avLst/>
          </a:prstGeom>
          <a:noFill/>
        </p:spPr>
        <p:txBody>
          <a:bodyPr wrap="none" lIns="91440" tIns="45720" rIns="91440" bIns="45720" rtlCol="0" anchor="t">
            <a:spAutoFit/>
          </a:bodyPr>
          <a:lstStyle/>
          <a:p>
            <a:r>
              <a:rPr lang="en-US" i="1">
                <a:latin typeface="Times New Roman"/>
                <a:cs typeface="Times New Roman"/>
              </a:rPr>
              <a:t>Dominic Bellocchio</a:t>
            </a:r>
          </a:p>
          <a:p>
            <a:r>
              <a:rPr lang="en-US">
                <a:latin typeface="Times New Roman"/>
                <a:cs typeface="Times New Roman"/>
              </a:rPr>
              <a:t>Systems Engineer</a:t>
            </a:r>
          </a:p>
        </p:txBody>
      </p:sp>
      <p:sp>
        <p:nvSpPr>
          <p:cNvPr id="14" name="TextBox 13">
            <a:extLst>
              <a:ext uri="{FF2B5EF4-FFF2-40B4-BE49-F238E27FC236}">
                <a16:creationId xmlns:a16="http://schemas.microsoft.com/office/drawing/2014/main" id="{9EBBFB9F-078D-86CA-A3A9-7C431E88E3B7}"/>
              </a:ext>
            </a:extLst>
          </p:cNvPr>
          <p:cNvSpPr txBox="1"/>
          <p:nvPr/>
        </p:nvSpPr>
        <p:spPr>
          <a:xfrm>
            <a:off x="7464930" y="4538699"/>
            <a:ext cx="1988942" cy="923330"/>
          </a:xfrm>
          <a:prstGeom prst="rect">
            <a:avLst/>
          </a:prstGeom>
          <a:noFill/>
        </p:spPr>
        <p:txBody>
          <a:bodyPr wrap="square" lIns="91440" tIns="45720" rIns="91440" bIns="45720" rtlCol="0" anchor="t">
            <a:spAutoFit/>
          </a:bodyPr>
          <a:lstStyle/>
          <a:p>
            <a:r>
              <a:rPr lang="en-US" i="1">
                <a:latin typeface="Times New Roman"/>
                <a:cs typeface="Times New Roman"/>
              </a:rPr>
              <a:t>Matthew Lancaster</a:t>
            </a:r>
          </a:p>
          <a:p>
            <a:r>
              <a:rPr lang="en-US">
                <a:latin typeface="Times New Roman"/>
                <a:cs typeface="Times New Roman"/>
              </a:rPr>
              <a:t>Control Systems</a:t>
            </a:r>
          </a:p>
          <a:p>
            <a:r>
              <a:rPr lang="en-US">
                <a:latin typeface="Times New Roman"/>
                <a:cs typeface="Times New Roman"/>
              </a:rPr>
              <a:t>Engineer</a:t>
            </a:r>
          </a:p>
        </p:txBody>
      </p:sp>
      <p:sp>
        <p:nvSpPr>
          <p:cNvPr id="17" name="TextBox 16">
            <a:extLst>
              <a:ext uri="{FF2B5EF4-FFF2-40B4-BE49-F238E27FC236}">
                <a16:creationId xmlns:a16="http://schemas.microsoft.com/office/drawing/2014/main" id="{E1772451-3CA8-019E-9183-E0EB74F5796B}"/>
              </a:ext>
            </a:extLst>
          </p:cNvPr>
          <p:cNvSpPr txBox="1"/>
          <p:nvPr/>
        </p:nvSpPr>
        <p:spPr>
          <a:xfrm>
            <a:off x="2577931" y="4538699"/>
            <a:ext cx="1680075" cy="923330"/>
          </a:xfrm>
          <a:prstGeom prst="rect">
            <a:avLst/>
          </a:prstGeom>
          <a:noFill/>
        </p:spPr>
        <p:txBody>
          <a:bodyPr wrap="none" lIns="91440" tIns="45720" rIns="91440" bIns="45720" rtlCol="0" anchor="t">
            <a:spAutoFit/>
          </a:bodyPr>
          <a:lstStyle/>
          <a:p>
            <a:r>
              <a:rPr lang="en-US" i="1">
                <a:latin typeface="Times New Roman"/>
                <a:cs typeface="Times New Roman"/>
              </a:rPr>
              <a:t>Tauben Brenner</a:t>
            </a:r>
          </a:p>
          <a:p>
            <a:r>
              <a:rPr lang="en-US">
                <a:latin typeface="Times New Roman"/>
                <a:cs typeface="Times New Roman"/>
              </a:rPr>
              <a:t>Manufacturing</a:t>
            </a:r>
          </a:p>
          <a:p>
            <a:r>
              <a:rPr lang="en-US">
                <a:latin typeface="Times New Roman"/>
                <a:cs typeface="Times New Roman"/>
              </a:rPr>
              <a:t>Engineer</a:t>
            </a:r>
          </a:p>
        </p:txBody>
      </p:sp>
      <p:sp>
        <p:nvSpPr>
          <p:cNvPr id="20" name="TextBox 19">
            <a:extLst>
              <a:ext uri="{FF2B5EF4-FFF2-40B4-BE49-F238E27FC236}">
                <a16:creationId xmlns:a16="http://schemas.microsoft.com/office/drawing/2014/main" id="{15C18880-A711-4A1E-7954-959EA31D89D8}"/>
              </a:ext>
            </a:extLst>
          </p:cNvPr>
          <p:cNvSpPr txBox="1"/>
          <p:nvPr/>
        </p:nvSpPr>
        <p:spPr>
          <a:xfrm>
            <a:off x="9614069" y="4538699"/>
            <a:ext cx="1988942" cy="646331"/>
          </a:xfrm>
          <a:prstGeom prst="rect">
            <a:avLst/>
          </a:prstGeom>
          <a:noFill/>
        </p:spPr>
        <p:txBody>
          <a:bodyPr wrap="square" lIns="91440" tIns="45720" rIns="91440" bIns="45720" rtlCol="0" anchor="t">
            <a:spAutoFit/>
          </a:bodyPr>
          <a:lstStyle/>
          <a:p>
            <a:r>
              <a:rPr lang="en-US" i="1">
                <a:latin typeface="Times New Roman"/>
                <a:cs typeface="Times New Roman"/>
              </a:rPr>
              <a:t>Dylan Ma</a:t>
            </a:r>
          </a:p>
          <a:p>
            <a:r>
              <a:rPr lang="en-US">
                <a:latin typeface="Times New Roman"/>
                <a:cs typeface="Times New Roman"/>
              </a:rPr>
              <a:t>Design Engineer</a:t>
            </a:r>
          </a:p>
        </p:txBody>
      </p:sp>
      <p:sp>
        <p:nvSpPr>
          <p:cNvPr id="54" name="TextBox 53">
            <a:extLst>
              <a:ext uri="{FF2B5EF4-FFF2-40B4-BE49-F238E27FC236}">
                <a16:creationId xmlns:a16="http://schemas.microsoft.com/office/drawing/2014/main" id="{8FFFAA6E-B4C2-C792-D8EE-817EFB2BB613}"/>
              </a:ext>
            </a:extLst>
          </p:cNvPr>
          <p:cNvSpPr txBox="1"/>
          <p:nvPr/>
        </p:nvSpPr>
        <p:spPr>
          <a:xfrm>
            <a:off x="4925121" y="4536733"/>
            <a:ext cx="1653017" cy="1200329"/>
          </a:xfrm>
          <a:prstGeom prst="rect">
            <a:avLst/>
          </a:prstGeom>
          <a:noFill/>
        </p:spPr>
        <p:txBody>
          <a:bodyPr wrap="none" lIns="91440" tIns="45720" rIns="91440" bIns="45720" rtlCol="0" anchor="t">
            <a:spAutoFit/>
          </a:bodyPr>
          <a:lstStyle/>
          <a:p>
            <a:r>
              <a:rPr lang="en-US" i="1">
                <a:latin typeface="Times New Roman"/>
                <a:cs typeface="Times New Roman"/>
              </a:rPr>
              <a:t>Roberto Lacasa</a:t>
            </a:r>
          </a:p>
          <a:p>
            <a:r>
              <a:rPr lang="en-US">
                <a:latin typeface="Times New Roman"/>
                <a:cs typeface="Times New Roman"/>
              </a:rPr>
              <a:t>Programming</a:t>
            </a:r>
          </a:p>
          <a:p>
            <a:r>
              <a:rPr lang="en-US">
                <a:latin typeface="Times New Roman"/>
                <a:cs typeface="Times New Roman"/>
              </a:rPr>
              <a:t>Engineer</a:t>
            </a:r>
          </a:p>
          <a:p>
            <a:endParaRPr lang="en-US"/>
          </a:p>
        </p:txBody>
      </p:sp>
      <p:pic>
        <p:nvPicPr>
          <p:cNvPr id="6" name="Picture 6">
            <a:extLst>
              <a:ext uri="{FF2B5EF4-FFF2-40B4-BE49-F238E27FC236}">
                <a16:creationId xmlns:a16="http://schemas.microsoft.com/office/drawing/2014/main" id="{D78F6E71-5FE8-2E2A-410E-1038FEAC5E4F}"/>
              </a:ext>
            </a:extLst>
          </p:cNvPr>
          <p:cNvPicPr>
            <a:picLocks noChangeAspect="1"/>
          </p:cNvPicPr>
          <p:nvPr/>
        </p:nvPicPr>
        <p:blipFill>
          <a:blip r:embed="rId4"/>
          <a:stretch>
            <a:fillRect/>
          </a:stretch>
        </p:blipFill>
        <p:spPr>
          <a:xfrm>
            <a:off x="278027" y="1267381"/>
            <a:ext cx="2056715" cy="3167451"/>
          </a:xfrm>
          <a:prstGeom prst="rect">
            <a:avLst/>
          </a:prstGeom>
        </p:spPr>
      </p:pic>
      <p:pic>
        <p:nvPicPr>
          <p:cNvPr id="7" name="Picture 8">
            <a:extLst>
              <a:ext uri="{FF2B5EF4-FFF2-40B4-BE49-F238E27FC236}">
                <a16:creationId xmlns:a16="http://schemas.microsoft.com/office/drawing/2014/main" id="{B57FB9F3-ECB8-4039-48ED-AC335C498165}"/>
              </a:ext>
            </a:extLst>
          </p:cNvPr>
          <p:cNvPicPr>
            <a:picLocks noChangeAspect="1"/>
          </p:cNvPicPr>
          <p:nvPr/>
        </p:nvPicPr>
        <p:blipFill>
          <a:blip r:embed="rId5"/>
          <a:stretch>
            <a:fillRect/>
          </a:stretch>
        </p:blipFill>
        <p:spPr>
          <a:xfrm>
            <a:off x="2577931" y="1252023"/>
            <a:ext cx="2139435" cy="3205893"/>
          </a:xfrm>
          <a:prstGeom prst="rect">
            <a:avLst/>
          </a:prstGeom>
        </p:spPr>
      </p:pic>
      <p:pic>
        <p:nvPicPr>
          <p:cNvPr id="10" name="Picture 10">
            <a:extLst>
              <a:ext uri="{FF2B5EF4-FFF2-40B4-BE49-F238E27FC236}">
                <a16:creationId xmlns:a16="http://schemas.microsoft.com/office/drawing/2014/main" id="{53386C28-B5E2-537F-8C23-F10C8A01BE06}"/>
              </a:ext>
            </a:extLst>
          </p:cNvPr>
          <p:cNvPicPr>
            <a:picLocks noChangeAspect="1"/>
          </p:cNvPicPr>
          <p:nvPr/>
        </p:nvPicPr>
        <p:blipFill>
          <a:blip r:embed="rId6"/>
          <a:stretch>
            <a:fillRect/>
          </a:stretch>
        </p:blipFill>
        <p:spPr>
          <a:xfrm>
            <a:off x="4953000" y="885568"/>
            <a:ext cx="2335084" cy="3563552"/>
          </a:xfrm>
          <a:prstGeom prst="rect">
            <a:avLst/>
          </a:prstGeom>
        </p:spPr>
      </p:pic>
      <p:pic>
        <p:nvPicPr>
          <p:cNvPr id="11" name="Picture 11">
            <a:extLst>
              <a:ext uri="{FF2B5EF4-FFF2-40B4-BE49-F238E27FC236}">
                <a16:creationId xmlns:a16="http://schemas.microsoft.com/office/drawing/2014/main" id="{A9A502B0-C448-90FE-7C91-9C8367523569}"/>
              </a:ext>
            </a:extLst>
          </p:cNvPr>
          <p:cNvPicPr>
            <a:picLocks noChangeAspect="1"/>
          </p:cNvPicPr>
          <p:nvPr/>
        </p:nvPicPr>
        <p:blipFill rotWithShape="1">
          <a:blip r:embed="rId7"/>
          <a:srcRect l="450" r="901" b="20958"/>
          <a:stretch/>
        </p:blipFill>
        <p:spPr>
          <a:xfrm>
            <a:off x="6936946" y="797955"/>
            <a:ext cx="3001053" cy="3625874"/>
          </a:xfrm>
          <a:prstGeom prst="rect">
            <a:avLst/>
          </a:prstGeom>
        </p:spPr>
      </p:pic>
      <p:sp>
        <p:nvSpPr>
          <p:cNvPr id="15" name="TextBox 14">
            <a:extLst>
              <a:ext uri="{FF2B5EF4-FFF2-40B4-BE49-F238E27FC236}">
                <a16:creationId xmlns:a16="http://schemas.microsoft.com/office/drawing/2014/main" id="{8E9468DB-5FAF-4B88-BA36-BBA617C409C4}"/>
              </a:ext>
            </a:extLst>
          </p:cNvPr>
          <p:cNvSpPr txBox="1"/>
          <p:nvPr/>
        </p:nvSpPr>
        <p:spPr>
          <a:xfrm>
            <a:off x="4925121" y="6205239"/>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Dylan Ma</a:t>
            </a:r>
            <a:endParaRPr lang="en-US"/>
          </a:p>
        </p:txBody>
      </p:sp>
    </p:spTree>
    <p:extLst>
      <p:ext uri="{BB962C8B-B14F-4D97-AF65-F5344CB8AC3E}">
        <p14:creationId xmlns:p14="http://schemas.microsoft.com/office/powerpoint/2010/main" val="23193454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9">
            <a:extLst>
              <a:ext uri="{FF2B5EF4-FFF2-40B4-BE49-F238E27FC236}">
                <a16:creationId xmlns:a16="http://schemas.microsoft.com/office/drawing/2014/main" id="{D75D15D5-1EEA-F091-E87B-97F69530FF18}"/>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20</a:t>
            </a:fld>
            <a:endParaRPr lang="en-US"/>
          </a:p>
        </p:txBody>
      </p:sp>
      <p:sp>
        <p:nvSpPr>
          <p:cNvPr id="12" name="TextBox 11">
            <a:extLst>
              <a:ext uri="{FF2B5EF4-FFF2-40B4-BE49-F238E27FC236}">
                <a16:creationId xmlns:a16="http://schemas.microsoft.com/office/drawing/2014/main" id="{99675179-BA43-4AB6-AB90-19290A5314F8}"/>
              </a:ext>
            </a:extLst>
          </p:cNvPr>
          <p:cNvSpPr txBox="1"/>
          <p:nvPr/>
        </p:nvSpPr>
        <p:spPr>
          <a:xfrm>
            <a:off x="-388890" y="4493146"/>
            <a:ext cx="6096000" cy="369332"/>
          </a:xfrm>
          <a:prstGeom prst="rect">
            <a:avLst/>
          </a:prstGeom>
          <a:noFill/>
        </p:spPr>
        <p:txBody>
          <a:bodyPr wrap="square" lIns="91440" tIns="45720" rIns="91440" bIns="45720" anchor="t">
            <a:spAutoFit/>
          </a:bodyPr>
          <a:lstStyle/>
          <a:p>
            <a:pPr algn="ctr"/>
            <a:endParaRPr lang="en-US" u="sng">
              <a:latin typeface="Times New Roman"/>
              <a:cs typeface="Times New Roman"/>
            </a:endParaRPr>
          </a:p>
        </p:txBody>
      </p:sp>
      <p:sp>
        <p:nvSpPr>
          <p:cNvPr id="21" name="TextBox 20">
            <a:extLst>
              <a:ext uri="{FF2B5EF4-FFF2-40B4-BE49-F238E27FC236}">
                <a16:creationId xmlns:a16="http://schemas.microsoft.com/office/drawing/2014/main" id="{DA031012-912F-4F28-9DA9-E6476A0B2C9B}"/>
              </a:ext>
            </a:extLst>
          </p:cNvPr>
          <p:cNvSpPr txBox="1"/>
          <p:nvPr/>
        </p:nvSpPr>
        <p:spPr>
          <a:xfrm>
            <a:off x="4473215" y="1950601"/>
            <a:ext cx="3632531" cy="461665"/>
          </a:xfrm>
          <a:prstGeom prst="rect">
            <a:avLst/>
          </a:prstGeom>
          <a:noFill/>
        </p:spPr>
        <p:txBody>
          <a:bodyPr wrap="square" lIns="91440" tIns="45720" rIns="91440" bIns="45720" rtlCol="0" anchor="t">
            <a:spAutoFit/>
          </a:bodyPr>
          <a:lstStyle/>
          <a:p>
            <a:endParaRPr lang="en-US" sz="2400">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E444E259-65C2-47FA-8635-A5C3245E25AC}"/>
              </a:ext>
            </a:extLst>
          </p:cNvPr>
          <p:cNvSpPr txBox="1"/>
          <p:nvPr/>
        </p:nvSpPr>
        <p:spPr>
          <a:xfrm>
            <a:off x="5783603" y="3306463"/>
            <a:ext cx="4066517" cy="461665"/>
          </a:xfrm>
          <a:prstGeom prst="rect">
            <a:avLst/>
          </a:prstGeom>
          <a:noFill/>
        </p:spPr>
        <p:txBody>
          <a:bodyPr wrap="square" lIns="91440" tIns="45720" rIns="91440" bIns="45720" rtlCol="0" anchor="t">
            <a:spAutoFit/>
          </a:bodyPr>
          <a:lstStyle/>
          <a:p>
            <a:endParaRPr lang="en-US" sz="2400">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825D00CC-48D6-41D0-A127-69019769D5CF}"/>
              </a:ext>
            </a:extLst>
          </p:cNvPr>
          <p:cNvSpPr txBox="1"/>
          <p:nvPr/>
        </p:nvSpPr>
        <p:spPr>
          <a:xfrm>
            <a:off x="7514999" y="4666864"/>
            <a:ext cx="3805733" cy="461665"/>
          </a:xfrm>
          <a:prstGeom prst="rect">
            <a:avLst/>
          </a:prstGeom>
          <a:noFill/>
        </p:spPr>
        <p:txBody>
          <a:bodyPr wrap="square" lIns="91440" tIns="45720" rIns="91440" bIns="45720" rtlCol="0" anchor="t">
            <a:spAutoFit/>
          </a:bodyPr>
          <a:lstStyle/>
          <a:p>
            <a:endParaRPr lang="en-US" sz="2400">
              <a:latin typeface="Times New Roman"/>
              <a:cs typeface="Times New Roman"/>
            </a:endParaRPr>
          </a:p>
        </p:txBody>
      </p:sp>
      <p:sp>
        <p:nvSpPr>
          <p:cNvPr id="13" name="Title 4">
            <a:extLst>
              <a:ext uri="{FF2B5EF4-FFF2-40B4-BE49-F238E27FC236}">
                <a16:creationId xmlns:a16="http://schemas.microsoft.com/office/drawing/2014/main" id="{D9899FD8-080F-1A17-F2CD-B2198D1E9A9E}"/>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a:solidFill>
                  <a:schemeClr val="bg1"/>
                </a:solidFill>
                <a:latin typeface="Arial"/>
                <a:cs typeface="Arial"/>
              </a:rPr>
              <a:t>  </a:t>
            </a:r>
            <a:r>
              <a:rPr lang="en-US" sz="4400" b="1">
                <a:solidFill>
                  <a:schemeClr val="bg1"/>
                </a:solidFill>
                <a:latin typeface="Arial"/>
                <a:cs typeface="Arial"/>
              </a:rPr>
              <a:t>      High Fidelity Concept 1</a:t>
            </a:r>
            <a:endParaRPr lang="en-US" sz="4400">
              <a:solidFill>
                <a:schemeClr val="bg1"/>
              </a:solidFill>
              <a:ea typeface="+mn-lt"/>
              <a:cs typeface="+mn-lt"/>
            </a:endParaRPr>
          </a:p>
        </p:txBody>
      </p:sp>
      <p:pic>
        <p:nvPicPr>
          <p:cNvPr id="14" name="Graphic 8" descr="Idea outline">
            <a:extLst>
              <a:ext uri="{FF2B5EF4-FFF2-40B4-BE49-F238E27FC236}">
                <a16:creationId xmlns:a16="http://schemas.microsoft.com/office/drawing/2014/main" id="{369D4E4D-F296-877E-8095-662B8F7990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4903" y="224590"/>
            <a:ext cx="1024689" cy="994611"/>
          </a:xfrm>
          <a:prstGeom prst="rect">
            <a:avLst/>
          </a:prstGeom>
        </p:spPr>
      </p:pic>
      <p:pic>
        <p:nvPicPr>
          <p:cNvPr id="11" name="Picture 10" descr="Icon">
            <a:extLst>
              <a:ext uri="{FF2B5EF4-FFF2-40B4-BE49-F238E27FC236}">
                <a16:creationId xmlns:a16="http://schemas.microsoft.com/office/drawing/2014/main" id="{D875E5A1-F646-4623-EA21-611A85F26A53}"/>
              </a:ext>
            </a:extLst>
          </p:cNvPr>
          <p:cNvPicPr>
            <a:picLocks noChangeAspect="1"/>
          </p:cNvPicPr>
          <p:nvPr/>
        </p:nvPicPr>
        <p:blipFill>
          <a:blip r:embed="rId5"/>
          <a:stretch>
            <a:fillRect/>
          </a:stretch>
        </p:blipFill>
        <p:spPr>
          <a:xfrm>
            <a:off x="1858176" y="1275519"/>
            <a:ext cx="8862608" cy="4985217"/>
          </a:xfrm>
          <a:prstGeom prst="rect">
            <a:avLst/>
          </a:prstGeom>
        </p:spPr>
      </p:pic>
      <p:sp>
        <p:nvSpPr>
          <p:cNvPr id="20" name="TextBox 19">
            <a:extLst>
              <a:ext uri="{FF2B5EF4-FFF2-40B4-BE49-F238E27FC236}">
                <a16:creationId xmlns:a16="http://schemas.microsoft.com/office/drawing/2014/main" id="{DEB86AAD-E720-4887-B388-321D702277E9}"/>
              </a:ext>
            </a:extLst>
          </p:cNvPr>
          <p:cNvSpPr txBox="1"/>
          <p:nvPr/>
        </p:nvSpPr>
        <p:spPr>
          <a:xfrm>
            <a:off x="4925121" y="6205239"/>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Matthew Lancaster</a:t>
            </a:r>
            <a:endParaRPr lang="en-US"/>
          </a:p>
        </p:txBody>
      </p:sp>
    </p:spTree>
    <p:extLst>
      <p:ext uri="{BB962C8B-B14F-4D97-AF65-F5344CB8AC3E}">
        <p14:creationId xmlns:p14="http://schemas.microsoft.com/office/powerpoint/2010/main" val="12301173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21</a:t>
            </a:fld>
            <a:endParaRPr lang="en-US"/>
          </a:p>
        </p:txBody>
      </p:sp>
      <p:sp>
        <p:nvSpPr>
          <p:cNvPr id="12" name="TextBox 11">
            <a:extLst>
              <a:ext uri="{FF2B5EF4-FFF2-40B4-BE49-F238E27FC236}">
                <a16:creationId xmlns:a16="http://schemas.microsoft.com/office/drawing/2014/main" id="{99675179-BA43-4AB6-AB90-19290A5314F8}"/>
              </a:ext>
            </a:extLst>
          </p:cNvPr>
          <p:cNvSpPr txBox="1"/>
          <p:nvPr/>
        </p:nvSpPr>
        <p:spPr>
          <a:xfrm>
            <a:off x="-388890" y="4493146"/>
            <a:ext cx="6096000" cy="369332"/>
          </a:xfrm>
          <a:prstGeom prst="rect">
            <a:avLst/>
          </a:prstGeom>
          <a:noFill/>
        </p:spPr>
        <p:txBody>
          <a:bodyPr wrap="square" lIns="91440" tIns="45720" rIns="91440" bIns="45720" anchor="t">
            <a:spAutoFit/>
          </a:bodyPr>
          <a:lstStyle/>
          <a:p>
            <a:pPr algn="ctr"/>
            <a:endParaRPr lang="en-US" u="sng">
              <a:latin typeface="Times New Roman"/>
              <a:cs typeface="Times New Roman"/>
            </a:endParaRPr>
          </a:p>
        </p:txBody>
      </p:sp>
      <p:sp>
        <p:nvSpPr>
          <p:cNvPr id="21" name="TextBox 20">
            <a:extLst>
              <a:ext uri="{FF2B5EF4-FFF2-40B4-BE49-F238E27FC236}">
                <a16:creationId xmlns:a16="http://schemas.microsoft.com/office/drawing/2014/main" id="{DA031012-912F-4F28-9DA9-E6476A0B2C9B}"/>
              </a:ext>
            </a:extLst>
          </p:cNvPr>
          <p:cNvSpPr txBox="1"/>
          <p:nvPr/>
        </p:nvSpPr>
        <p:spPr>
          <a:xfrm>
            <a:off x="4473215" y="1950601"/>
            <a:ext cx="3632531" cy="461665"/>
          </a:xfrm>
          <a:prstGeom prst="rect">
            <a:avLst/>
          </a:prstGeom>
          <a:noFill/>
        </p:spPr>
        <p:txBody>
          <a:bodyPr wrap="square" lIns="91440" tIns="45720" rIns="91440" bIns="45720" rtlCol="0" anchor="t">
            <a:spAutoFit/>
          </a:bodyPr>
          <a:lstStyle/>
          <a:p>
            <a:endParaRPr lang="en-US" sz="2400">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E444E259-65C2-47FA-8635-A5C3245E25AC}"/>
              </a:ext>
            </a:extLst>
          </p:cNvPr>
          <p:cNvSpPr txBox="1"/>
          <p:nvPr/>
        </p:nvSpPr>
        <p:spPr>
          <a:xfrm>
            <a:off x="5783603" y="3306463"/>
            <a:ext cx="4066517" cy="461665"/>
          </a:xfrm>
          <a:prstGeom prst="rect">
            <a:avLst/>
          </a:prstGeom>
          <a:noFill/>
        </p:spPr>
        <p:txBody>
          <a:bodyPr wrap="square" lIns="91440" tIns="45720" rIns="91440" bIns="45720" rtlCol="0" anchor="t">
            <a:spAutoFit/>
          </a:bodyPr>
          <a:lstStyle/>
          <a:p>
            <a:endParaRPr lang="en-US" sz="2400">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825D00CC-48D6-41D0-A127-69019769D5CF}"/>
              </a:ext>
            </a:extLst>
          </p:cNvPr>
          <p:cNvSpPr txBox="1"/>
          <p:nvPr/>
        </p:nvSpPr>
        <p:spPr>
          <a:xfrm>
            <a:off x="7514999" y="4666864"/>
            <a:ext cx="3805733" cy="461665"/>
          </a:xfrm>
          <a:prstGeom prst="rect">
            <a:avLst/>
          </a:prstGeom>
          <a:noFill/>
        </p:spPr>
        <p:txBody>
          <a:bodyPr wrap="square" lIns="91440" tIns="45720" rIns="91440" bIns="45720" rtlCol="0" anchor="t">
            <a:spAutoFit/>
          </a:bodyPr>
          <a:lstStyle/>
          <a:p>
            <a:endParaRPr lang="en-US" sz="2400">
              <a:latin typeface="Times New Roman"/>
              <a:cs typeface="Times New Roman"/>
            </a:endParaRPr>
          </a:p>
        </p:txBody>
      </p:sp>
      <p:pic>
        <p:nvPicPr>
          <p:cNvPr id="11" name="Picture 10" descr="Icon">
            <a:extLst>
              <a:ext uri="{FF2B5EF4-FFF2-40B4-BE49-F238E27FC236}">
                <a16:creationId xmlns:a16="http://schemas.microsoft.com/office/drawing/2014/main" id="{D875E5A1-F646-4623-EA21-611A85F26A53}"/>
              </a:ext>
            </a:extLst>
          </p:cNvPr>
          <p:cNvPicPr>
            <a:picLocks noChangeAspect="1"/>
          </p:cNvPicPr>
          <p:nvPr/>
        </p:nvPicPr>
        <p:blipFill>
          <a:blip r:embed="rId3"/>
          <a:stretch>
            <a:fillRect/>
          </a:stretch>
        </p:blipFill>
        <p:spPr>
          <a:xfrm>
            <a:off x="817638" y="-61902"/>
            <a:ext cx="11240250" cy="6322640"/>
          </a:xfrm>
          <a:prstGeom prst="rect">
            <a:avLst/>
          </a:prstGeom>
        </p:spPr>
      </p:pic>
      <p:sp>
        <p:nvSpPr>
          <p:cNvPr id="15" name="TextBox 14">
            <a:extLst>
              <a:ext uri="{FF2B5EF4-FFF2-40B4-BE49-F238E27FC236}">
                <a16:creationId xmlns:a16="http://schemas.microsoft.com/office/drawing/2014/main" id="{B71EC238-FE1D-425D-9132-6DD641F29F6E}"/>
              </a:ext>
            </a:extLst>
          </p:cNvPr>
          <p:cNvSpPr txBox="1"/>
          <p:nvPr/>
        </p:nvSpPr>
        <p:spPr>
          <a:xfrm>
            <a:off x="4925121" y="6205239"/>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Matthew Lancaster</a:t>
            </a:r>
            <a:endParaRPr lang="en-US"/>
          </a:p>
        </p:txBody>
      </p:sp>
    </p:spTree>
    <p:extLst>
      <p:ext uri="{BB962C8B-B14F-4D97-AF65-F5344CB8AC3E}">
        <p14:creationId xmlns:p14="http://schemas.microsoft.com/office/powerpoint/2010/main" val="1047511016"/>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22</a:t>
            </a:fld>
            <a:endParaRPr lang="en-US"/>
          </a:p>
        </p:txBody>
      </p:sp>
      <p:sp>
        <p:nvSpPr>
          <p:cNvPr id="21" name="TextBox 20">
            <a:extLst>
              <a:ext uri="{FF2B5EF4-FFF2-40B4-BE49-F238E27FC236}">
                <a16:creationId xmlns:a16="http://schemas.microsoft.com/office/drawing/2014/main" id="{DA031012-912F-4F28-9DA9-E6476A0B2C9B}"/>
              </a:ext>
            </a:extLst>
          </p:cNvPr>
          <p:cNvSpPr txBox="1"/>
          <p:nvPr/>
        </p:nvSpPr>
        <p:spPr>
          <a:xfrm>
            <a:off x="4473215" y="1950601"/>
            <a:ext cx="3632531" cy="461665"/>
          </a:xfrm>
          <a:prstGeom prst="rect">
            <a:avLst/>
          </a:prstGeom>
          <a:noFill/>
        </p:spPr>
        <p:txBody>
          <a:bodyPr wrap="square" lIns="91440" tIns="45720" rIns="91440" bIns="45720" rtlCol="0" anchor="t">
            <a:spAutoFit/>
          </a:bodyPr>
          <a:lstStyle/>
          <a:p>
            <a:endParaRPr lang="en-US" sz="2400">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E444E259-65C2-47FA-8635-A5C3245E25AC}"/>
              </a:ext>
            </a:extLst>
          </p:cNvPr>
          <p:cNvSpPr txBox="1"/>
          <p:nvPr/>
        </p:nvSpPr>
        <p:spPr>
          <a:xfrm>
            <a:off x="5783603" y="3306463"/>
            <a:ext cx="4066517" cy="461665"/>
          </a:xfrm>
          <a:prstGeom prst="rect">
            <a:avLst/>
          </a:prstGeom>
          <a:noFill/>
        </p:spPr>
        <p:txBody>
          <a:bodyPr wrap="square" lIns="91440" tIns="45720" rIns="91440" bIns="45720" rtlCol="0" anchor="t">
            <a:spAutoFit/>
          </a:bodyPr>
          <a:lstStyle/>
          <a:p>
            <a:endParaRPr lang="en-US" sz="2400">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825D00CC-48D6-41D0-A127-69019769D5CF}"/>
              </a:ext>
            </a:extLst>
          </p:cNvPr>
          <p:cNvSpPr txBox="1"/>
          <p:nvPr/>
        </p:nvSpPr>
        <p:spPr>
          <a:xfrm>
            <a:off x="7514999" y="4666864"/>
            <a:ext cx="3805733" cy="461665"/>
          </a:xfrm>
          <a:prstGeom prst="rect">
            <a:avLst/>
          </a:prstGeom>
          <a:noFill/>
        </p:spPr>
        <p:txBody>
          <a:bodyPr wrap="square" lIns="91440" tIns="45720" rIns="91440" bIns="45720" rtlCol="0" anchor="t">
            <a:spAutoFit/>
          </a:bodyPr>
          <a:lstStyle/>
          <a:p>
            <a:endParaRPr lang="en-US" sz="2400">
              <a:latin typeface="Times New Roman"/>
              <a:cs typeface="Times New Roman"/>
            </a:endParaRPr>
          </a:p>
        </p:txBody>
      </p:sp>
      <p:pic>
        <p:nvPicPr>
          <p:cNvPr id="11" name="Picture 10" descr="Icon">
            <a:extLst>
              <a:ext uri="{FF2B5EF4-FFF2-40B4-BE49-F238E27FC236}">
                <a16:creationId xmlns:a16="http://schemas.microsoft.com/office/drawing/2014/main" id="{D875E5A1-F646-4623-EA21-611A85F26A53}"/>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817638" y="-61902"/>
            <a:ext cx="11240250" cy="6322640"/>
          </a:xfrm>
          <a:prstGeom prst="rect">
            <a:avLst/>
          </a:prstGeom>
        </p:spPr>
      </p:pic>
      <p:sp>
        <p:nvSpPr>
          <p:cNvPr id="13" name="TextBox 12">
            <a:extLst>
              <a:ext uri="{FF2B5EF4-FFF2-40B4-BE49-F238E27FC236}">
                <a16:creationId xmlns:a16="http://schemas.microsoft.com/office/drawing/2014/main" id="{C031AE0B-6C7F-4E95-B584-8C77EC4ACB63}"/>
              </a:ext>
            </a:extLst>
          </p:cNvPr>
          <p:cNvSpPr txBox="1"/>
          <p:nvPr/>
        </p:nvSpPr>
        <p:spPr>
          <a:xfrm>
            <a:off x="4925121" y="6205239"/>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Matthew Lancaster</a:t>
            </a:r>
            <a:endParaRPr lang="en-US"/>
          </a:p>
        </p:txBody>
      </p:sp>
      <p:pic>
        <p:nvPicPr>
          <p:cNvPr id="2" name="Picture 1" descr="Icon">
            <a:extLst>
              <a:ext uri="{FF2B5EF4-FFF2-40B4-BE49-F238E27FC236}">
                <a16:creationId xmlns:a16="http://schemas.microsoft.com/office/drawing/2014/main" id="{E69AF844-C389-713D-FC20-EC8531696859}"/>
              </a:ext>
            </a:extLst>
          </p:cNvPr>
          <p:cNvPicPr>
            <a:picLocks noChangeAspect="1"/>
          </p:cNvPicPr>
          <p:nvPr/>
        </p:nvPicPr>
        <p:blipFill rotWithShape="1">
          <a:blip r:embed="rId5"/>
          <a:srcRect l="3916" t="7864" r="59497" b="32679"/>
          <a:stretch/>
        </p:blipFill>
        <p:spPr>
          <a:xfrm>
            <a:off x="1257904" y="435430"/>
            <a:ext cx="4112381" cy="3759199"/>
          </a:xfrm>
          <a:prstGeom prst="ellipse">
            <a:avLst/>
          </a:prstGeom>
        </p:spPr>
      </p:pic>
    </p:spTree>
    <p:extLst>
      <p:ext uri="{BB962C8B-B14F-4D97-AF65-F5344CB8AC3E}">
        <p14:creationId xmlns:p14="http://schemas.microsoft.com/office/powerpoint/2010/main" val="1383475330"/>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23</a:t>
            </a:fld>
            <a:endParaRPr lang="en-US"/>
          </a:p>
        </p:txBody>
      </p:sp>
      <p:sp>
        <p:nvSpPr>
          <p:cNvPr id="21" name="TextBox 20">
            <a:extLst>
              <a:ext uri="{FF2B5EF4-FFF2-40B4-BE49-F238E27FC236}">
                <a16:creationId xmlns:a16="http://schemas.microsoft.com/office/drawing/2014/main" id="{DA031012-912F-4F28-9DA9-E6476A0B2C9B}"/>
              </a:ext>
            </a:extLst>
          </p:cNvPr>
          <p:cNvSpPr txBox="1"/>
          <p:nvPr/>
        </p:nvSpPr>
        <p:spPr>
          <a:xfrm>
            <a:off x="4473215" y="1950601"/>
            <a:ext cx="3632531" cy="461665"/>
          </a:xfrm>
          <a:prstGeom prst="rect">
            <a:avLst/>
          </a:prstGeom>
          <a:noFill/>
        </p:spPr>
        <p:txBody>
          <a:bodyPr wrap="square" lIns="91440" tIns="45720" rIns="91440" bIns="45720" rtlCol="0" anchor="t">
            <a:spAutoFit/>
          </a:bodyPr>
          <a:lstStyle/>
          <a:p>
            <a:endParaRPr lang="en-US" sz="2400">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E444E259-65C2-47FA-8635-A5C3245E25AC}"/>
              </a:ext>
            </a:extLst>
          </p:cNvPr>
          <p:cNvSpPr txBox="1"/>
          <p:nvPr/>
        </p:nvSpPr>
        <p:spPr>
          <a:xfrm>
            <a:off x="5783603" y="3306463"/>
            <a:ext cx="4066517" cy="461665"/>
          </a:xfrm>
          <a:prstGeom prst="rect">
            <a:avLst/>
          </a:prstGeom>
          <a:noFill/>
        </p:spPr>
        <p:txBody>
          <a:bodyPr wrap="square" lIns="91440" tIns="45720" rIns="91440" bIns="45720" rtlCol="0" anchor="t">
            <a:spAutoFit/>
          </a:bodyPr>
          <a:lstStyle/>
          <a:p>
            <a:endParaRPr lang="en-US" sz="2400">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825D00CC-48D6-41D0-A127-69019769D5CF}"/>
              </a:ext>
            </a:extLst>
          </p:cNvPr>
          <p:cNvSpPr txBox="1"/>
          <p:nvPr/>
        </p:nvSpPr>
        <p:spPr>
          <a:xfrm>
            <a:off x="7514999" y="4666864"/>
            <a:ext cx="3805733" cy="461665"/>
          </a:xfrm>
          <a:prstGeom prst="rect">
            <a:avLst/>
          </a:prstGeom>
          <a:noFill/>
        </p:spPr>
        <p:txBody>
          <a:bodyPr wrap="square" lIns="91440" tIns="45720" rIns="91440" bIns="45720" rtlCol="0" anchor="t">
            <a:spAutoFit/>
          </a:bodyPr>
          <a:lstStyle/>
          <a:p>
            <a:endParaRPr lang="en-US" sz="2400">
              <a:latin typeface="Times New Roman"/>
              <a:cs typeface="Times New Roman"/>
            </a:endParaRPr>
          </a:p>
        </p:txBody>
      </p:sp>
      <p:pic>
        <p:nvPicPr>
          <p:cNvPr id="11" name="Picture 10" descr="Icon">
            <a:extLst>
              <a:ext uri="{FF2B5EF4-FFF2-40B4-BE49-F238E27FC236}">
                <a16:creationId xmlns:a16="http://schemas.microsoft.com/office/drawing/2014/main" id="{D875E5A1-F646-4623-EA21-611A85F26A53}"/>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817638" y="-61902"/>
            <a:ext cx="11240250" cy="6322640"/>
          </a:xfrm>
          <a:prstGeom prst="rect">
            <a:avLst/>
          </a:prstGeom>
        </p:spPr>
      </p:pic>
      <p:sp>
        <p:nvSpPr>
          <p:cNvPr id="9" name="TextBox 8">
            <a:extLst>
              <a:ext uri="{FF2B5EF4-FFF2-40B4-BE49-F238E27FC236}">
                <a16:creationId xmlns:a16="http://schemas.microsoft.com/office/drawing/2014/main" id="{9A76F16E-7EA8-472E-AEF9-157B06891431}"/>
              </a:ext>
            </a:extLst>
          </p:cNvPr>
          <p:cNvSpPr txBox="1"/>
          <p:nvPr/>
        </p:nvSpPr>
        <p:spPr>
          <a:xfrm>
            <a:off x="4925121" y="6205239"/>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Matthew Lancaster</a:t>
            </a:r>
            <a:endParaRPr lang="en-US"/>
          </a:p>
        </p:txBody>
      </p:sp>
      <p:pic>
        <p:nvPicPr>
          <p:cNvPr id="2" name="Picture 1" descr="Icon">
            <a:extLst>
              <a:ext uri="{FF2B5EF4-FFF2-40B4-BE49-F238E27FC236}">
                <a16:creationId xmlns:a16="http://schemas.microsoft.com/office/drawing/2014/main" id="{BCCB7D1C-5365-6FE6-4A03-98540C2836B8}"/>
              </a:ext>
            </a:extLst>
          </p:cNvPr>
          <p:cNvPicPr>
            <a:picLocks noChangeAspect="1"/>
          </p:cNvPicPr>
          <p:nvPr/>
        </p:nvPicPr>
        <p:blipFill rotWithShape="1">
          <a:blip r:embed="rId5"/>
          <a:srcRect l="43333" t="20564" r="33516" b="44787"/>
          <a:stretch/>
        </p:blipFill>
        <p:spPr>
          <a:xfrm>
            <a:off x="5688330" y="1238250"/>
            <a:ext cx="2602230" cy="2190750"/>
          </a:xfrm>
          <a:prstGeom prst="ellipse">
            <a:avLst/>
          </a:prstGeom>
        </p:spPr>
      </p:pic>
    </p:spTree>
    <p:extLst>
      <p:ext uri="{BB962C8B-B14F-4D97-AF65-F5344CB8AC3E}">
        <p14:creationId xmlns:p14="http://schemas.microsoft.com/office/powerpoint/2010/main" val="591531288"/>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24</a:t>
            </a:fld>
            <a:endParaRPr lang="en-US"/>
          </a:p>
        </p:txBody>
      </p:sp>
      <p:sp>
        <p:nvSpPr>
          <p:cNvPr id="21" name="TextBox 20">
            <a:extLst>
              <a:ext uri="{FF2B5EF4-FFF2-40B4-BE49-F238E27FC236}">
                <a16:creationId xmlns:a16="http://schemas.microsoft.com/office/drawing/2014/main" id="{DA031012-912F-4F28-9DA9-E6476A0B2C9B}"/>
              </a:ext>
            </a:extLst>
          </p:cNvPr>
          <p:cNvSpPr txBox="1"/>
          <p:nvPr/>
        </p:nvSpPr>
        <p:spPr>
          <a:xfrm>
            <a:off x="4473215" y="1950601"/>
            <a:ext cx="3632531" cy="461665"/>
          </a:xfrm>
          <a:prstGeom prst="rect">
            <a:avLst/>
          </a:prstGeom>
          <a:noFill/>
        </p:spPr>
        <p:txBody>
          <a:bodyPr wrap="square" lIns="91440" tIns="45720" rIns="91440" bIns="45720" rtlCol="0" anchor="t">
            <a:spAutoFit/>
          </a:bodyPr>
          <a:lstStyle/>
          <a:p>
            <a:endParaRPr lang="en-US" sz="2400">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E444E259-65C2-47FA-8635-A5C3245E25AC}"/>
              </a:ext>
            </a:extLst>
          </p:cNvPr>
          <p:cNvSpPr txBox="1"/>
          <p:nvPr/>
        </p:nvSpPr>
        <p:spPr>
          <a:xfrm>
            <a:off x="5783603" y="3306463"/>
            <a:ext cx="4066517" cy="461665"/>
          </a:xfrm>
          <a:prstGeom prst="rect">
            <a:avLst/>
          </a:prstGeom>
          <a:noFill/>
        </p:spPr>
        <p:txBody>
          <a:bodyPr wrap="square" lIns="91440" tIns="45720" rIns="91440" bIns="45720" rtlCol="0" anchor="t">
            <a:spAutoFit/>
          </a:bodyPr>
          <a:lstStyle/>
          <a:p>
            <a:endParaRPr lang="en-US" sz="2400">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825D00CC-48D6-41D0-A127-69019769D5CF}"/>
              </a:ext>
            </a:extLst>
          </p:cNvPr>
          <p:cNvSpPr txBox="1"/>
          <p:nvPr/>
        </p:nvSpPr>
        <p:spPr>
          <a:xfrm>
            <a:off x="7514999" y="4666864"/>
            <a:ext cx="3805733" cy="461665"/>
          </a:xfrm>
          <a:prstGeom prst="rect">
            <a:avLst/>
          </a:prstGeom>
          <a:noFill/>
        </p:spPr>
        <p:txBody>
          <a:bodyPr wrap="square" lIns="91440" tIns="45720" rIns="91440" bIns="45720" rtlCol="0" anchor="t">
            <a:spAutoFit/>
          </a:bodyPr>
          <a:lstStyle/>
          <a:p>
            <a:endParaRPr lang="en-US" sz="2400">
              <a:latin typeface="Times New Roman"/>
              <a:cs typeface="Times New Roman"/>
            </a:endParaRPr>
          </a:p>
        </p:txBody>
      </p:sp>
      <p:pic>
        <p:nvPicPr>
          <p:cNvPr id="11" name="Picture 10" descr="Icon">
            <a:extLst>
              <a:ext uri="{FF2B5EF4-FFF2-40B4-BE49-F238E27FC236}">
                <a16:creationId xmlns:a16="http://schemas.microsoft.com/office/drawing/2014/main" id="{D875E5A1-F646-4623-EA21-611A85F26A53}"/>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817638" y="-61902"/>
            <a:ext cx="11240250" cy="6322640"/>
          </a:xfrm>
          <a:prstGeom prst="rect">
            <a:avLst/>
          </a:prstGeom>
        </p:spPr>
      </p:pic>
      <p:pic>
        <p:nvPicPr>
          <p:cNvPr id="4" name="Picture 3" descr="Icon">
            <a:extLst>
              <a:ext uri="{FF2B5EF4-FFF2-40B4-BE49-F238E27FC236}">
                <a16:creationId xmlns:a16="http://schemas.microsoft.com/office/drawing/2014/main" id="{2452644C-2A87-E6E2-C7A5-3C872194A61E}"/>
              </a:ext>
            </a:extLst>
          </p:cNvPr>
          <p:cNvPicPr>
            <a:picLocks noChangeAspect="1"/>
          </p:cNvPicPr>
          <p:nvPr/>
        </p:nvPicPr>
        <p:blipFill rotWithShape="1">
          <a:blip r:embed="rId5"/>
          <a:srcRect l="43817" t="38957" r="42539" b="18110"/>
          <a:stretch/>
        </p:blipFill>
        <p:spPr>
          <a:xfrm>
            <a:off x="5742818" y="2395208"/>
            <a:ext cx="1533677" cy="2714546"/>
          </a:xfrm>
          <a:prstGeom prst="ellipse">
            <a:avLst/>
          </a:prstGeom>
        </p:spPr>
      </p:pic>
      <p:sp>
        <p:nvSpPr>
          <p:cNvPr id="9" name="TextBox 8">
            <a:extLst>
              <a:ext uri="{FF2B5EF4-FFF2-40B4-BE49-F238E27FC236}">
                <a16:creationId xmlns:a16="http://schemas.microsoft.com/office/drawing/2014/main" id="{C61C3A91-15B6-4238-91A7-F5B4EBD6515F}"/>
              </a:ext>
            </a:extLst>
          </p:cNvPr>
          <p:cNvSpPr txBox="1"/>
          <p:nvPr/>
        </p:nvSpPr>
        <p:spPr>
          <a:xfrm>
            <a:off x="4925121" y="6205239"/>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Matthew Lancaster</a:t>
            </a:r>
            <a:endParaRPr lang="en-US"/>
          </a:p>
        </p:txBody>
      </p:sp>
    </p:spTree>
    <p:extLst>
      <p:ext uri="{BB962C8B-B14F-4D97-AF65-F5344CB8AC3E}">
        <p14:creationId xmlns:p14="http://schemas.microsoft.com/office/powerpoint/2010/main" val="2094052569"/>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25</a:t>
            </a:fld>
            <a:endParaRPr lang="en-US"/>
          </a:p>
        </p:txBody>
      </p:sp>
      <p:sp>
        <p:nvSpPr>
          <p:cNvPr id="21" name="TextBox 20">
            <a:extLst>
              <a:ext uri="{FF2B5EF4-FFF2-40B4-BE49-F238E27FC236}">
                <a16:creationId xmlns:a16="http://schemas.microsoft.com/office/drawing/2014/main" id="{DA031012-912F-4F28-9DA9-E6476A0B2C9B}"/>
              </a:ext>
            </a:extLst>
          </p:cNvPr>
          <p:cNvSpPr txBox="1"/>
          <p:nvPr/>
        </p:nvSpPr>
        <p:spPr>
          <a:xfrm>
            <a:off x="4473215" y="1950601"/>
            <a:ext cx="3632531" cy="461665"/>
          </a:xfrm>
          <a:prstGeom prst="rect">
            <a:avLst/>
          </a:prstGeom>
          <a:noFill/>
        </p:spPr>
        <p:txBody>
          <a:bodyPr wrap="square" lIns="91440" tIns="45720" rIns="91440" bIns="45720" rtlCol="0" anchor="t">
            <a:spAutoFit/>
          </a:bodyPr>
          <a:lstStyle/>
          <a:p>
            <a:endParaRPr lang="en-US" sz="2400">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E444E259-65C2-47FA-8635-A5C3245E25AC}"/>
              </a:ext>
            </a:extLst>
          </p:cNvPr>
          <p:cNvSpPr txBox="1"/>
          <p:nvPr/>
        </p:nvSpPr>
        <p:spPr>
          <a:xfrm>
            <a:off x="5783603" y="3306463"/>
            <a:ext cx="4066517" cy="461665"/>
          </a:xfrm>
          <a:prstGeom prst="rect">
            <a:avLst/>
          </a:prstGeom>
          <a:noFill/>
        </p:spPr>
        <p:txBody>
          <a:bodyPr wrap="square" lIns="91440" tIns="45720" rIns="91440" bIns="45720" rtlCol="0" anchor="t">
            <a:spAutoFit/>
          </a:bodyPr>
          <a:lstStyle/>
          <a:p>
            <a:endParaRPr lang="en-US" sz="2400">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825D00CC-48D6-41D0-A127-69019769D5CF}"/>
              </a:ext>
            </a:extLst>
          </p:cNvPr>
          <p:cNvSpPr txBox="1"/>
          <p:nvPr/>
        </p:nvSpPr>
        <p:spPr>
          <a:xfrm>
            <a:off x="7514999" y="4666864"/>
            <a:ext cx="3805733" cy="461665"/>
          </a:xfrm>
          <a:prstGeom prst="rect">
            <a:avLst/>
          </a:prstGeom>
          <a:noFill/>
        </p:spPr>
        <p:txBody>
          <a:bodyPr wrap="square" lIns="91440" tIns="45720" rIns="91440" bIns="45720" rtlCol="0" anchor="t">
            <a:spAutoFit/>
          </a:bodyPr>
          <a:lstStyle/>
          <a:p>
            <a:endParaRPr lang="en-US" sz="2400">
              <a:latin typeface="Times New Roman"/>
              <a:cs typeface="Times New Roman"/>
            </a:endParaRPr>
          </a:p>
        </p:txBody>
      </p:sp>
      <p:pic>
        <p:nvPicPr>
          <p:cNvPr id="11" name="Picture 10" descr="Icon">
            <a:extLst>
              <a:ext uri="{FF2B5EF4-FFF2-40B4-BE49-F238E27FC236}">
                <a16:creationId xmlns:a16="http://schemas.microsoft.com/office/drawing/2014/main" id="{D875E5A1-F646-4623-EA21-611A85F26A53}"/>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817638" y="-61902"/>
            <a:ext cx="11240250" cy="6322640"/>
          </a:xfrm>
          <a:prstGeom prst="rect">
            <a:avLst/>
          </a:prstGeom>
        </p:spPr>
      </p:pic>
      <p:pic>
        <p:nvPicPr>
          <p:cNvPr id="4" name="Picture 3" descr="Icon">
            <a:extLst>
              <a:ext uri="{FF2B5EF4-FFF2-40B4-BE49-F238E27FC236}">
                <a16:creationId xmlns:a16="http://schemas.microsoft.com/office/drawing/2014/main" id="{2452644C-2A87-E6E2-C7A5-3C872194A61E}"/>
              </a:ext>
            </a:extLst>
          </p:cNvPr>
          <p:cNvPicPr>
            <a:picLocks noChangeAspect="1"/>
          </p:cNvPicPr>
          <p:nvPr/>
        </p:nvPicPr>
        <p:blipFill rotWithShape="1">
          <a:blip r:embed="rId5"/>
          <a:srcRect l="28408" t="12481" r="15165" b="4192"/>
          <a:stretch/>
        </p:blipFill>
        <p:spPr>
          <a:xfrm>
            <a:off x="4006818" y="725107"/>
            <a:ext cx="6342926" cy="5268434"/>
          </a:xfrm>
          <a:prstGeom prst="ellipse">
            <a:avLst/>
          </a:prstGeom>
        </p:spPr>
      </p:pic>
      <p:sp>
        <p:nvSpPr>
          <p:cNvPr id="9" name="TextBox 8">
            <a:extLst>
              <a:ext uri="{FF2B5EF4-FFF2-40B4-BE49-F238E27FC236}">
                <a16:creationId xmlns:a16="http://schemas.microsoft.com/office/drawing/2014/main" id="{5D95F634-9B23-4B4E-9EFC-0EFD6F26726B}"/>
              </a:ext>
            </a:extLst>
          </p:cNvPr>
          <p:cNvSpPr txBox="1"/>
          <p:nvPr/>
        </p:nvSpPr>
        <p:spPr>
          <a:xfrm>
            <a:off x="4925121" y="6205239"/>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Matthew Lancaster</a:t>
            </a:r>
            <a:endParaRPr lang="en-US"/>
          </a:p>
        </p:txBody>
      </p:sp>
    </p:spTree>
    <p:extLst>
      <p:ext uri="{BB962C8B-B14F-4D97-AF65-F5344CB8AC3E}">
        <p14:creationId xmlns:p14="http://schemas.microsoft.com/office/powerpoint/2010/main" val="3444629764"/>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9">
            <a:extLst>
              <a:ext uri="{FF2B5EF4-FFF2-40B4-BE49-F238E27FC236}">
                <a16:creationId xmlns:a16="http://schemas.microsoft.com/office/drawing/2014/main" id="{D75D15D5-1EEA-F091-E87B-97F69530FF18}"/>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26</a:t>
            </a:fld>
            <a:endParaRPr lang="en-US"/>
          </a:p>
        </p:txBody>
      </p:sp>
      <p:sp>
        <p:nvSpPr>
          <p:cNvPr id="12" name="TextBox 11">
            <a:extLst>
              <a:ext uri="{FF2B5EF4-FFF2-40B4-BE49-F238E27FC236}">
                <a16:creationId xmlns:a16="http://schemas.microsoft.com/office/drawing/2014/main" id="{99675179-BA43-4AB6-AB90-19290A5314F8}"/>
              </a:ext>
            </a:extLst>
          </p:cNvPr>
          <p:cNvSpPr txBox="1"/>
          <p:nvPr/>
        </p:nvSpPr>
        <p:spPr>
          <a:xfrm>
            <a:off x="-388890" y="4493146"/>
            <a:ext cx="6096000" cy="369332"/>
          </a:xfrm>
          <a:prstGeom prst="rect">
            <a:avLst/>
          </a:prstGeom>
          <a:noFill/>
        </p:spPr>
        <p:txBody>
          <a:bodyPr wrap="square" lIns="91440" tIns="45720" rIns="91440" bIns="45720" anchor="t">
            <a:spAutoFit/>
          </a:bodyPr>
          <a:lstStyle/>
          <a:p>
            <a:pPr algn="ctr"/>
            <a:endParaRPr lang="en-US" u="sng">
              <a:latin typeface="Times New Roman"/>
              <a:cs typeface="Times New Roman"/>
            </a:endParaRPr>
          </a:p>
        </p:txBody>
      </p:sp>
      <p:sp>
        <p:nvSpPr>
          <p:cNvPr id="21" name="TextBox 20">
            <a:extLst>
              <a:ext uri="{FF2B5EF4-FFF2-40B4-BE49-F238E27FC236}">
                <a16:creationId xmlns:a16="http://schemas.microsoft.com/office/drawing/2014/main" id="{DA031012-912F-4F28-9DA9-E6476A0B2C9B}"/>
              </a:ext>
            </a:extLst>
          </p:cNvPr>
          <p:cNvSpPr txBox="1"/>
          <p:nvPr/>
        </p:nvSpPr>
        <p:spPr>
          <a:xfrm>
            <a:off x="4473215" y="1950601"/>
            <a:ext cx="3632531" cy="461665"/>
          </a:xfrm>
          <a:prstGeom prst="rect">
            <a:avLst/>
          </a:prstGeom>
          <a:noFill/>
        </p:spPr>
        <p:txBody>
          <a:bodyPr wrap="square" lIns="91440" tIns="45720" rIns="91440" bIns="45720" rtlCol="0" anchor="t">
            <a:spAutoFit/>
          </a:bodyPr>
          <a:lstStyle/>
          <a:p>
            <a:endParaRPr lang="en-US" sz="2400">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E444E259-65C2-47FA-8635-A5C3245E25AC}"/>
              </a:ext>
            </a:extLst>
          </p:cNvPr>
          <p:cNvSpPr txBox="1"/>
          <p:nvPr/>
        </p:nvSpPr>
        <p:spPr>
          <a:xfrm>
            <a:off x="5783603" y="3306463"/>
            <a:ext cx="4066517" cy="461665"/>
          </a:xfrm>
          <a:prstGeom prst="rect">
            <a:avLst/>
          </a:prstGeom>
          <a:noFill/>
        </p:spPr>
        <p:txBody>
          <a:bodyPr wrap="square" lIns="91440" tIns="45720" rIns="91440" bIns="45720" rtlCol="0" anchor="t">
            <a:spAutoFit/>
          </a:bodyPr>
          <a:lstStyle/>
          <a:p>
            <a:endParaRPr lang="en-US" sz="2400">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825D00CC-48D6-41D0-A127-69019769D5CF}"/>
              </a:ext>
            </a:extLst>
          </p:cNvPr>
          <p:cNvSpPr txBox="1"/>
          <p:nvPr/>
        </p:nvSpPr>
        <p:spPr>
          <a:xfrm>
            <a:off x="7514999" y="4666864"/>
            <a:ext cx="3805733" cy="461665"/>
          </a:xfrm>
          <a:prstGeom prst="rect">
            <a:avLst/>
          </a:prstGeom>
          <a:noFill/>
        </p:spPr>
        <p:txBody>
          <a:bodyPr wrap="square" lIns="91440" tIns="45720" rIns="91440" bIns="45720" rtlCol="0" anchor="t">
            <a:spAutoFit/>
          </a:bodyPr>
          <a:lstStyle/>
          <a:p>
            <a:endParaRPr lang="en-US" sz="2400">
              <a:latin typeface="Times New Roman"/>
              <a:cs typeface="Times New Roman"/>
            </a:endParaRPr>
          </a:p>
        </p:txBody>
      </p:sp>
      <p:sp>
        <p:nvSpPr>
          <p:cNvPr id="13" name="Title 4">
            <a:extLst>
              <a:ext uri="{FF2B5EF4-FFF2-40B4-BE49-F238E27FC236}">
                <a16:creationId xmlns:a16="http://schemas.microsoft.com/office/drawing/2014/main" id="{D9899FD8-080F-1A17-F2CD-B2198D1E9A9E}"/>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a:solidFill>
                  <a:schemeClr val="bg1"/>
                </a:solidFill>
                <a:latin typeface="Arial"/>
                <a:cs typeface="Arial"/>
              </a:rPr>
              <a:t>  </a:t>
            </a:r>
            <a:r>
              <a:rPr lang="en-US" sz="4400" b="1">
                <a:solidFill>
                  <a:schemeClr val="bg1"/>
                </a:solidFill>
                <a:latin typeface="Arial"/>
                <a:cs typeface="Arial"/>
              </a:rPr>
              <a:t>      High Fidelity Concept 2</a:t>
            </a:r>
            <a:endParaRPr lang="en-US" sz="4400">
              <a:solidFill>
                <a:schemeClr val="bg1"/>
              </a:solidFill>
              <a:ea typeface="+mn-lt"/>
              <a:cs typeface="+mn-lt"/>
            </a:endParaRPr>
          </a:p>
        </p:txBody>
      </p:sp>
      <p:pic>
        <p:nvPicPr>
          <p:cNvPr id="14" name="Graphic 8" descr="Idea outline">
            <a:extLst>
              <a:ext uri="{FF2B5EF4-FFF2-40B4-BE49-F238E27FC236}">
                <a16:creationId xmlns:a16="http://schemas.microsoft.com/office/drawing/2014/main" id="{369D4E4D-F296-877E-8095-662B8F7990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4903" y="224590"/>
            <a:ext cx="1024689" cy="994611"/>
          </a:xfrm>
          <a:prstGeom prst="rect">
            <a:avLst/>
          </a:prstGeom>
        </p:spPr>
      </p:pic>
      <p:pic>
        <p:nvPicPr>
          <p:cNvPr id="4" name="Picture 5" descr="A picture containing toy&#10;&#10;Description automatically generated">
            <a:extLst>
              <a:ext uri="{FF2B5EF4-FFF2-40B4-BE49-F238E27FC236}">
                <a16:creationId xmlns:a16="http://schemas.microsoft.com/office/drawing/2014/main" id="{27A25237-F478-E3A1-A03C-9D301788165E}"/>
              </a:ext>
            </a:extLst>
          </p:cNvPr>
          <p:cNvPicPr>
            <a:picLocks noChangeAspect="1"/>
          </p:cNvPicPr>
          <p:nvPr/>
        </p:nvPicPr>
        <p:blipFill>
          <a:blip r:embed="rId5"/>
          <a:stretch>
            <a:fillRect/>
          </a:stretch>
        </p:blipFill>
        <p:spPr>
          <a:xfrm>
            <a:off x="1369592" y="1245007"/>
            <a:ext cx="8967523" cy="5046241"/>
          </a:xfrm>
          <a:prstGeom prst="rect">
            <a:avLst/>
          </a:prstGeom>
        </p:spPr>
      </p:pic>
      <p:sp>
        <p:nvSpPr>
          <p:cNvPr id="15" name="TextBox 14">
            <a:extLst>
              <a:ext uri="{FF2B5EF4-FFF2-40B4-BE49-F238E27FC236}">
                <a16:creationId xmlns:a16="http://schemas.microsoft.com/office/drawing/2014/main" id="{4DB27C21-472D-4B43-ADBC-A2F02E3189F7}"/>
              </a:ext>
            </a:extLst>
          </p:cNvPr>
          <p:cNvSpPr txBox="1"/>
          <p:nvPr/>
        </p:nvSpPr>
        <p:spPr>
          <a:xfrm>
            <a:off x="4925121" y="6205239"/>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Matthew Lancaster</a:t>
            </a:r>
            <a:endParaRPr lang="en-US"/>
          </a:p>
        </p:txBody>
      </p:sp>
    </p:spTree>
    <p:extLst>
      <p:ext uri="{BB962C8B-B14F-4D97-AF65-F5344CB8AC3E}">
        <p14:creationId xmlns:p14="http://schemas.microsoft.com/office/powerpoint/2010/main" val="30596095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27</a:t>
            </a:fld>
            <a:endParaRPr lang="en-US"/>
          </a:p>
        </p:txBody>
      </p:sp>
      <p:sp>
        <p:nvSpPr>
          <p:cNvPr id="12" name="TextBox 11">
            <a:extLst>
              <a:ext uri="{FF2B5EF4-FFF2-40B4-BE49-F238E27FC236}">
                <a16:creationId xmlns:a16="http://schemas.microsoft.com/office/drawing/2014/main" id="{99675179-BA43-4AB6-AB90-19290A5314F8}"/>
              </a:ext>
            </a:extLst>
          </p:cNvPr>
          <p:cNvSpPr txBox="1"/>
          <p:nvPr/>
        </p:nvSpPr>
        <p:spPr>
          <a:xfrm>
            <a:off x="-388890" y="4493146"/>
            <a:ext cx="6096000" cy="369332"/>
          </a:xfrm>
          <a:prstGeom prst="rect">
            <a:avLst/>
          </a:prstGeom>
          <a:noFill/>
        </p:spPr>
        <p:txBody>
          <a:bodyPr wrap="square" lIns="91440" tIns="45720" rIns="91440" bIns="45720" anchor="t">
            <a:spAutoFit/>
          </a:bodyPr>
          <a:lstStyle/>
          <a:p>
            <a:pPr algn="ctr"/>
            <a:endParaRPr lang="en-US" u="sng">
              <a:latin typeface="Times New Roman"/>
              <a:cs typeface="Times New Roman"/>
            </a:endParaRPr>
          </a:p>
        </p:txBody>
      </p:sp>
      <p:sp>
        <p:nvSpPr>
          <p:cNvPr id="21" name="TextBox 20">
            <a:extLst>
              <a:ext uri="{FF2B5EF4-FFF2-40B4-BE49-F238E27FC236}">
                <a16:creationId xmlns:a16="http://schemas.microsoft.com/office/drawing/2014/main" id="{DA031012-912F-4F28-9DA9-E6476A0B2C9B}"/>
              </a:ext>
            </a:extLst>
          </p:cNvPr>
          <p:cNvSpPr txBox="1"/>
          <p:nvPr/>
        </p:nvSpPr>
        <p:spPr>
          <a:xfrm>
            <a:off x="4473215" y="1950601"/>
            <a:ext cx="3632531" cy="461665"/>
          </a:xfrm>
          <a:prstGeom prst="rect">
            <a:avLst/>
          </a:prstGeom>
          <a:noFill/>
        </p:spPr>
        <p:txBody>
          <a:bodyPr wrap="square" lIns="91440" tIns="45720" rIns="91440" bIns="45720" rtlCol="0" anchor="t">
            <a:spAutoFit/>
          </a:bodyPr>
          <a:lstStyle/>
          <a:p>
            <a:endParaRPr lang="en-US" sz="2400">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E444E259-65C2-47FA-8635-A5C3245E25AC}"/>
              </a:ext>
            </a:extLst>
          </p:cNvPr>
          <p:cNvSpPr txBox="1"/>
          <p:nvPr/>
        </p:nvSpPr>
        <p:spPr>
          <a:xfrm>
            <a:off x="5783603" y="3306463"/>
            <a:ext cx="4066517" cy="461665"/>
          </a:xfrm>
          <a:prstGeom prst="rect">
            <a:avLst/>
          </a:prstGeom>
          <a:noFill/>
        </p:spPr>
        <p:txBody>
          <a:bodyPr wrap="square" lIns="91440" tIns="45720" rIns="91440" bIns="45720" rtlCol="0" anchor="t">
            <a:spAutoFit/>
          </a:bodyPr>
          <a:lstStyle/>
          <a:p>
            <a:endParaRPr lang="en-US" sz="2400">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825D00CC-48D6-41D0-A127-69019769D5CF}"/>
              </a:ext>
            </a:extLst>
          </p:cNvPr>
          <p:cNvSpPr txBox="1"/>
          <p:nvPr/>
        </p:nvSpPr>
        <p:spPr>
          <a:xfrm>
            <a:off x="7514999" y="4666864"/>
            <a:ext cx="3805733" cy="461665"/>
          </a:xfrm>
          <a:prstGeom prst="rect">
            <a:avLst/>
          </a:prstGeom>
          <a:noFill/>
        </p:spPr>
        <p:txBody>
          <a:bodyPr wrap="square" lIns="91440" tIns="45720" rIns="91440" bIns="45720" rtlCol="0" anchor="t">
            <a:spAutoFit/>
          </a:bodyPr>
          <a:lstStyle/>
          <a:p>
            <a:endParaRPr lang="en-US" sz="2400">
              <a:latin typeface="Times New Roman"/>
              <a:cs typeface="Times New Roman"/>
            </a:endParaRPr>
          </a:p>
        </p:txBody>
      </p:sp>
      <p:pic>
        <p:nvPicPr>
          <p:cNvPr id="4" name="Picture 5" descr="A picture containing toy&#10;&#10;Description automatically generated">
            <a:extLst>
              <a:ext uri="{FF2B5EF4-FFF2-40B4-BE49-F238E27FC236}">
                <a16:creationId xmlns:a16="http://schemas.microsoft.com/office/drawing/2014/main" id="{27A25237-F478-E3A1-A03C-9D301788165E}"/>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78999" y="-299590"/>
            <a:ext cx="12032122" cy="6770765"/>
          </a:xfrm>
          <a:prstGeom prst="rect">
            <a:avLst/>
          </a:prstGeom>
        </p:spPr>
      </p:pic>
      <p:pic>
        <p:nvPicPr>
          <p:cNvPr id="2" name="Picture 5" descr="A picture containing toy">
            <a:extLst>
              <a:ext uri="{FF2B5EF4-FFF2-40B4-BE49-F238E27FC236}">
                <a16:creationId xmlns:a16="http://schemas.microsoft.com/office/drawing/2014/main" id="{F66B2A25-2E65-4B15-8C6A-48EC63EC877F}"/>
              </a:ext>
            </a:extLst>
          </p:cNvPr>
          <p:cNvPicPr>
            <a:picLocks noChangeAspect="1"/>
          </p:cNvPicPr>
          <p:nvPr/>
        </p:nvPicPr>
        <p:blipFill rotWithShape="1">
          <a:blip r:embed="rId5"/>
          <a:srcRect l="27042" t="4424" r="44010" b="62069"/>
          <a:stretch/>
        </p:blipFill>
        <p:spPr>
          <a:xfrm>
            <a:off x="3432733" y="0"/>
            <a:ext cx="3483139" cy="2268638"/>
          </a:xfrm>
          <a:prstGeom prst="ellipse">
            <a:avLst/>
          </a:prstGeom>
        </p:spPr>
      </p:pic>
      <p:sp>
        <p:nvSpPr>
          <p:cNvPr id="15" name="TextBox 14">
            <a:extLst>
              <a:ext uri="{FF2B5EF4-FFF2-40B4-BE49-F238E27FC236}">
                <a16:creationId xmlns:a16="http://schemas.microsoft.com/office/drawing/2014/main" id="{95752E2B-5315-4EF2-B4E6-D3ECA8517F04}"/>
              </a:ext>
            </a:extLst>
          </p:cNvPr>
          <p:cNvSpPr txBox="1"/>
          <p:nvPr/>
        </p:nvSpPr>
        <p:spPr>
          <a:xfrm>
            <a:off x="4925121" y="6205239"/>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Matthew Lancaster</a:t>
            </a:r>
            <a:endParaRPr lang="en-US"/>
          </a:p>
        </p:txBody>
      </p:sp>
    </p:spTree>
    <p:extLst>
      <p:ext uri="{BB962C8B-B14F-4D97-AF65-F5344CB8AC3E}">
        <p14:creationId xmlns:p14="http://schemas.microsoft.com/office/powerpoint/2010/main" val="3600228609"/>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28</a:t>
            </a:fld>
            <a:endParaRPr lang="en-US"/>
          </a:p>
        </p:txBody>
      </p:sp>
      <p:sp>
        <p:nvSpPr>
          <p:cNvPr id="12" name="TextBox 11">
            <a:extLst>
              <a:ext uri="{FF2B5EF4-FFF2-40B4-BE49-F238E27FC236}">
                <a16:creationId xmlns:a16="http://schemas.microsoft.com/office/drawing/2014/main" id="{99675179-BA43-4AB6-AB90-19290A5314F8}"/>
              </a:ext>
            </a:extLst>
          </p:cNvPr>
          <p:cNvSpPr txBox="1"/>
          <p:nvPr/>
        </p:nvSpPr>
        <p:spPr>
          <a:xfrm>
            <a:off x="-388890" y="4493146"/>
            <a:ext cx="6096000" cy="369332"/>
          </a:xfrm>
          <a:prstGeom prst="rect">
            <a:avLst/>
          </a:prstGeom>
          <a:noFill/>
        </p:spPr>
        <p:txBody>
          <a:bodyPr wrap="square" lIns="91440" tIns="45720" rIns="91440" bIns="45720" anchor="t">
            <a:spAutoFit/>
          </a:bodyPr>
          <a:lstStyle/>
          <a:p>
            <a:pPr algn="ctr"/>
            <a:endParaRPr lang="en-US" u="sng">
              <a:latin typeface="Times New Roman"/>
              <a:cs typeface="Times New Roman"/>
            </a:endParaRPr>
          </a:p>
        </p:txBody>
      </p:sp>
      <p:sp>
        <p:nvSpPr>
          <p:cNvPr id="21" name="TextBox 20">
            <a:extLst>
              <a:ext uri="{FF2B5EF4-FFF2-40B4-BE49-F238E27FC236}">
                <a16:creationId xmlns:a16="http://schemas.microsoft.com/office/drawing/2014/main" id="{DA031012-912F-4F28-9DA9-E6476A0B2C9B}"/>
              </a:ext>
            </a:extLst>
          </p:cNvPr>
          <p:cNvSpPr txBox="1"/>
          <p:nvPr/>
        </p:nvSpPr>
        <p:spPr>
          <a:xfrm>
            <a:off x="4473215" y="1950601"/>
            <a:ext cx="3632531" cy="461665"/>
          </a:xfrm>
          <a:prstGeom prst="rect">
            <a:avLst/>
          </a:prstGeom>
          <a:noFill/>
        </p:spPr>
        <p:txBody>
          <a:bodyPr wrap="square" lIns="91440" tIns="45720" rIns="91440" bIns="45720" rtlCol="0" anchor="t">
            <a:spAutoFit/>
          </a:bodyPr>
          <a:lstStyle/>
          <a:p>
            <a:endParaRPr lang="en-US" sz="2400">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E444E259-65C2-47FA-8635-A5C3245E25AC}"/>
              </a:ext>
            </a:extLst>
          </p:cNvPr>
          <p:cNvSpPr txBox="1"/>
          <p:nvPr/>
        </p:nvSpPr>
        <p:spPr>
          <a:xfrm>
            <a:off x="5783603" y="3306463"/>
            <a:ext cx="4066517" cy="461665"/>
          </a:xfrm>
          <a:prstGeom prst="rect">
            <a:avLst/>
          </a:prstGeom>
          <a:noFill/>
        </p:spPr>
        <p:txBody>
          <a:bodyPr wrap="square" lIns="91440" tIns="45720" rIns="91440" bIns="45720" rtlCol="0" anchor="t">
            <a:spAutoFit/>
          </a:bodyPr>
          <a:lstStyle/>
          <a:p>
            <a:endParaRPr lang="en-US" sz="2400">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825D00CC-48D6-41D0-A127-69019769D5CF}"/>
              </a:ext>
            </a:extLst>
          </p:cNvPr>
          <p:cNvSpPr txBox="1"/>
          <p:nvPr/>
        </p:nvSpPr>
        <p:spPr>
          <a:xfrm>
            <a:off x="7514999" y="4666864"/>
            <a:ext cx="3805733" cy="461665"/>
          </a:xfrm>
          <a:prstGeom prst="rect">
            <a:avLst/>
          </a:prstGeom>
          <a:noFill/>
        </p:spPr>
        <p:txBody>
          <a:bodyPr wrap="square" lIns="91440" tIns="45720" rIns="91440" bIns="45720" rtlCol="0" anchor="t">
            <a:spAutoFit/>
          </a:bodyPr>
          <a:lstStyle/>
          <a:p>
            <a:endParaRPr lang="en-US" sz="2400">
              <a:latin typeface="Times New Roman"/>
              <a:cs typeface="Times New Roman"/>
            </a:endParaRPr>
          </a:p>
        </p:txBody>
      </p:sp>
      <p:pic>
        <p:nvPicPr>
          <p:cNvPr id="4" name="Picture 5" descr="A picture containing toy&#10;&#10;Description automatically generated">
            <a:extLst>
              <a:ext uri="{FF2B5EF4-FFF2-40B4-BE49-F238E27FC236}">
                <a16:creationId xmlns:a16="http://schemas.microsoft.com/office/drawing/2014/main" id="{27A25237-F478-E3A1-A03C-9D301788165E}"/>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78999" y="-299590"/>
            <a:ext cx="12032122" cy="6770765"/>
          </a:xfrm>
          <a:prstGeom prst="rect">
            <a:avLst/>
          </a:prstGeom>
        </p:spPr>
      </p:pic>
      <p:pic>
        <p:nvPicPr>
          <p:cNvPr id="2" name="Picture 5" descr="A picture containing toy">
            <a:extLst>
              <a:ext uri="{FF2B5EF4-FFF2-40B4-BE49-F238E27FC236}">
                <a16:creationId xmlns:a16="http://schemas.microsoft.com/office/drawing/2014/main" id="{F66B2A25-2E65-4B15-8C6A-48EC63EC877F}"/>
              </a:ext>
            </a:extLst>
          </p:cNvPr>
          <p:cNvPicPr>
            <a:picLocks noChangeAspect="1"/>
          </p:cNvPicPr>
          <p:nvPr/>
        </p:nvPicPr>
        <p:blipFill rotWithShape="1">
          <a:blip r:embed="rId5"/>
          <a:srcRect l="39361" t="36722" r="49240" b="9930"/>
          <a:stretch/>
        </p:blipFill>
        <p:spPr>
          <a:xfrm>
            <a:off x="4914900" y="2186758"/>
            <a:ext cx="1371600" cy="3612061"/>
          </a:xfrm>
          <a:prstGeom prst="ellipse">
            <a:avLst/>
          </a:prstGeom>
        </p:spPr>
      </p:pic>
      <p:sp>
        <p:nvSpPr>
          <p:cNvPr id="11" name="TextBox 10">
            <a:extLst>
              <a:ext uri="{FF2B5EF4-FFF2-40B4-BE49-F238E27FC236}">
                <a16:creationId xmlns:a16="http://schemas.microsoft.com/office/drawing/2014/main" id="{32F2A17A-59A8-46CA-8198-024393067F16}"/>
              </a:ext>
            </a:extLst>
          </p:cNvPr>
          <p:cNvSpPr txBox="1"/>
          <p:nvPr/>
        </p:nvSpPr>
        <p:spPr>
          <a:xfrm>
            <a:off x="4925121" y="6205239"/>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Matthew Lancaster</a:t>
            </a:r>
            <a:endParaRPr lang="en-US"/>
          </a:p>
        </p:txBody>
      </p:sp>
    </p:spTree>
    <p:extLst>
      <p:ext uri="{BB962C8B-B14F-4D97-AF65-F5344CB8AC3E}">
        <p14:creationId xmlns:p14="http://schemas.microsoft.com/office/powerpoint/2010/main" val="2650508905"/>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29</a:t>
            </a:fld>
            <a:endParaRPr lang="en-US"/>
          </a:p>
        </p:txBody>
      </p:sp>
      <p:sp>
        <p:nvSpPr>
          <p:cNvPr id="12" name="TextBox 11">
            <a:extLst>
              <a:ext uri="{FF2B5EF4-FFF2-40B4-BE49-F238E27FC236}">
                <a16:creationId xmlns:a16="http://schemas.microsoft.com/office/drawing/2014/main" id="{99675179-BA43-4AB6-AB90-19290A5314F8}"/>
              </a:ext>
            </a:extLst>
          </p:cNvPr>
          <p:cNvSpPr txBox="1"/>
          <p:nvPr/>
        </p:nvSpPr>
        <p:spPr>
          <a:xfrm>
            <a:off x="-388890" y="4493146"/>
            <a:ext cx="6096000" cy="369332"/>
          </a:xfrm>
          <a:prstGeom prst="rect">
            <a:avLst/>
          </a:prstGeom>
          <a:noFill/>
        </p:spPr>
        <p:txBody>
          <a:bodyPr wrap="square" lIns="91440" tIns="45720" rIns="91440" bIns="45720" anchor="t">
            <a:spAutoFit/>
          </a:bodyPr>
          <a:lstStyle/>
          <a:p>
            <a:pPr algn="ctr"/>
            <a:endParaRPr lang="en-US" u="sng">
              <a:latin typeface="Times New Roman"/>
              <a:cs typeface="Times New Roman"/>
            </a:endParaRPr>
          </a:p>
        </p:txBody>
      </p:sp>
      <p:sp>
        <p:nvSpPr>
          <p:cNvPr id="21" name="TextBox 20">
            <a:extLst>
              <a:ext uri="{FF2B5EF4-FFF2-40B4-BE49-F238E27FC236}">
                <a16:creationId xmlns:a16="http://schemas.microsoft.com/office/drawing/2014/main" id="{DA031012-912F-4F28-9DA9-E6476A0B2C9B}"/>
              </a:ext>
            </a:extLst>
          </p:cNvPr>
          <p:cNvSpPr txBox="1"/>
          <p:nvPr/>
        </p:nvSpPr>
        <p:spPr>
          <a:xfrm>
            <a:off x="4473215" y="1950601"/>
            <a:ext cx="3632531" cy="461665"/>
          </a:xfrm>
          <a:prstGeom prst="rect">
            <a:avLst/>
          </a:prstGeom>
          <a:noFill/>
        </p:spPr>
        <p:txBody>
          <a:bodyPr wrap="square" lIns="91440" tIns="45720" rIns="91440" bIns="45720" rtlCol="0" anchor="t">
            <a:spAutoFit/>
          </a:bodyPr>
          <a:lstStyle/>
          <a:p>
            <a:endParaRPr lang="en-US" sz="2400">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E444E259-65C2-47FA-8635-A5C3245E25AC}"/>
              </a:ext>
            </a:extLst>
          </p:cNvPr>
          <p:cNvSpPr txBox="1"/>
          <p:nvPr/>
        </p:nvSpPr>
        <p:spPr>
          <a:xfrm>
            <a:off x="5783603" y="3306463"/>
            <a:ext cx="4066517" cy="461665"/>
          </a:xfrm>
          <a:prstGeom prst="rect">
            <a:avLst/>
          </a:prstGeom>
          <a:noFill/>
        </p:spPr>
        <p:txBody>
          <a:bodyPr wrap="square" lIns="91440" tIns="45720" rIns="91440" bIns="45720" rtlCol="0" anchor="t">
            <a:spAutoFit/>
          </a:bodyPr>
          <a:lstStyle/>
          <a:p>
            <a:endParaRPr lang="en-US" sz="2400">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825D00CC-48D6-41D0-A127-69019769D5CF}"/>
              </a:ext>
            </a:extLst>
          </p:cNvPr>
          <p:cNvSpPr txBox="1"/>
          <p:nvPr/>
        </p:nvSpPr>
        <p:spPr>
          <a:xfrm>
            <a:off x="7514999" y="4666864"/>
            <a:ext cx="3805733" cy="461665"/>
          </a:xfrm>
          <a:prstGeom prst="rect">
            <a:avLst/>
          </a:prstGeom>
          <a:noFill/>
        </p:spPr>
        <p:txBody>
          <a:bodyPr wrap="square" lIns="91440" tIns="45720" rIns="91440" bIns="45720" rtlCol="0" anchor="t">
            <a:spAutoFit/>
          </a:bodyPr>
          <a:lstStyle/>
          <a:p>
            <a:endParaRPr lang="en-US" sz="2400">
              <a:latin typeface="Times New Roman"/>
              <a:cs typeface="Times New Roman"/>
            </a:endParaRPr>
          </a:p>
        </p:txBody>
      </p:sp>
      <p:pic>
        <p:nvPicPr>
          <p:cNvPr id="4" name="Picture 5" descr="A picture containing toy&#10;&#10;Description automatically generated">
            <a:extLst>
              <a:ext uri="{FF2B5EF4-FFF2-40B4-BE49-F238E27FC236}">
                <a16:creationId xmlns:a16="http://schemas.microsoft.com/office/drawing/2014/main" id="{27A25237-F478-E3A1-A03C-9D301788165E}"/>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78999" y="-299590"/>
            <a:ext cx="12032122" cy="6770765"/>
          </a:xfrm>
          <a:prstGeom prst="rect">
            <a:avLst/>
          </a:prstGeom>
        </p:spPr>
      </p:pic>
      <p:pic>
        <p:nvPicPr>
          <p:cNvPr id="2" name="Picture 5" descr="A picture containing toy">
            <a:extLst>
              <a:ext uri="{FF2B5EF4-FFF2-40B4-BE49-F238E27FC236}">
                <a16:creationId xmlns:a16="http://schemas.microsoft.com/office/drawing/2014/main" id="{F66B2A25-2E65-4B15-8C6A-48EC63EC877F}"/>
              </a:ext>
            </a:extLst>
          </p:cNvPr>
          <p:cNvPicPr>
            <a:picLocks noChangeAspect="1"/>
          </p:cNvPicPr>
          <p:nvPr/>
        </p:nvPicPr>
        <p:blipFill rotWithShape="1">
          <a:blip r:embed="rId5"/>
          <a:srcRect l="49791" t="25472" r="30748" b="11166"/>
          <a:stretch/>
        </p:blipFill>
        <p:spPr>
          <a:xfrm>
            <a:off x="6169783" y="1424941"/>
            <a:ext cx="2341756" cy="4290059"/>
          </a:xfrm>
          <a:prstGeom prst="ellipse">
            <a:avLst/>
          </a:prstGeom>
        </p:spPr>
      </p:pic>
      <p:sp>
        <p:nvSpPr>
          <p:cNvPr id="11" name="TextBox 10">
            <a:extLst>
              <a:ext uri="{FF2B5EF4-FFF2-40B4-BE49-F238E27FC236}">
                <a16:creationId xmlns:a16="http://schemas.microsoft.com/office/drawing/2014/main" id="{647EE2FC-7AF7-4034-B245-4948EC8F49EC}"/>
              </a:ext>
            </a:extLst>
          </p:cNvPr>
          <p:cNvSpPr txBox="1"/>
          <p:nvPr/>
        </p:nvSpPr>
        <p:spPr>
          <a:xfrm>
            <a:off x="4925121" y="6205239"/>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Matthew Lancaster</a:t>
            </a:r>
            <a:endParaRPr lang="en-US"/>
          </a:p>
        </p:txBody>
      </p:sp>
    </p:spTree>
    <p:extLst>
      <p:ext uri="{BB962C8B-B14F-4D97-AF65-F5344CB8AC3E}">
        <p14:creationId xmlns:p14="http://schemas.microsoft.com/office/powerpoint/2010/main" val="3759098524"/>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a:extLst>
              <a:ext uri="{FF2B5EF4-FFF2-40B4-BE49-F238E27FC236}">
                <a16:creationId xmlns:a16="http://schemas.microsoft.com/office/drawing/2014/main" id="{6F300834-6F37-FD97-4F67-31931F382587}"/>
              </a:ext>
            </a:extLst>
          </p:cNvPr>
          <p:cNvPicPr>
            <a:picLocks noGrp="1" noChangeAspect="1"/>
          </p:cNvPicPr>
          <p:nvPr>
            <p:ph sz="quarter" idx="11"/>
          </p:nvPr>
        </p:nvPicPr>
        <p:blipFill rotWithShape="1">
          <a:blip r:embed="rId3"/>
          <a:srcRect t="403" r="-966" b="21774"/>
          <a:stretch/>
        </p:blipFill>
        <p:spPr>
          <a:xfrm>
            <a:off x="8372854" y="1748553"/>
            <a:ext cx="2247409" cy="2338497"/>
          </a:xfrm>
        </p:spPr>
      </p:pic>
      <p:sp>
        <p:nvSpPr>
          <p:cNvPr id="3" name="Slide Number Placeholder 2">
            <a:extLst>
              <a:ext uri="{FF2B5EF4-FFF2-40B4-BE49-F238E27FC236}">
                <a16:creationId xmlns:a16="http://schemas.microsoft.com/office/drawing/2014/main" id="{75991601-FC12-4929-A276-FFB7E4646B34}"/>
              </a:ext>
            </a:extLst>
          </p:cNvPr>
          <p:cNvSpPr>
            <a:spLocks noGrp="1"/>
          </p:cNvSpPr>
          <p:nvPr>
            <p:ph type="sldNum" sz="quarter" idx="4"/>
          </p:nvPr>
        </p:nvSpPr>
        <p:spPr/>
        <p:txBody>
          <a:bodyPr/>
          <a:lstStyle/>
          <a:p>
            <a:fld id="{6F1FABC0-072B-4F22-8F9B-95A9D10B0206}" type="slidenum">
              <a:rPr lang="en-US" dirty="0" smtClean="0"/>
              <a:pPr/>
              <a:t>3</a:t>
            </a:fld>
            <a:endParaRPr lang="en-US"/>
          </a:p>
        </p:txBody>
      </p:sp>
      <p:sp>
        <p:nvSpPr>
          <p:cNvPr id="4" name="TextBox 3">
            <a:extLst>
              <a:ext uri="{FF2B5EF4-FFF2-40B4-BE49-F238E27FC236}">
                <a16:creationId xmlns:a16="http://schemas.microsoft.com/office/drawing/2014/main" id="{AA336630-A30B-4E2A-9736-EC71702DD595}"/>
              </a:ext>
            </a:extLst>
          </p:cNvPr>
          <p:cNvSpPr txBox="1"/>
          <p:nvPr/>
        </p:nvSpPr>
        <p:spPr>
          <a:xfrm>
            <a:off x="1488673" y="4202113"/>
            <a:ext cx="2973955" cy="1200329"/>
          </a:xfrm>
          <a:prstGeom prst="rect">
            <a:avLst/>
          </a:prstGeom>
          <a:noFill/>
        </p:spPr>
        <p:txBody>
          <a:bodyPr wrap="none" lIns="91440" tIns="45720" rIns="91440" bIns="45720" rtlCol="0" anchor="t">
            <a:spAutoFit/>
          </a:bodyPr>
          <a:lstStyle/>
          <a:p>
            <a:r>
              <a:rPr lang="en-US" u="sng">
                <a:latin typeface="Times New Roman"/>
                <a:cs typeface="Times New Roman"/>
              </a:rPr>
              <a:t>Engineering Mentor</a:t>
            </a:r>
          </a:p>
          <a:p>
            <a:r>
              <a:rPr lang="en-US" i="1">
                <a:latin typeface="Times New Roman"/>
                <a:cs typeface="Times New Roman"/>
              </a:rPr>
              <a:t>Alicia Washington</a:t>
            </a:r>
          </a:p>
          <a:p>
            <a:r>
              <a:rPr lang="en-US">
                <a:latin typeface="Times New Roman"/>
                <a:cs typeface="Calibri"/>
              </a:rPr>
              <a:t>M</a:t>
            </a:r>
            <a:r>
              <a:rPr lang="en-US">
                <a:latin typeface="Times New Roman"/>
                <a:ea typeface="+mn-lt"/>
                <a:cs typeface="+mn-lt"/>
              </a:rPr>
              <a:t>&amp;A Senior Project Manager</a:t>
            </a:r>
            <a:endParaRPr lang="en-US"/>
          </a:p>
          <a:p>
            <a:r>
              <a:rPr lang="en-US">
                <a:latin typeface="Times New Roman"/>
                <a:cs typeface="Times New Roman"/>
              </a:rPr>
              <a:t>Dow Chemical </a:t>
            </a:r>
          </a:p>
        </p:txBody>
      </p:sp>
      <p:sp>
        <p:nvSpPr>
          <p:cNvPr id="7" name="TextBox 6">
            <a:extLst>
              <a:ext uri="{FF2B5EF4-FFF2-40B4-BE49-F238E27FC236}">
                <a16:creationId xmlns:a16="http://schemas.microsoft.com/office/drawing/2014/main" id="{CE18525F-C1B3-44E6-826A-DFEBA47495BE}"/>
              </a:ext>
            </a:extLst>
          </p:cNvPr>
          <p:cNvSpPr txBox="1"/>
          <p:nvPr/>
        </p:nvSpPr>
        <p:spPr>
          <a:xfrm>
            <a:off x="8372854" y="4204366"/>
            <a:ext cx="2407454" cy="1200329"/>
          </a:xfrm>
          <a:prstGeom prst="rect">
            <a:avLst/>
          </a:prstGeom>
          <a:noFill/>
        </p:spPr>
        <p:txBody>
          <a:bodyPr wrap="none" lIns="91440" tIns="45720" rIns="91440" bIns="45720" rtlCol="0" anchor="t">
            <a:spAutoFit/>
          </a:bodyPr>
          <a:lstStyle/>
          <a:p>
            <a:r>
              <a:rPr lang="en-US" u="sng">
                <a:latin typeface="Times New Roman"/>
                <a:ea typeface="+mn-lt"/>
                <a:cs typeface="+mn-lt"/>
              </a:rPr>
              <a:t>Academic Advisor</a:t>
            </a:r>
            <a:r>
              <a:rPr lang="en-US">
                <a:latin typeface="Times New Roman"/>
                <a:ea typeface="+mn-lt"/>
                <a:cs typeface="+mn-lt"/>
              </a:rPr>
              <a:t> </a:t>
            </a:r>
          </a:p>
          <a:p>
            <a:r>
              <a:rPr lang="en-US" i="1">
                <a:latin typeface="Times New Roman"/>
                <a:ea typeface="+mn-lt"/>
                <a:cs typeface="+mn-lt"/>
              </a:rPr>
              <a:t>Camilo </a:t>
            </a:r>
            <a:r>
              <a:rPr lang="en-US" i="1" err="1">
                <a:latin typeface="Times New Roman"/>
                <a:ea typeface="+mn-lt"/>
                <a:cs typeface="+mn-lt"/>
              </a:rPr>
              <a:t>Ordóñez</a:t>
            </a:r>
            <a:r>
              <a:rPr lang="en-US">
                <a:latin typeface="Times New Roman"/>
                <a:ea typeface="+mn-lt"/>
                <a:cs typeface="+mn-lt"/>
              </a:rPr>
              <a:t>, Ph.D. </a:t>
            </a:r>
          </a:p>
          <a:p>
            <a:r>
              <a:rPr lang="en-US">
                <a:latin typeface="Times New Roman"/>
                <a:ea typeface="+mn-lt"/>
                <a:cs typeface="+mn-lt"/>
              </a:rPr>
              <a:t>ME Teaching Faculty</a:t>
            </a:r>
          </a:p>
          <a:p>
            <a:r>
              <a:rPr lang="en-US">
                <a:latin typeface="Times New Roman"/>
                <a:cs typeface="Calibri" panose="020F0502020204030204"/>
              </a:rPr>
              <a:t>Florida State University</a:t>
            </a:r>
          </a:p>
        </p:txBody>
      </p:sp>
      <p:pic>
        <p:nvPicPr>
          <p:cNvPr id="10" name="Picture 10" descr="A picture containing person, red, posing&#10;&#10;Description automatically generated">
            <a:extLst>
              <a:ext uri="{FF2B5EF4-FFF2-40B4-BE49-F238E27FC236}">
                <a16:creationId xmlns:a16="http://schemas.microsoft.com/office/drawing/2014/main" id="{1FD65E79-9604-1ED5-B2EB-E32B6877BDED}"/>
              </a:ext>
            </a:extLst>
          </p:cNvPr>
          <p:cNvPicPr>
            <a:picLocks noChangeAspect="1"/>
          </p:cNvPicPr>
          <p:nvPr/>
        </p:nvPicPr>
        <p:blipFill>
          <a:blip r:embed="rId4"/>
          <a:stretch>
            <a:fillRect/>
          </a:stretch>
        </p:blipFill>
        <p:spPr>
          <a:xfrm>
            <a:off x="1445115" y="1748553"/>
            <a:ext cx="2306443" cy="2341136"/>
          </a:xfrm>
          <a:prstGeom prst="rect">
            <a:avLst/>
          </a:prstGeom>
        </p:spPr>
      </p:pic>
      <p:pic>
        <p:nvPicPr>
          <p:cNvPr id="11" name="Picture 12">
            <a:extLst>
              <a:ext uri="{FF2B5EF4-FFF2-40B4-BE49-F238E27FC236}">
                <a16:creationId xmlns:a16="http://schemas.microsoft.com/office/drawing/2014/main" id="{B174E54D-7410-1206-00E4-0FB1666510B9}"/>
              </a:ext>
            </a:extLst>
          </p:cNvPr>
          <p:cNvPicPr>
            <a:picLocks noChangeAspect="1"/>
          </p:cNvPicPr>
          <p:nvPr/>
        </p:nvPicPr>
        <p:blipFill>
          <a:blip r:embed="rId5"/>
          <a:stretch>
            <a:fillRect/>
          </a:stretch>
        </p:blipFill>
        <p:spPr>
          <a:xfrm>
            <a:off x="4941510" y="1752563"/>
            <a:ext cx="2306443" cy="2345666"/>
          </a:xfrm>
          <a:prstGeom prst="rect">
            <a:avLst/>
          </a:prstGeom>
        </p:spPr>
      </p:pic>
      <p:sp>
        <p:nvSpPr>
          <p:cNvPr id="17" name="Title 4">
            <a:extLst>
              <a:ext uri="{FF2B5EF4-FFF2-40B4-BE49-F238E27FC236}">
                <a16:creationId xmlns:a16="http://schemas.microsoft.com/office/drawing/2014/main" id="{A0E4948F-400F-E779-435B-05E85CAFD4E3}"/>
              </a:ext>
            </a:extLst>
          </p:cNvPr>
          <p:cNvSpPr txBox="1">
            <a:spLocks/>
          </p:cNvSpPr>
          <p:nvPr/>
        </p:nvSpPr>
        <p:spPr>
          <a:xfrm>
            <a:off x="134257" y="12236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B7B09C"/>
                </a:solidFill>
                <a:latin typeface="Arial" panose="020B0604020202020204" pitchFamily="34" charset="0"/>
                <a:ea typeface="+mj-ea"/>
                <a:cs typeface="Arial" panose="020B0604020202020204" pitchFamily="34" charset="0"/>
              </a:defRPr>
            </a:lvl1pPr>
          </a:lstStyle>
          <a:p>
            <a:r>
              <a:rPr lang="en-US">
                <a:latin typeface="Arial"/>
                <a:cs typeface="Arial"/>
              </a:rPr>
              <a:t>Sponsors and Advisor</a:t>
            </a:r>
            <a:endParaRPr lang="en-US"/>
          </a:p>
        </p:txBody>
      </p:sp>
      <p:sp>
        <p:nvSpPr>
          <p:cNvPr id="18" name="TextBox 17">
            <a:extLst>
              <a:ext uri="{FF2B5EF4-FFF2-40B4-BE49-F238E27FC236}">
                <a16:creationId xmlns:a16="http://schemas.microsoft.com/office/drawing/2014/main" id="{8C8936F4-CD76-F9DB-0C93-00CF64B32A7A}"/>
              </a:ext>
            </a:extLst>
          </p:cNvPr>
          <p:cNvSpPr txBox="1"/>
          <p:nvPr/>
        </p:nvSpPr>
        <p:spPr>
          <a:xfrm>
            <a:off x="4941510" y="4202113"/>
            <a:ext cx="3031599" cy="1200329"/>
          </a:xfrm>
          <a:prstGeom prst="rect">
            <a:avLst/>
          </a:prstGeom>
          <a:noFill/>
        </p:spPr>
        <p:txBody>
          <a:bodyPr wrap="none" lIns="91440" tIns="45720" rIns="91440" bIns="45720" rtlCol="0" anchor="t">
            <a:spAutoFit/>
          </a:bodyPr>
          <a:lstStyle/>
          <a:p>
            <a:r>
              <a:rPr lang="en-US" u="sng">
                <a:latin typeface="Times New Roman"/>
                <a:cs typeface="Times New Roman"/>
              </a:rPr>
              <a:t>Engineering Mentor</a:t>
            </a:r>
          </a:p>
          <a:p>
            <a:r>
              <a:rPr lang="en-US" i="1">
                <a:latin typeface="Times New Roman"/>
                <a:ea typeface="+mn-lt"/>
                <a:cs typeface="+mn-lt"/>
              </a:rPr>
              <a:t>Marcus </a:t>
            </a:r>
            <a:r>
              <a:rPr lang="en-US" i="1" err="1">
                <a:latin typeface="Times New Roman"/>
                <a:ea typeface="+mn-lt"/>
                <a:cs typeface="+mn-lt"/>
              </a:rPr>
              <a:t>Rideaux</a:t>
            </a:r>
            <a:endParaRPr lang="en-US" i="1">
              <a:latin typeface="Times New Roman"/>
              <a:ea typeface="+mn-lt"/>
              <a:cs typeface="+mn-lt"/>
            </a:endParaRPr>
          </a:p>
          <a:p>
            <a:r>
              <a:rPr lang="en-US">
                <a:latin typeface="Times New Roman"/>
                <a:ea typeface="+mn-lt"/>
                <a:cs typeface="+mn-lt"/>
              </a:rPr>
              <a:t>Global Implementation Leader</a:t>
            </a:r>
            <a:endParaRPr lang="en-US"/>
          </a:p>
          <a:p>
            <a:r>
              <a:rPr lang="en-US">
                <a:latin typeface="Times New Roman"/>
                <a:ea typeface="+mn-lt"/>
                <a:cs typeface="+mn-lt"/>
              </a:rPr>
              <a:t>Dow Chemical</a:t>
            </a:r>
            <a:endParaRPr lang="en-US">
              <a:latin typeface="Times New Roman"/>
              <a:cs typeface="Calibri"/>
            </a:endParaRPr>
          </a:p>
        </p:txBody>
      </p:sp>
      <p:sp>
        <p:nvSpPr>
          <p:cNvPr id="12" name="TextBox 11">
            <a:extLst>
              <a:ext uri="{FF2B5EF4-FFF2-40B4-BE49-F238E27FC236}">
                <a16:creationId xmlns:a16="http://schemas.microsoft.com/office/drawing/2014/main" id="{1FAD540B-EDE7-4458-9C65-9E7451677514}"/>
              </a:ext>
            </a:extLst>
          </p:cNvPr>
          <p:cNvSpPr txBox="1"/>
          <p:nvPr/>
        </p:nvSpPr>
        <p:spPr>
          <a:xfrm>
            <a:off x="4925121" y="6205239"/>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Dylan Ma</a:t>
            </a:r>
            <a:endParaRPr lang="en-US"/>
          </a:p>
        </p:txBody>
      </p:sp>
    </p:spTree>
    <p:extLst>
      <p:ext uri="{BB962C8B-B14F-4D97-AF65-F5344CB8AC3E}">
        <p14:creationId xmlns:p14="http://schemas.microsoft.com/office/powerpoint/2010/main" val="31288858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30</a:t>
            </a:fld>
            <a:endParaRPr lang="en-US"/>
          </a:p>
        </p:txBody>
      </p:sp>
      <p:pic>
        <p:nvPicPr>
          <p:cNvPr id="6" name="Picture 5" descr="A picture containing toy">
            <a:extLst>
              <a:ext uri="{FF2B5EF4-FFF2-40B4-BE49-F238E27FC236}">
                <a16:creationId xmlns:a16="http://schemas.microsoft.com/office/drawing/2014/main" id="{37CB911E-B45C-FDE3-FF08-C071DE2E9B57}"/>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3112699" y="-330070"/>
            <a:ext cx="12032122" cy="6770765"/>
          </a:xfrm>
          <a:prstGeom prst="rect">
            <a:avLst/>
          </a:prstGeom>
        </p:spPr>
      </p:pic>
      <p:sp>
        <p:nvSpPr>
          <p:cNvPr id="12" name="TextBox 11">
            <a:extLst>
              <a:ext uri="{FF2B5EF4-FFF2-40B4-BE49-F238E27FC236}">
                <a16:creationId xmlns:a16="http://schemas.microsoft.com/office/drawing/2014/main" id="{99675179-BA43-4AB6-AB90-19290A5314F8}"/>
              </a:ext>
            </a:extLst>
          </p:cNvPr>
          <p:cNvSpPr txBox="1"/>
          <p:nvPr/>
        </p:nvSpPr>
        <p:spPr>
          <a:xfrm>
            <a:off x="-388890" y="4493146"/>
            <a:ext cx="6096000" cy="369332"/>
          </a:xfrm>
          <a:prstGeom prst="rect">
            <a:avLst/>
          </a:prstGeom>
          <a:noFill/>
        </p:spPr>
        <p:txBody>
          <a:bodyPr wrap="square" lIns="91440" tIns="45720" rIns="91440" bIns="45720" anchor="t">
            <a:spAutoFit/>
          </a:bodyPr>
          <a:lstStyle/>
          <a:p>
            <a:pPr algn="ctr"/>
            <a:endParaRPr lang="en-US" u="sng">
              <a:latin typeface="Times New Roman"/>
              <a:cs typeface="Times New Roman"/>
            </a:endParaRPr>
          </a:p>
        </p:txBody>
      </p:sp>
      <p:sp>
        <p:nvSpPr>
          <p:cNvPr id="21" name="TextBox 20">
            <a:extLst>
              <a:ext uri="{FF2B5EF4-FFF2-40B4-BE49-F238E27FC236}">
                <a16:creationId xmlns:a16="http://schemas.microsoft.com/office/drawing/2014/main" id="{DA031012-912F-4F28-9DA9-E6476A0B2C9B}"/>
              </a:ext>
            </a:extLst>
          </p:cNvPr>
          <p:cNvSpPr txBox="1"/>
          <p:nvPr/>
        </p:nvSpPr>
        <p:spPr>
          <a:xfrm>
            <a:off x="4473215" y="1950601"/>
            <a:ext cx="3632531" cy="461665"/>
          </a:xfrm>
          <a:prstGeom prst="rect">
            <a:avLst/>
          </a:prstGeom>
          <a:noFill/>
        </p:spPr>
        <p:txBody>
          <a:bodyPr wrap="square" lIns="91440" tIns="45720" rIns="91440" bIns="45720" rtlCol="0" anchor="t">
            <a:spAutoFit/>
          </a:bodyPr>
          <a:lstStyle/>
          <a:p>
            <a:endParaRPr lang="en-US" sz="2400">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E444E259-65C2-47FA-8635-A5C3245E25AC}"/>
              </a:ext>
            </a:extLst>
          </p:cNvPr>
          <p:cNvSpPr txBox="1"/>
          <p:nvPr/>
        </p:nvSpPr>
        <p:spPr>
          <a:xfrm>
            <a:off x="5783603" y="3306463"/>
            <a:ext cx="4066517" cy="461665"/>
          </a:xfrm>
          <a:prstGeom prst="rect">
            <a:avLst/>
          </a:prstGeom>
          <a:noFill/>
        </p:spPr>
        <p:txBody>
          <a:bodyPr wrap="square" lIns="91440" tIns="45720" rIns="91440" bIns="45720" rtlCol="0" anchor="t">
            <a:spAutoFit/>
          </a:bodyPr>
          <a:lstStyle/>
          <a:p>
            <a:endParaRPr lang="en-US" sz="2400">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825D00CC-48D6-41D0-A127-69019769D5CF}"/>
              </a:ext>
            </a:extLst>
          </p:cNvPr>
          <p:cNvSpPr txBox="1"/>
          <p:nvPr/>
        </p:nvSpPr>
        <p:spPr>
          <a:xfrm>
            <a:off x="7514999" y="4666864"/>
            <a:ext cx="3805733" cy="461665"/>
          </a:xfrm>
          <a:prstGeom prst="rect">
            <a:avLst/>
          </a:prstGeom>
          <a:noFill/>
        </p:spPr>
        <p:txBody>
          <a:bodyPr wrap="square" lIns="91440" tIns="45720" rIns="91440" bIns="45720" rtlCol="0" anchor="t">
            <a:spAutoFit/>
          </a:bodyPr>
          <a:lstStyle/>
          <a:p>
            <a:endParaRPr lang="en-US" sz="2400">
              <a:latin typeface="Times New Roman"/>
              <a:cs typeface="Times New Roman"/>
            </a:endParaRPr>
          </a:p>
        </p:txBody>
      </p:sp>
      <p:pic>
        <p:nvPicPr>
          <p:cNvPr id="5" name="Picture 7" descr="A picture containing LEGO, toy">
            <a:extLst>
              <a:ext uri="{FF2B5EF4-FFF2-40B4-BE49-F238E27FC236}">
                <a16:creationId xmlns:a16="http://schemas.microsoft.com/office/drawing/2014/main" id="{A5E9F6AF-FF13-09C3-CC0A-1CC0FF626DCE}"/>
              </a:ext>
            </a:extLst>
          </p:cNvPr>
          <p:cNvPicPr>
            <a:picLocks noChangeAspect="1"/>
          </p:cNvPicPr>
          <p:nvPr/>
        </p:nvPicPr>
        <p:blipFill>
          <a:blip r:embed="rId5"/>
          <a:stretch>
            <a:fillRect/>
          </a:stretch>
        </p:blipFill>
        <p:spPr>
          <a:xfrm>
            <a:off x="-2424017" y="-629876"/>
            <a:ext cx="12983575" cy="7370376"/>
          </a:xfrm>
          <a:prstGeom prst="rect">
            <a:avLst/>
          </a:prstGeom>
        </p:spPr>
      </p:pic>
      <p:sp>
        <p:nvSpPr>
          <p:cNvPr id="13" name="TextBox 12">
            <a:extLst>
              <a:ext uri="{FF2B5EF4-FFF2-40B4-BE49-F238E27FC236}">
                <a16:creationId xmlns:a16="http://schemas.microsoft.com/office/drawing/2014/main" id="{2FFD531D-0EFD-41B1-8C5F-B25412D7888E}"/>
              </a:ext>
            </a:extLst>
          </p:cNvPr>
          <p:cNvSpPr txBox="1"/>
          <p:nvPr/>
        </p:nvSpPr>
        <p:spPr>
          <a:xfrm>
            <a:off x="4925121" y="6205239"/>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Matthew Lancaster</a:t>
            </a:r>
            <a:endParaRPr lang="en-US"/>
          </a:p>
        </p:txBody>
      </p:sp>
    </p:spTree>
    <p:extLst>
      <p:ext uri="{BB962C8B-B14F-4D97-AF65-F5344CB8AC3E}">
        <p14:creationId xmlns:p14="http://schemas.microsoft.com/office/powerpoint/2010/main" val="943099821"/>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7" descr="A picture containing LEGO, toy">
            <a:extLst>
              <a:ext uri="{FF2B5EF4-FFF2-40B4-BE49-F238E27FC236}">
                <a16:creationId xmlns:a16="http://schemas.microsoft.com/office/drawing/2014/main" id="{05266733-364B-DA09-42B9-7B8E96E949A6}"/>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456343" y="-830683"/>
            <a:ext cx="12983575" cy="7370376"/>
          </a:xfrm>
          <a:prstGeom prst="rect">
            <a:avLst/>
          </a:prstGeom>
        </p:spPr>
      </p:pic>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31</a:t>
            </a:fld>
            <a:endParaRPr lang="en-US"/>
          </a:p>
        </p:txBody>
      </p:sp>
      <p:sp>
        <p:nvSpPr>
          <p:cNvPr id="12" name="TextBox 11">
            <a:extLst>
              <a:ext uri="{FF2B5EF4-FFF2-40B4-BE49-F238E27FC236}">
                <a16:creationId xmlns:a16="http://schemas.microsoft.com/office/drawing/2014/main" id="{99675179-BA43-4AB6-AB90-19290A5314F8}"/>
              </a:ext>
            </a:extLst>
          </p:cNvPr>
          <p:cNvSpPr txBox="1"/>
          <p:nvPr/>
        </p:nvSpPr>
        <p:spPr>
          <a:xfrm>
            <a:off x="-388890" y="4493146"/>
            <a:ext cx="6096000" cy="369332"/>
          </a:xfrm>
          <a:prstGeom prst="rect">
            <a:avLst/>
          </a:prstGeom>
          <a:noFill/>
        </p:spPr>
        <p:txBody>
          <a:bodyPr wrap="square" lIns="91440" tIns="45720" rIns="91440" bIns="45720" anchor="t">
            <a:spAutoFit/>
          </a:bodyPr>
          <a:lstStyle/>
          <a:p>
            <a:pPr algn="ctr"/>
            <a:endParaRPr lang="en-US" u="sng">
              <a:latin typeface="Times New Roman"/>
              <a:cs typeface="Times New Roman"/>
            </a:endParaRPr>
          </a:p>
        </p:txBody>
      </p:sp>
      <p:sp>
        <p:nvSpPr>
          <p:cNvPr id="21" name="TextBox 20">
            <a:extLst>
              <a:ext uri="{FF2B5EF4-FFF2-40B4-BE49-F238E27FC236}">
                <a16:creationId xmlns:a16="http://schemas.microsoft.com/office/drawing/2014/main" id="{DA031012-912F-4F28-9DA9-E6476A0B2C9B}"/>
              </a:ext>
            </a:extLst>
          </p:cNvPr>
          <p:cNvSpPr txBox="1"/>
          <p:nvPr/>
        </p:nvSpPr>
        <p:spPr>
          <a:xfrm>
            <a:off x="4473215" y="1950601"/>
            <a:ext cx="3632531" cy="461665"/>
          </a:xfrm>
          <a:prstGeom prst="rect">
            <a:avLst/>
          </a:prstGeom>
          <a:noFill/>
        </p:spPr>
        <p:txBody>
          <a:bodyPr wrap="square" lIns="91440" tIns="45720" rIns="91440" bIns="45720" rtlCol="0" anchor="t">
            <a:spAutoFit/>
          </a:bodyPr>
          <a:lstStyle/>
          <a:p>
            <a:endParaRPr lang="en-US" sz="2400">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E444E259-65C2-47FA-8635-A5C3245E25AC}"/>
              </a:ext>
            </a:extLst>
          </p:cNvPr>
          <p:cNvSpPr txBox="1"/>
          <p:nvPr/>
        </p:nvSpPr>
        <p:spPr>
          <a:xfrm>
            <a:off x="5783603" y="3306463"/>
            <a:ext cx="4066517" cy="461665"/>
          </a:xfrm>
          <a:prstGeom prst="rect">
            <a:avLst/>
          </a:prstGeom>
          <a:noFill/>
        </p:spPr>
        <p:txBody>
          <a:bodyPr wrap="square" lIns="91440" tIns="45720" rIns="91440" bIns="45720" rtlCol="0" anchor="t">
            <a:spAutoFit/>
          </a:bodyPr>
          <a:lstStyle/>
          <a:p>
            <a:endParaRPr lang="en-US" sz="2400">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825D00CC-48D6-41D0-A127-69019769D5CF}"/>
              </a:ext>
            </a:extLst>
          </p:cNvPr>
          <p:cNvSpPr txBox="1"/>
          <p:nvPr/>
        </p:nvSpPr>
        <p:spPr>
          <a:xfrm>
            <a:off x="7514999" y="4666864"/>
            <a:ext cx="3805733" cy="461665"/>
          </a:xfrm>
          <a:prstGeom prst="rect">
            <a:avLst/>
          </a:prstGeom>
          <a:noFill/>
        </p:spPr>
        <p:txBody>
          <a:bodyPr wrap="square" lIns="91440" tIns="45720" rIns="91440" bIns="45720" rtlCol="0" anchor="t">
            <a:spAutoFit/>
          </a:bodyPr>
          <a:lstStyle/>
          <a:p>
            <a:endParaRPr lang="en-US" sz="2400">
              <a:latin typeface="Times New Roman"/>
              <a:cs typeface="Times New Roman"/>
            </a:endParaRPr>
          </a:p>
        </p:txBody>
      </p:sp>
      <p:sp>
        <p:nvSpPr>
          <p:cNvPr id="13" name="TextBox 12">
            <a:extLst>
              <a:ext uri="{FF2B5EF4-FFF2-40B4-BE49-F238E27FC236}">
                <a16:creationId xmlns:a16="http://schemas.microsoft.com/office/drawing/2014/main" id="{C4944160-CE12-43FC-A9AD-9B8E1077F5C4}"/>
              </a:ext>
            </a:extLst>
          </p:cNvPr>
          <p:cNvSpPr txBox="1"/>
          <p:nvPr/>
        </p:nvSpPr>
        <p:spPr>
          <a:xfrm>
            <a:off x="4925121" y="6205239"/>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Matthew Lancaster</a:t>
            </a:r>
            <a:endParaRPr lang="en-US"/>
          </a:p>
        </p:txBody>
      </p:sp>
    </p:spTree>
    <p:extLst>
      <p:ext uri="{BB962C8B-B14F-4D97-AF65-F5344CB8AC3E}">
        <p14:creationId xmlns:p14="http://schemas.microsoft.com/office/powerpoint/2010/main" val="3371126316"/>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A picture containing LEGO, toy">
            <a:extLst>
              <a:ext uri="{FF2B5EF4-FFF2-40B4-BE49-F238E27FC236}">
                <a16:creationId xmlns:a16="http://schemas.microsoft.com/office/drawing/2014/main" id="{3B1A204F-F96F-47EA-6E16-84FC42DD076B}"/>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456343" y="-830683"/>
            <a:ext cx="12983575" cy="7370376"/>
          </a:xfrm>
          <a:prstGeom prst="rect">
            <a:avLst/>
          </a:prstGeom>
        </p:spPr>
      </p:pic>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32</a:t>
            </a:fld>
            <a:endParaRPr lang="en-US"/>
          </a:p>
        </p:txBody>
      </p:sp>
      <p:sp>
        <p:nvSpPr>
          <p:cNvPr id="12" name="TextBox 11">
            <a:extLst>
              <a:ext uri="{FF2B5EF4-FFF2-40B4-BE49-F238E27FC236}">
                <a16:creationId xmlns:a16="http://schemas.microsoft.com/office/drawing/2014/main" id="{99675179-BA43-4AB6-AB90-19290A5314F8}"/>
              </a:ext>
            </a:extLst>
          </p:cNvPr>
          <p:cNvSpPr txBox="1"/>
          <p:nvPr/>
        </p:nvSpPr>
        <p:spPr>
          <a:xfrm>
            <a:off x="-388890" y="4493146"/>
            <a:ext cx="6096000" cy="369332"/>
          </a:xfrm>
          <a:prstGeom prst="rect">
            <a:avLst/>
          </a:prstGeom>
          <a:noFill/>
        </p:spPr>
        <p:txBody>
          <a:bodyPr wrap="square" lIns="91440" tIns="45720" rIns="91440" bIns="45720" anchor="t">
            <a:spAutoFit/>
          </a:bodyPr>
          <a:lstStyle/>
          <a:p>
            <a:pPr algn="ctr"/>
            <a:endParaRPr lang="en-US" u="sng">
              <a:latin typeface="Times New Roman"/>
              <a:cs typeface="Times New Roman"/>
            </a:endParaRPr>
          </a:p>
        </p:txBody>
      </p:sp>
      <p:sp>
        <p:nvSpPr>
          <p:cNvPr id="21" name="TextBox 20">
            <a:extLst>
              <a:ext uri="{FF2B5EF4-FFF2-40B4-BE49-F238E27FC236}">
                <a16:creationId xmlns:a16="http://schemas.microsoft.com/office/drawing/2014/main" id="{DA031012-912F-4F28-9DA9-E6476A0B2C9B}"/>
              </a:ext>
            </a:extLst>
          </p:cNvPr>
          <p:cNvSpPr txBox="1"/>
          <p:nvPr/>
        </p:nvSpPr>
        <p:spPr>
          <a:xfrm>
            <a:off x="4473215" y="1950601"/>
            <a:ext cx="3632531" cy="461665"/>
          </a:xfrm>
          <a:prstGeom prst="rect">
            <a:avLst/>
          </a:prstGeom>
          <a:noFill/>
        </p:spPr>
        <p:txBody>
          <a:bodyPr wrap="square" lIns="91440" tIns="45720" rIns="91440" bIns="45720" rtlCol="0" anchor="t">
            <a:spAutoFit/>
          </a:bodyPr>
          <a:lstStyle/>
          <a:p>
            <a:endParaRPr lang="en-US" sz="2400">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E444E259-65C2-47FA-8635-A5C3245E25AC}"/>
              </a:ext>
            </a:extLst>
          </p:cNvPr>
          <p:cNvSpPr txBox="1"/>
          <p:nvPr/>
        </p:nvSpPr>
        <p:spPr>
          <a:xfrm>
            <a:off x="5783603" y="3306463"/>
            <a:ext cx="4066517" cy="461665"/>
          </a:xfrm>
          <a:prstGeom prst="rect">
            <a:avLst/>
          </a:prstGeom>
          <a:noFill/>
        </p:spPr>
        <p:txBody>
          <a:bodyPr wrap="square" lIns="91440" tIns="45720" rIns="91440" bIns="45720" rtlCol="0" anchor="t">
            <a:spAutoFit/>
          </a:bodyPr>
          <a:lstStyle/>
          <a:p>
            <a:endParaRPr lang="en-US" sz="2400">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825D00CC-48D6-41D0-A127-69019769D5CF}"/>
              </a:ext>
            </a:extLst>
          </p:cNvPr>
          <p:cNvSpPr txBox="1"/>
          <p:nvPr/>
        </p:nvSpPr>
        <p:spPr>
          <a:xfrm>
            <a:off x="7514999" y="4666864"/>
            <a:ext cx="3805733" cy="461665"/>
          </a:xfrm>
          <a:prstGeom prst="rect">
            <a:avLst/>
          </a:prstGeom>
          <a:noFill/>
        </p:spPr>
        <p:txBody>
          <a:bodyPr wrap="square" lIns="91440" tIns="45720" rIns="91440" bIns="45720" rtlCol="0" anchor="t">
            <a:spAutoFit/>
          </a:bodyPr>
          <a:lstStyle/>
          <a:p>
            <a:endParaRPr lang="en-US" sz="2400">
              <a:latin typeface="Times New Roman"/>
              <a:cs typeface="Times New Roman"/>
            </a:endParaRPr>
          </a:p>
        </p:txBody>
      </p:sp>
      <p:pic>
        <p:nvPicPr>
          <p:cNvPr id="6" name="Picture 7" descr="A picture containing LEGO, toy">
            <a:extLst>
              <a:ext uri="{FF2B5EF4-FFF2-40B4-BE49-F238E27FC236}">
                <a16:creationId xmlns:a16="http://schemas.microsoft.com/office/drawing/2014/main" id="{E5FAE642-F436-F1B9-C96F-3A53FEC3C3AB}"/>
              </a:ext>
            </a:extLst>
          </p:cNvPr>
          <p:cNvPicPr>
            <a:picLocks noChangeAspect="1"/>
          </p:cNvPicPr>
          <p:nvPr/>
        </p:nvPicPr>
        <p:blipFill rotWithShape="1">
          <a:blip r:embed="rId5"/>
          <a:srcRect l="31253" t="45192" r="41084" b="9894"/>
          <a:stretch/>
        </p:blipFill>
        <p:spPr>
          <a:xfrm>
            <a:off x="4514127" y="2500131"/>
            <a:ext cx="3591619" cy="3310359"/>
          </a:xfrm>
          <a:prstGeom prst="ellipse">
            <a:avLst/>
          </a:prstGeom>
        </p:spPr>
      </p:pic>
      <p:sp>
        <p:nvSpPr>
          <p:cNvPr id="13" name="TextBox 12">
            <a:extLst>
              <a:ext uri="{FF2B5EF4-FFF2-40B4-BE49-F238E27FC236}">
                <a16:creationId xmlns:a16="http://schemas.microsoft.com/office/drawing/2014/main" id="{A454FCE0-3AAB-463D-9438-38FBEA5376BD}"/>
              </a:ext>
            </a:extLst>
          </p:cNvPr>
          <p:cNvSpPr txBox="1"/>
          <p:nvPr/>
        </p:nvSpPr>
        <p:spPr>
          <a:xfrm>
            <a:off x="4925121" y="6205239"/>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Matthew Lancaster</a:t>
            </a:r>
            <a:endParaRPr lang="en-US"/>
          </a:p>
        </p:txBody>
      </p:sp>
    </p:spTree>
    <p:extLst>
      <p:ext uri="{BB962C8B-B14F-4D97-AF65-F5344CB8AC3E}">
        <p14:creationId xmlns:p14="http://schemas.microsoft.com/office/powerpoint/2010/main" val="2795037653"/>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9">
            <a:extLst>
              <a:ext uri="{FF2B5EF4-FFF2-40B4-BE49-F238E27FC236}">
                <a16:creationId xmlns:a16="http://schemas.microsoft.com/office/drawing/2014/main" id="{D75D15D5-1EEA-F091-E87B-97F69530FF18}"/>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33</a:t>
            </a:fld>
            <a:endParaRPr lang="en-US"/>
          </a:p>
        </p:txBody>
      </p:sp>
      <p:sp>
        <p:nvSpPr>
          <p:cNvPr id="21" name="TextBox 20">
            <a:extLst>
              <a:ext uri="{FF2B5EF4-FFF2-40B4-BE49-F238E27FC236}">
                <a16:creationId xmlns:a16="http://schemas.microsoft.com/office/drawing/2014/main" id="{DA031012-912F-4F28-9DA9-E6476A0B2C9B}"/>
              </a:ext>
            </a:extLst>
          </p:cNvPr>
          <p:cNvSpPr txBox="1"/>
          <p:nvPr/>
        </p:nvSpPr>
        <p:spPr>
          <a:xfrm>
            <a:off x="4473215" y="1950601"/>
            <a:ext cx="3632531" cy="461665"/>
          </a:xfrm>
          <a:prstGeom prst="rect">
            <a:avLst/>
          </a:prstGeom>
          <a:noFill/>
        </p:spPr>
        <p:txBody>
          <a:bodyPr wrap="square" lIns="91440" tIns="45720" rIns="91440" bIns="45720" rtlCol="0" anchor="t">
            <a:spAutoFit/>
          </a:bodyPr>
          <a:lstStyle/>
          <a:p>
            <a:endParaRPr lang="en-US" sz="2400">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E444E259-65C2-47FA-8635-A5C3245E25AC}"/>
              </a:ext>
            </a:extLst>
          </p:cNvPr>
          <p:cNvSpPr txBox="1"/>
          <p:nvPr/>
        </p:nvSpPr>
        <p:spPr>
          <a:xfrm>
            <a:off x="5783603" y="3306463"/>
            <a:ext cx="4066517" cy="461665"/>
          </a:xfrm>
          <a:prstGeom prst="rect">
            <a:avLst/>
          </a:prstGeom>
          <a:noFill/>
        </p:spPr>
        <p:txBody>
          <a:bodyPr wrap="square" lIns="91440" tIns="45720" rIns="91440" bIns="45720" rtlCol="0" anchor="t">
            <a:spAutoFit/>
          </a:bodyPr>
          <a:lstStyle/>
          <a:p>
            <a:endParaRPr lang="en-US" sz="2400">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825D00CC-48D6-41D0-A127-69019769D5CF}"/>
              </a:ext>
            </a:extLst>
          </p:cNvPr>
          <p:cNvSpPr txBox="1"/>
          <p:nvPr/>
        </p:nvSpPr>
        <p:spPr>
          <a:xfrm>
            <a:off x="7514999" y="4666864"/>
            <a:ext cx="3805733" cy="461665"/>
          </a:xfrm>
          <a:prstGeom prst="rect">
            <a:avLst/>
          </a:prstGeom>
          <a:noFill/>
        </p:spPr>
        <p:txBody>
          <a:bodyPr wrap="square" lIns="91440" tIns="45720" rIns="91440" bIns="45720" rtlCol="0" anchor="t">
            <a:spAutoFit/>
          </a:bodyPr>
          <a:lstStyle/>
          <a:p>
            <a:endParaRPr lang="en-US" sz="2400">
              <a:latin typeface="Times New Roman"/>
              <a:cs typeface="Times New Roman"/>
            </a:endParaRPr>
          </a:p>
        </p:txBody>
      </p:sp>
      <p:sp>
        <p:nvSpPr>
          <p:cNvPr id="4" name="Title 4">
            <a:extLst>
              <a:ext uri="{FF2B5EF4-FFF2-40B4-BE49-F238E27FC236}">
                <a16:creationId xmlns:a16="http://schemas.microsoft.com/office/drawing/2014/main" id="{5B4B3908-A6B8-A4E7-CC59-C3D79A7190E6}"/>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a:solidFill>
                  <a:schemeClr val="bg1"/>
                </a:solidFill>
                <a:latin typeface="Arial"/>
                <a:cs typeface="Arial"/>
              </a:rPr>
              <a:t>  </a:t>
            </a:r>
            <a:r>
              <a:rPr lang="en-US" sz="4400" b="1">
                <a:solidFill>
                  <a:schemeClr val="bg1"/>
                </a:solidFill>
                <a:latin typeface="Arial"/>
                <a:cs typeface="Arial"/>
              </a:rPr>
              <a:t>      High Fidelity Concept 3</a:t>
            </a:r>
            <a:endParaRPr lang="en-US" sz="4400">
              <a:solidFill>
                <a:schemeClr val="bg1"/>
              </a:solidFill>
              <a:ea typeface="+mn-lt"/>
              <a:cs typeface="+mn-lt"/>
            </a:endParaRPr>
          </a:p>
        </p:txBody>
      </p:sp>
      <p:pic>
        <p:nvPicPr>
          <p:cNvPr id="6" name="Graphic 8" descr="Idea outline">
            <a:extLst>
              <a:ext uri="{FF2B5EF4-FFF2-40B4-BE49-F238E27FC236}">
                <a16:creationId xmlns:a16="http://schemas.microsoft.com/office/drawing/2014/main" id="{A2478306-527A-BB50-EFCE-7D2DC70C04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4903" y="224590"/>
            <a:ext cx="1024689" cy="994611"/>
          </a:xfrm>
          <a:prstGeom prst="rect">
            <a:avLst/>
          </a:prstGeom>
        </p:spPr>
      </p:pic>
      <p:pic>
        <p:nvPicPr>
          <p:cNvPr id="10" name="Picture 24" descr="A picture containing LEGO, toy">
            <a:extLst>
              <a:ext uri="{FF2B5EF4-FFF2-40B4-BE49-F238E27FC236}">
                <a16:creationId xmlns:a16="http://schemas.microsoft.com/office/drawing/2014/main" id="{5B9352AC-CF35-CD03-D0FA-7E7CA1AD57FB}"/>
              </a:ext>
            </a:extLst>
          </p:cNvPr>
          <p:cNvPicPr>
            <a:picLocks noChangeAspect="1"/>
          </p:cNvPicPr>
          <p:nvPr/>
        </p:nvPicPr>
        <p:blipFill>
          <a:blip r:embed="rId5"/>
          <a:stretch>
            <a:fillRect/>
          </a:stretch>
        </p:blipFill>
        <p:spPr>
          <a:xfrm>
            <a:off x="2014782" y="1258419"/>
            <a:ext cx="8879790" cy="5019418"/>
          </a:xfrm>
          <a:prstGeom prst="rect">
            <a:avLst/>
          </a:prstGeom>
        </p:spPr>
      </p:pic>
      <p:sp>
        <p:nvSpPr>
          <p:cNvPr id="18" name="TextBox 17">
            <a:extLst>
              <a:ext uri="{FF2B5EF4-FFF2-40B4-BE49-F238E27FC236}">
                <a16:creationId xmlns:a16="http://schemas.microsoft.com/office/drawing/2014/main" id="{4FFEF8D5-7F8E-4138-A15E-F6AEEEBB50F2}"/>
              </a:ext>
            </a:extLst>
          </p:cNvPr>
          <p:cNvSpPr txBox="1"/>
          <p:nvPr/>
        </p:nvSpPr>
        <p:spPr>
          <a:xfrm>
            <a:off x="4925121" y="6205239"/>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Matthew Lancaster</a:t>
            </a:r>
            <a:endParaRPr lang="en-US"/>
          </a:p>
        </p:txBody>
      </p:sp>
    </p:spTree>
    <p:extLst>
      <p:ext uri="{BB962C8B-B14F-4D97-AF65-F5344CB8AC3E}">
        <p14:creationId xmlns:p14="http://schemas.microsoft.com/office/powerpoint/2010/main" val="3393072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4" descr="A picture containing LEGO, toy">
            <a:extLst>
              <a:ext uri="{FF2B5EF4-FFF2-40B4-BE49-F238E27FC236}">
                <a16:creationId xmlns:a16="http://schemas.microsoft.com/office/drawing/2014/main" id="{5B9352AC-CF35-CD03-D0FA-7E7CA1AD57FB}"/>
              </a:ext>
            </a:extLst>
          </p:cNvPr>
          <p:cNvPicPr>
            <a:picLocks noChangeAspect="1"/>
          </p:cNvPicPr>
          <p:nvPr/>
        </p:nvPicPr>
        <p:blipFill>
          <a:blip r:embed="rId3"/>
          <a:stretch>
            <a:fillRect/>
          </a:stretch>
        </p:blipFill>
        <p:spPr>
          <a:xfrm>
            <a:off x="1094732" y="-254644"/>
            <a:ext cx="11559057" cy="6533909"/>
          </a:xfrm>
          <a:prstGeom prst="rect">
            <a:avLst/>
          </a:prstGeom>
        </p:spPr>
      </p:pic>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34</a:t>
            </a:fld>
            <a:endParaRPr lang="en-US"/>
          </a:p>
        </p:txBody>
      </p:sp>
      <p:sp>
        <p:nvSpPr>
          <p:cNvPr id="21" name="TextBox 20">
            <a:extLst>
              <a:ext uri="{FF2B5EF4-FFF2-40B4-BE49-F238E27FC236}">
                <a16:creationId xmlns:a16="http://schemas.microsoft.com/office/drawing/2014/main" id="{DA031012-912F-4F28-9DA9-E6476A0B2C9B}"/>
              </a:ext>
            </a:extLst>
          </p:cNvPr>
          <p:cNvSpPr txBox="1"/>
          <p:nvPr/>
        </p:nvSpPr>
        <p:spPr>
          <a:xfrm>
            <a:off x="4473215" y="1950601"/>
            <a:ext cx="3632531" cy="461665"/>
          </a:xfrm>
          <a:prstGeom prst="rect">
            <a:avLst/>
          </a:prstGeom>
          <a:noFill/>
        </p:spPr>
        <p:txBody>
          <a:bodyPr wrap="square" lIns="91440" tIns="45720" rIns="91440" bIns="45720" rtlCol="0" anchor="t">
            <a:spAutoFit/>
          </a:bodyPr>
          <a:lstStyle/>
          <a:p>
            <a:endParaRPr lang="en-US" sz="2400">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E444E259-65C2-47FA-8635-A5C3245E25AC}"/>
              </a:ext>
            </a:extLst>
          </p:cNvPr>
          <p:cNvSpPr txBox="1"/>
          <p:nvPr/>
        </p:nvSpPr>
        <p:spPr>
          <a:xfrm>
            <a:off x="5783603" y="3306463"/>
            <a:ext cx="4066517" cy="461665"/>
          </a:xfrm>
          <a:prstGeom prst="rect">
            <a:avLst/>
          </a:prstGeom>
          <a:noFill/>
        </p:spPr>
        <p:txBody>
          <a:bodyPr wrap="square" lIns="91440" tIns="45720" rIns="91440" bIns="45720" rtlCol="0" anchor="t">
            <a:spAutoFit/>
          </a:bodyPr>
          <a:lstStyle/>
          <a:p>
            <a:endParaRPr lang="en-US" sz="2400">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825D00CC-48D6-41D0-A127-69019769D5CF}"/>
              </a:ext>
            </a:extLst>
          </p:cNvPr>
          <p:cNvSpPr txBox="1"/>
          <p:nvPr/>
        </p:nvSpPr>
        <p:spPr>
          <a:xfrm>
            <a:off x="7514999" y="4666864"/>
            <a:ext cx="3805733" cy="461665"/>
          </a:xfrm>
          <a:prstGeom prst="rect">
            <a:avLst/>
          </a:prstGeom>
          <a:noFill/>
        </p:spPr>
        <p:txBody>
          <a:bodyPr wrap="square" lIns="91440" tIns="45720" rIns="91440" bIns="45720" rtlCol="0" anchor="t">
            <a:spAutoFit/>
          </a:bodyPr>
          <a:lstStyle/>
          <a:p>
            <a:endParaRPr lang="en-US" sz="2400">
              <a:latin typeface="Times New Roman"/>
              <a:cs typeface="Times New Roman"/>
            </a:endParaRPr>
          </a:p>
        </p:txBody>
      </p:sp>
      <p:sp>
        <p:nvSpPr>
          <p:cNvPr id="12" name="TextBox 11">
            <a:extLst>
              <a:ext uri="{FF2B5EF4-FFF2-40B4-BE49-F238E27FC236}">
                <a16:creationId xmlns:a16="http://schemas.microsoft.com/office/drawing/2014/main" id="{4AC0C587-B4E6-4700-9113-91CC31052378}"/>
              </a:ext>
            </a:extLst>
          </p:cNvPr>
          <p:cNvSpPr txBox="1"/>
          <p:nvPr/>
        </p:nvSpPr>
        <p:spPr>
          <a:xfrm>
            <a:off x="4925121" y="6205239"/>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Matthew Lancaster</a:t>
            </a:r>
            <a:endParaRPr lang="en-US"/>
          </a:p>
        </p:txBody>
      </p:sp>
    </p:spTree>
    <p:extLst>
      <p:ext uri="{BB962C8B-B14F-4D97-AF65-F5344CB8AC3E}">
        <p14:creationId xmlns:p14="http://schemas.microsoft.com/office/powerpoint/2010/main" val="2558433874"/>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4" descr="A picture containing LEGO, toy">
            <a:extLst>
              <a:ext uri="{FF2B5EF4-FFF2-40B4-BE49-F238E27FC236}">
                <a16:creationId xmlns:a16="http://schemas.microsoft.com/office/drawing/2014/main" id="{5B9352AC-CF35-CD03-D0FA-7E7CA1AD57FB}"/>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094732" y="-254644"/>
            <a:ext cx="11559057" cy="6533909"/>
          </a:xfrm>
          <a:prstGeom prst="rect">
            <a:avLst/>
          </a:prstGeom>
        </p:spPr>
      </p:pic>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35</a:t>
            </a:fld>
            <a:endParaRPr lang="en-US"/>
          </a:p>
        </p:txBody>
      </p:sp>
      <p:sp>
        <p:nvSpPr>
          <p:cNvPr id="21" name="TextBox 20">
            <a:extLst>
              <a:ext uri="{FF2B5EF4-FFF2-40B4-BE49-F238E27FC236}">
                <a16:creationId xmlns:a16="http://schemas.microsoft.com/office/drawing/2014/main" id="{DA031012-912F-4F28-9DA9-E6476A0B2C9B}"/>
              </a:ext>
            </a:extLst>
          </p:cNvPr>
          <p:cNvSpPr txBox="1"/>
          <p:nvPr/>
        </p:nvSpPr>
        <p:spPr>
          <a:xfrm>
            <a:off x="4473215" y="1950601"/>
            <a:ext cx="3632531" cy="461665"/>
          </a:xfrm>
          <a:prstGeom prst="rect">
            <a:avLst/>
          </a:prstGeom>
          <a:noFill/>
        </p:spPr>
        <p:txBody>
          <a:bodyPr wrap="square" lIns="91440" tIns="45720" rIns="91440" bIns="45720" rtlCol="0" anchor="t">
            <a:spAutoFit/>
          </a:bodyPr>
          <a:lstStyle/>
          <a:p>
            <a:endParaRPr lang="en-US" sz="2400">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E444E259-65C2-47FA-8635-A5C3245E25AC}"/>
              </a:ext>
            </a:extLst>
          </p:cNvPr>
          <p:cNvSpPr txBox="1"/>
          <p:nvPr/>
        </p:nvSpPr>
        <p:spPr>
          <a:xfrm>
            <a:off x="5783603" y="3306463"/>
            <a:ext cx="4066517" cy="461665"/>
          </a:xfrm>
          <a:prstGeom prst="rect">
            <a:avLst/>
          </a:prstGeom>
          <a:noFill/>
        </p:spPr>
        <p:txBody>
          <a:bodyPr wrap="square" lIns="91440" tIns="45720" rIns="91440" bIns="45720" rtlCol="0" anchor="t">
            <a:spAutoFit/>
          </a:bodyPr>
          <a:lstStyle/>
          <a:p>
            <a:endParaRPr lang="en-US" sz="2400">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825D00CC-48D6-41D0-A127-69019769D5CF}"/>
              </a:ext>
            </a:extLst>
          </p:cNvPr>
          <p:cNvSpPr txBox="1"/>
          <p:nvPr/>
        </p:nvSpPr>
        <p:spPr>
          <a:xfrm>
            <a:off x="7514999" y="4666864"/>
            <a:ext cx="3805733" cy="461665"/>
          </a:xfrm>
          <a:prstGeom prst="rect">
            <a:avLst/>
          </a:prstGeom>
          <a:noFill/>
        </p:spPr>
        <p:txBody>
          <a:bodyPr wrap="square" lIns="91440" tIns="45720" rIns="91440" bIns="45720" rtlCol="0" anchor="t">
            <a:spAutoFit/>
          </a:bodyPr>
          <a:lstStyle/>
          <a:p>
            <a:endParaRPr lang="en-US" sz="2400">
              <a:latin typeface="Times New Roman"/>
              <a:cs typeface="Times New Roman"/>
            </a:endParaRPr>
          </a:p>
        </p:txBody>
      </p:sp>
      <p:pic>
        <p:nvPicPr>
          <p:cNvPr id="2" name="Picture 24" descr="A picture containing LEGO, toy">
            <a:extLst>
              <a:ext uri="{FF2B5EF4-FFF2-40B4-BE49-F238E27FC236}">
                <a16:creationId xmlns:a16="http://schemas.microsoft.com/office/drawing/2014/main" id="{EC23FC06-0306-8882-2E6A-A1DD0EC1CCFC}"/>
              </a:ext>
            </a:extLst>
          </p:cNvPr>
          <p:cNvPicPr>
            <a:picLocks noChangeAspect="1"/>
          </p:cNvPicPr>
          <p:nvPr/>
        </p:nvPicPr>
        <p:blipFill rotWithShape="1">
          <a:blip r:embed="rId5"/>
          <a:srcRect l="17665" t="6024" r="26710" b="43622"/>
          <a:stretch/>
        </p:blipFill>
        <p:spPr>
          <a:xfrm>
            <a:off x="3136739" y="138896"/>
            <a:ext cx="6429737" cy="3290105"/>
          </a:xfrm>
          <a:prstGeom prst="ellipse">
            <a:avLst/>
          </a:prstGeom>
        </p:spPr>
      </p:pic>
      <p:sp>
        <p:nvSpPr>
          <p:cNvPr id="11" name="TextBox 10">
            <a:extLst>
              <a:ext uri="{FF2B5EF4-FFF2-40B4-BE49-F238E27FC236}">
                <a16:creationId xmlns:a16="http://schemas.microsoft.com/office/drawing/2014/main" id="{3D683189-62F3-4F7D-B9A3-A82D56318C02}"/>
              </a:ext>
            </a:extLst>
          </p:cNvPr>
          <p:cNvSpPr txBox="1"/>
          <p:nvPr/>
        </p:nvSpPr>
        <p:spPr>
          <a:xfrm>
            <a:off x="4925121" y="6205239"/>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Matthew Lancaster</a:t>
            </a:r>
            <a:endParaRPr lang="en-US"/>
          </a:p>
        </p:txBody>
      </p:sp>
    </p:spTree>
    <p:extLst>
      <p:ext uri="{BB962C8B-B14F-4D97-AF65-F5344CB8AC3E}">
        <p14:creationId xmlns:p14="http://schemas.microsoft.com/office/powerpoint/2010/main" val="496814952"/>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4" descr="A picture containing LEGO, toy">
            <a:extLst>
              <a:ext uri="{FF2B5EF4-FFF2-40B4-BE49-F238E27FC236}">
                <a16:creationId xmlns:a16="http://schemas.microsoft.com/office/drawing/2014/main" id="{5B9352AC-CF35-CD03-D0FA-7E7CA1AD57FB}"/>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094732" y="-254644"/>
            <a:ext cx="11559057" cy="6533909"/>
          </a:xfrm>
          <a:prstGeom prst="rect">
            <a:avLst/>
          </a:prstGeom>
        </p:spPr>
      </p:pic>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36</a:t>
            </a:fld>
            <a:endParaRPr lang="en-US"/>
          </a:p>
        </p:txBody>
      </p:sp>
      <p:sp>
        <p:nvSpPr>
          <p:cNvPr id="21" name="TextBox 20">
            <a:extLst>
              <a:ext uri="{FF2B5EF4-FFF2-40B4-BE49-F238E27FC236}">
                <a16:creationId xmlns:a16="http://schemas.microsoft.com/office/drawing/2014/main" id="{DA031012-912F-4F28-9DA9-E6476A0B2C9B}"/>
              </a:ext>
            </a:extLst>
          </p:cNvPr>
          <p:cNvSpPr txBox="1"/>
          <p:nvPr/>
        </p:nvSpPr>
        <p:spPr>
          <a:xfrm>
            <a:off x="4473215" y="1950601"/>
            <a:ext cx="3632531" cy="461665"/>
          </a:xfrm>
          <a:prstGeom prst="rect">
            <a:avLst/>
          </a:prstGeom>
          <a:noFill/>
        </p:spPr>
        <p:txBody>
          <a:bodyPr wrap="square" lIns="91440" tIns="45720" rIns="91440" bIns="45720" rtlCol="0" anchor="t">
            <a:spAutoFit/>
          </a:bodyPr>
          <a:lstStyle/>
          <a:p>
            <a:endParaRPr lang="en-US" sz="2400">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E444E259-65C2-47FA-8635-A5C3245E25AC}"/>
              </a:ext>
            </a:extLst>
          </p:cNvPr>
          <p:cNvSpPr txBox="1"/>
          <p:nvPr/>
        </p:nvSpPr>
        <p:spPr>
          <a:xfrm>
            <a:off x="5783603" y="3306463"/>
            <a:ext cx="4066517" cy="461665"/>
          </a:xfrm>
          <a:prstGeom prst="rect">
            <a:avLst/>
          </a:prstGeom>
          <a:noFill/>
        </p:spPr>
        <p:txBody>
          <a:bodyPr wrap="square" lIns="91440" tIns="45720" rIns="91440" bIns="45720" rtlCol="0" anchor="t">
            <a:spAutoFit/>
          </a:bodyPr>
          <a:lstStyle/>
          <a:p>
            <a:endParaRPr lang="en-US" sz="2400">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825D00CC-48D6-41D0-A127-69019769D5CF}"/>
              </a:ext>
            </a:extLst>
          </p:cNvPr>
          <p:cNvSpPr txBox="1"/>
          <p:nvPr/>
        </p:nvSpPr>
        <p:spPr>
          <a:xfrm>
            <a:off x="7514999" y="4666864"/>
            <a:ext cx="3805733" cy="461665"/>
          </a:xfrm>
          <a:prstGeom prst="rect">
            <a:avLst/>
          </a:prstGeom>
          <a:noFill/>
        </p:spPr>
        <p:txBody>
          <a:bodyPr wrap="square" lIns="91440" tIns="45720" rIns="91440" bIns="45720" rtlCol="0" anchor="t">
            <a:spAutoFit/>
          </a:bodyPr>
          <a:lstStyle/>
          <a:p>
            <a:endParaRPr lang="en-US" sz="2400">
              <a:latin typeface="Times New Roman"/>
              <a:cs typeface="Times New Roman"/>
            </a:endParaRPr>
          </a:p>
        </p:txBody>
      </p:sp>
      <p:pic>
        <p:nvPicPr>
          <p:cNvPr id="2" name="Picture 24" descr="A picture containing LEGO, toy">
            <a:extLst>
              <a:ext uri="{FF2B5EF4-FFF2-40B4-BE49-F238E27FC236}">
                <a16:creationId xmlns:a16="http://schemas.microsoft.com/office/drawing/2014/main" id="{EC23FC06-0306-8882-2E6A-A1DD0EC1CCFC}"/>
              </a:ext>
            </a:extLst>
          </p:cNvPr>
          <p:cNvPicPr>
            <a:picLocks noChangeAspect="1"/>
          </p:cNvPicPr>
          <p:nvPr/>
        </p:nvPicPr>
        <p:blipFill rotWithShape="1">
          <a:blip r:embed="rId5"/>
          <a:srcRect l="18595" t="15147" r="55060" b="9654"/>
          <a:stretch/>
        </p:blipFill>
        <p:spPr>
          <a:xfrm>
            <a:off x="3244277" y="734993"/>
            <a:ext cx="3045203" cy="4913453"/>
          </a:xfrm>
          <a:prstGeom prst="ellipse">
            <a:avLst/>
          </a:prstGeom>
        </p:spPr>
      </p:pic>
      <p:sp>
        <p:nvSpPr>
          <p:cNvPr id="9" name="TextBox 8">
            <a:extLst>
              <a:ext uri="{FF2B5EF4-FFF2-40B4-BE49-F238E27FC236}">
                <a16:creationId xmlns:a16="http://schemas.microsoft.com/office/drawing/2014/main" id="{18E6DE22-F112-4D3B-9086-15FD2C0419AB}"/>
              </a:ext>
            </a:extLst>
          </p:cNvPr>
          <p:cNvSpPr txBox="1"/>
          <p:nvPr/>
        </p:nvSpPr>
        <p:spPr>
          <a:xfrm>
            <a:off x="4925121" y="6205239"/>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Matthew Lancaster</a:t>
            </a:r>
            <a:endParaRPr lang="en-US"/>
          </a:p>
        </p:txBody>
      </p:sp>
    </p:spTree>
    <p:extLst>
      <p:ext uri="{BB962C8B-B14F-4D97-AF65-F5344CB8AC3E}">
        <p14:creationId xmlns:p14="http://schemas.microsoft.com/office/powerpoint/2010/main" val="3604104012"/>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4" descr="A picture containing LEGO, toy">
            <a:extLst>
              <a:ext uri="{FF2B5EF4-FFF2-40B4-BE49-F238E27FC236}">
                <a16:creationId xmlns:a16="http://schemas.microsoft.com/office/drawing/2014/main" id="{5B9352AC-CF35-CD03-D0FA-7E7CA1AD57FB}"/>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094732" y="-254644"/>
            <a:ext cx="11559057" cy="6533909"/>
          </a:xfrm>
          <a:prstGeom prst="rect">
            <a:avLst/>
          </a:prstGeom>
        </p:spPr>
      </p:pic>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37</a:t>
            </a:fld>
            <a:endParaRPr lang="en-US"/>
          </a:p>
        </p:txBody>
      </p:sp>
      <p:sp>
        <p:nvSpPr>
          <p:cNvPr id="21" name="TextBox 20">
            <a:extLst>
              <a:ext uri="{FF2B5EF4-FFF2-40B4-BE49-F238E27FC236}">
                <a16:creationId xmlns:a16="http://schemas.microsoft.com/office/drawing/2014/main" id="{DA031012-912F-4F28-9DA9-E6476A0B2C9B}"/>
              </a:ext>
            </a:extLst>
          </p:cNvPr>
          <p:cNvSpPr txBox="1"/>
          <p:nvPr/>
        </p:nvSpPr>
        <p:spPr>
          <a:xfrm>
            <a:off x="4473215" y="1950601"/>
            <a:ext cx="3632531" cy="461665"/>
          </a:xfrm>
          <a:prstGeom prst="rect">
            <a:avLst/>
          </a:prstGeom>
          <a:noFill/>
        </p:spPr>
        <p:txBody>
          <a:bodyPr wrap="square" lIns="91440" tIns="45720" rIns="91440" bIns="45720" rtlCol="0" anchor="t">
            <a:spAutoFit/>
          </a:bodyPr>
          <a:lstStyle/>
          <a:p>
            <a:endParaRPr lang="en-US" sz="2400">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E444E259-65C2-47FA-8635-A5C3245E25AC}"/>
              </a:ext>
            </a:extLst>
          </p:cNvPr>
          <p:cNvSpPr txBox="1"/>
          <p:nvPr/>
        </p:nvSpPr>
        <p:spPr>
          <a:xfrm>
            <a:off x="5783603" y="3306463"/>
            <a:ext cx="4066517" cy="461665"/>
          </a:xfrm>
          <a:prstGeom prst="rect">
            <a:avLst/>
          </a:prstGeom>
          <a:noFill/>
        </p:spPr>
        <p:txBody>
          <a:bodyPr wrap="square" lIns="91440" tIns="45720" rIns="91440" bIns="45720" rtlCol="0" anchor="t">
            <a:spAutoFit/>
          </a:bodyPr>
          <a:lstStyle/>
          <a:p>
            <a:endParaRPr lang="en-US" sz="2400">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825D00CC-48D6-41D0-A127-69019769D5CF}"/>
              </a:ext>
            </a:extLst>
          </p:cNvPr>
          <p:cNvSpPr txBox="1"/>
          <p:nvPr/>
        </p:nvSpPr>
        <p:spPr>
          <a:xfrm>
            <a:off x="7514999" y="4666864"/>
            <a:ext cx="3805733" cy="461665"/>
          </a:xfrm>
          <a:prstGeom prst="rect">
            <a:avLst/>
          </a:prstGeom>
          <a:noFill/>
        </p:spPr>
        <p:txBody>
          <a:bodyPr wrap="square" lIns="91440" tIns="45720" rIns="91440" bIns="45720" rtlCol="0" anchor="t">
            <a:spAutoFit/>
          </a:bodyPr>
          <a:lstStyle/>
          <a:p>
            <a:endParaRPr lang="en-US" sz="2400">
              <a:latin typeface="Times New Roman"/>
              <a:cs typeface="Times New Roman"/>
            </a:endParaRPr>
          </a:p>
        </p:txBody>
      </p:sp>
      <p:pic>
        <p:nvPicPr>
          <p:cNvPr id="2" name="Picture 24" descr="A picture containing LEGO, toy">
            <a:extLst>
              <a:ext uri="{FF2B5EF4-FFF2-40B4-BE49-F238E27FC236}">
                <a16:creationId xmlns:a16="http://schemas.microsoft.com/office/drawing/2014/main" id="{EC23FC06-0306-8882-2E6A-A1DD0EC1CCFC}"/>
              </a:ext>
            </a:extLst>
          </p:cNvPr>
          <p:cNvPicPr>
            <a:picLocks noChangeAspect="1"/>
          </p:cNvPicPr>
          <p:nvPr/>
        </p:nvPicPr>
        <p:blipFill rotWithShape="1">
          <a:blip r:embed="rId5"/>
          <a:srcRect l="33986" t="64748" r="55149" b="14880"/>
          <a:stretch/>
        </p:blipFill>
        <p:spPr>
          <a:xfrm>
            <a:off x="5023413" y="3975904"/>
            <a:ext cx="1255853" cy="1331088"/>
          </a:xfrm>
          <a:prstGeom prst="ellipse">
            <a:avLst/>
          </a:prstGeom>
        </p:spPr>
      </p:pic>
      <p:sp>
        <p:nvSpPr>
          <p:cNvPr id="9" name="TextBox 8">
            <a:extLst>
              <a:ext uri="{FF2B5EF4-FFF2-40B4-BE49-F238E27FC236}">
                <a16:creationId xmlns:a16="http://schemas.microsoft.com/office/drawing/2014/main" id="{DEDE6737-F9F1-4D51-A181-678BAE0F5B37}"/>
              </a:ext>
            </a:extLst>
          </p:cNvPr>
          <p:cNvSpPr txBox="1"/>
          <p:nvPr/>
        </p:nvSpPr>
        <p:spPr>
          <a:xfrm>
            <a:off x="4925121" y="6205239"/>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Matthew Lancaster</a:t>
            </a:r>
            <a:endParaRPr lang="en-US"/>
          </a:p>
        </p:txBody>
      </p:sp>
    </p:spTree>
    <p:extLst>
      <p:ext uri="{BB962C8B-B14F-4D97-AF65-F5344CB8AC3E}">
        <p14:creationId xmlns:p14="http://schemas.microsoft.com/office/powerpoint/2010/main" val="702071556"/>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42A3190-50B8-EF48-8F28-6707C6710EFB}"/>
              </a:ext>
            </a:extLst>
          </p:cNvPr>
          <p:cNvSpPr>
            <a:spLocks noGrp="1"/>
          </p:cNvSpPr>
          <p:nvPr>
            <p:ph type="sldNum" sz="quarter" idx="4"/>
          </p:nvPr>
        </p:nvSpPr>
        <p:spPr/>
        <p:txBody>
          <a:bodyPr/>
          <a:lstStyle/>
          <a:p>
            <a:fld id="{6F1FABC0-072B-4F22-8F9B-95A9D10B0206}" type="slidenum">
              <a:rPr lang="en-US" smtClean="0"/>
              <a:pPr/>
              <a:t>38</a:t>
            </a:fld>
            <a:endParaRPr lang="en-US"/>
          </a:p>
        </p:txBody>
      </p:sp>
      <p:pic>
        <p:nvPicPr>
          <p:cNvPr id="5" name="Picture 5" descr="A picture containing outdoor, ground, grass&#10;&#10;Description automatically generated">
            <a:extLst>
              <a:ext uri="{FF2B5EF4-FFF2-40B4-BE49-F238E27FC236}">
                <a16:creationId xmlns:a16="http://schemas.microsoft.com/office/drawing/2014/main" id="{C3E0D527-E110-D4D5-6CC5-A4C570771C04}"/>
              </a:ext>
            </a:extLst>
          </p:cNvPr>
          <p:cNvPicPr>
            <a:picLocks noChangeAspect="1"/>
          </p:cNvPicPr>
          <p:nvPr/>
        </p:nvPicPr>
        <p:blipFill>
          <a:blip r:embed="rId3"/>
          <a:stretch>
            <a:fillRect/>
          </a:stretch>
        </p:blipFill>
        <p:spPr>
          <a:xfrm>
            <a:off x="4629" y="844"/>
            <a:ext cx="12182741" cy="5941912"/>
          </a:xfrm>
          <a:prstGeom prst="rect">
            <a:avLst/>
          </a:prstGeom>
        </p:spPr>
      </p:pic>
      <p:sp>
        <p:nvSpPr>
          <p:cNvPr id="2" name="TextBox 1">
            <a:extLst>
              <a:ext uri="{FF2B5EF4-FFF2-40B4-BE49-F238E27FC236}">
                <a16:creationId xmlns:a16="http://schemas.microsoft.com/office/drawing/2014/main" id="{FD4BB064-763B-884F-2885-D00175533039}"/>
              </a:ext>
            </a:extLst>
          </p:cNvPr>
          <p:cNvSpPr txBox="1"/>
          <p:nvPr/>
        </p:nvSpPr>
        <p:spPr>
          <a:xfrm>
            <a:off x="1753720" y="579904"/>
            <a:ext cx="869296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a:solidFill>
                  <a:schemeClr val="bg1"/>
                </a:solidFill>
                <a:latin typeface="Arial"/>
                <a:cs typeface="Calibri"/>
              </a:rPr>
              <a:t>Market Option</a:t>
            </a:r>
            <a:endParaRPr lang="en-US" b="1">
              <a:solidFill>
                <a:schemeClr val="bg1"/>
              </a:solidFill>
            </a:endParaRPr>
          </a:p>
        </p:txBody>
      </p:sp>
      <p:sp>
        <p:nvSpPr>
          <p:cNvPr id="7" name="TextBox 6">
            <a:extLst>
              <a:ext uri="{FF2B5EF4-FFF2-40B4-BE49-F238E27FC236}">
                <a16:creationId xmlns:a16="http://schemas.microsoft.com/office/drawing/2014/main" id="{425EAD42-FAF1-4CB5-BA7A-24EDD4BD58AD}"/>
              </a:ext>
            </a:extLst>
          </p:cNvPr>
          <p:cNvSpPr txBox="1"/>
          <p:nvPr/>
        </p:nvSpPr>
        <p:spPr>
          <a:xfrm>
            <a:off x="4925121" y="6205239"/>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Matthew Lancaster</a:t>
            </a:r>
            <a:endParaRPr lang="en-US"/>
          </a:p>
        </p:txBody>
      </p:sp>
    </p:spTree>
    <p:extLst>
      <p:ext uri="{BB962C8B-B14F-4D97-AF65-F5344CB8AC3E}">
        <p14:creationId xmlns:p14="http://schemas.microsoft.com/office/powerpoint/2010/main" val="31951931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iagram&#10;&#10;Description automatically generated">
            <a:extLst>
              <a:ext uri="{FF2B5EF4-FFF2-40B4-BE49-F238E27FC236}">
                <a16:creationId xmlns:a16="http://schemas.microsoft.com/office/drawing/2014/main" id="{29B57137-07C2-EDC0-D833-BF0C58178B8E}"/>
              </a:ext>
            </a:extLst>
          </p:cNvPr>
          <p:cNvPicPr>
            <a:picLocks noChangeAspect="1"/>
          </p:cNvPicPr>
          <p:nvPr/>
        </p:nvPicPr>
        <p:blipFill rotWithShape="1">
          <a:blip r:embed="rId2">
            <a:extLst>
              <a:ext uri="{28A0092B-C50C-407E-A947-70E740481C1C}">
                <a14:useLocalDpi xmlns:a14="http://schemas.microsoft.com/office/drawing/2010/main" val="0"/>
              </a:ext>
            </a:extLst>
          </a:blip>
          <a:srcRect l="791" t="2923" r="689" b="20075"/>
          <a:stretch/>
        </p:blipFill>
        <p:spPr>
          <a:xfrm>
            <a:off x="0" y="0"/>
            <a:ext cx="12192000" cy="5921514"/>
          </a:xfrm>
          <a:prstGeom prst="rect">
            <a:avLst/>
          </a:prstGeom>
        </p:spPr>
      </p:pic>
      <p:sp>
        <p:nvSpPr>
          <p:cNvPr id="4" name="Slide Number Placeholder 3">
            <a:extLst>
              <a:ext uri="{FF2B5EF4-FFF2-40B4-BE49-F238E27FC236}">
                <a16:creationId xmlns:a16="http://schemas.microsoft.com/office/drawing/2014/main" id="{842A3190-50B8-EF48-8F28-6707C6710EFB}"/>
              </a:ext>
            </a:extLst>
          </p:cNvPr>
          <p:cNvSpPr>
            <a:spLocks noGrp="1"/>
          </p:cNvSpPr>
          <p:nvPr>
            <p:ph type="sldNum" sz="quarter" idx="4"/>
          </p:nvPr>
        </p:nvSpPr>
        <p:spPr/>
        <p:txBody>
          <a:bodyPr/>
          <a:lstStyle/>
          <a:p>
            <a:fld id="{6F1FABC0-072B-4F22-8F9B-95A9D10B0206}" type="slidenum">
              <a:rPr lang="en-US" smtClean="0"/>
              <a:pPr/>
              <a:t>39</a:t>
            </a:fld>
            <a:endParaRPr lang="en-US"/>
          </a:p>
        </p:txBody>
      </p:sp>
      <p:sp>
        <p:nvSpPr>
          <p:cNvPr id="7" name="Title 1">
            <a:extLst>
              <a:ext uri="{FF2B5EF4-FFF2-40B4-BE49-F238E27FC236}">
                <a16:creationId xmlns:a16="http://schemas.microsoft.com/office/drawing/2014/main" id="{5655EC6F-96F7-EA3C-9EB5-A9C4A07C8F11}"/>
              </a:ext>
            </a:extLst>
          </p:cNvPr>
          <p:cNvSpPr txBox="1">
            <a:spLocks/>
          </p:cNvSpPr>
          <p:nvPr/>
        </p:nvSpPr>
        <p:spPr>
          <a:xfrm>
            <a:off x="7192174" y="1262786"/>
            <a:ext cx="2721848" cy="2058397"/>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sz="4400">
                <a:solidFill>
                  <a:schemeClr val="tx1"/>
                </a:solidFill>
                <a:latin typeface="Arial"/>
                <a:cs typeface="Arial"/>
              </a:rPr>
              <a:t>Concept</a:t>
            </a:r>
          </a:p>
          <a:p>
            <a:r>
              <a:rPr lang="en-US" sz="4400">
                <a:solidFill>
                  <a:schemeClr val="tx1"/>
                </a:solidFill>
                <a:latin typeface="Arial"/>
                <a:cs typeface="Arial"/>
              </a:rPr>
              <a:t>Selection</a:t>
            </a:r>
            <a:endParaRPr lang="en-US" sz="4400">
              <a:solidFill>
                <a:schemeClr val="tx1"/>
              </a:solidFill>
            </a:endParaRPr>
          </a:p>
        </p:txBody>
      </p:sp>
      <p:sp>
        <p:nvSpPr>
          <p:cNvPr id="9" name="TextBox 8">
            <a:extLst>
              <a:ext uri="{FF2B5EF4-FFF2-40B4-BE49-F238E27FC236}">
                <a16:creationId xmlns:a16="http://schemas.microsoft.com/office/drawing/2014/main" id="{77267905-4055-45CC-9835-BD777A5410E9}"/>
              </a:ext>
            </a:extLst>
          </p:cNvPr>
          <p:cNvSpPr txBox="1"/>
          <p:nvPr/>
        </p:nvSpPr>
        <p:spPr>
          <a:xfrm>
            <a:off x="4925121" y="6205239"/>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Tauben Brenner</a:t>
            </a:r>
            <a:endParaRPr lang="en-US"/>
          </a:p>
        </p:txBody>
      </p:sp>
    </p:spTree>
    <p:extLst>
      <p:ext uri="{BB962C8B-B14F-4D97-AF65-F5344CB8AC3E}">
        <p14:creationId xmlns:p14="http://schemas.microsoft.com/office/powerpoint/2010/main" val="2730905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D3BB6AC1-60ED-106E-574E-FF3AD43AA173}"/>
              </a:ext>
            </a:extLst>
          </p:cNvPr>
          <p:cNvPicPr>
            <a:picLocks noGrp="1" noChangeAspect="1"/>
          </p:cNvPicPr>
          <p:nvPr>
            <p:ph sz="quarter" idx="11"/>
          </p:nvPr>
        </p:nvPicPr>
        <p:blipFill rotWithShape="1">
          <a:blip r:embed="rId2"/>
          <a:srcRect l="-686" r="-114" b="27086"/>
          <a:stretch/>
        </p:blipFill>
        <p:spPr>
          <a:xfrm>
            <a:off x="-88206" y="-1381"/>
            <a:ext cx="12291306" cy="5931822"/>
          </a:xfrm>
        </p:spPr>
      </p:pic>
      <p:sp>
        <p:nvSpPr>
          <p:cNvPr id="2" name="Title 1">
            <a:extLst>
              <a:ext uri="{FF2B5EF4-FFF2-40B4-BE49-F238E27FC236}">
                <a16:creationId xmlns:a16="http://schemas.microsoft.com/office/drawing/2014/main" id="{8E739971-4871-A44E-F72C-DC2AF4CA3A4E}"/>
              </a:ext>
            </a:extLst>
          </p:cNvPr>
          <p:cNvSpPr>
            <a:spLocks noGrp="1"/>
          </p:cNvSpPr>
          <p:nvPr>
            <p:ph type="title"/>
          </p:nvPr>
        </p:nvSpPr>
        <p:spPr>
          <a:xfrm>
            <a:off x="754567" y="2446687"/>
            <a:ext cx="10515600" cy="1325563"/>
          </a:xfrm>
        </p:spPr>
        <p:txBody>
          <a:bodyPr/>
          <a:lstStyle/>
          <a:p>
            <a:pPr algn="ctr"/>
            <a:r>
              <a:rPr lang="en-US">
                <a:solidFill>
                  <a:schemeClr val="bg1"/>
                </a:solidFill>
                <a:latin typeface="Arial"/>
                <a:cs typeface="Arial"/>
              </a:rPr>
              <a:t>VDR 1 Recap</a:t>
            </a:r>
            <a:endParaRPr lang="en-US">
              <a:solidFill>
                <a:schemeClr val="bg1"/>
              </a:solidFill>
            </a:endParaRPr>
          </a:p>
        </p:txBody>
      </p:sp>
      <p:sp>
        <p:nvSpPr>
          <p:cNvPr id="5" name="Slide Number Placeholder 4">
            <a:extLst>
              <a:ext uri="{FF2B5EF4-FFF2-40B4-BE49-F238E27FC236}">
                <a16:creationId xmlns:a16="http://schemas.microsoft.com/office/drawing/2014/main" id="{4E7F9A04-6977-4603-93C8-F41917308F0B}"/>
              </a:ext>
            </a:extLst>
          </p:cNvPr>
          <p:cNvSpPr>
            <a:spLocks noGrp="1"/>
          </p:cNvSpPr>
          <p:nvPr>
            <p:ph type="sldNum" sz="quarter" idx="4"/>
          </p:nvPr>
        </p:nvSpPr>
        <p:spPr/>
        <p:txBody>
          <a:bodyPr/>
          <a:lstStyle/>
          <a:p>
            <a:fld id="{6F1FABC0-072B-4F22-8F9B-95A9D10B0206}" type="slidenum">
              <a:rPr lang="en-US" smtClean="0"/>
              <a:pPr/>
              <a:t>4</a:t>
            </a:fld>
            <a:endParaRPr lang="en-US"/>
          </a:p>
        </p:txBody>
      </p:sp>
      <p:sp>
        <p:nvSpPr>
          <p:cNvPr id="6" name="TextBox 5">
            <a:extLst>
              <a:ext uri="{FF2B5EF4-FFF2-40B4-BE49-F238E27FC236}">
                <a16:creationId xmlns:a16="http://schemas.microsoft.com/office/drawing/2014/main" id="{635B3C21-A593-4FCA-BA9D-08D4E4DB044F}"/>
              </a:ext>
            </a:extLst>
          </p:cNvPr>
          <p:cNvSpPr txBox="1"/>
          <p:nvPr/>
        </p:nvSpPr>
        <p:spPr>
          <a:xfrm>
            <a:off x="4925121" y="6205239"/>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Dylan Ma</a:t>
            </a:r>
            <a:endParaRPr lang="en-US"/>
          </a:p>
        </p:txBody>
      </p:sp>
    </p:spTree>
    <p:extLst>
      <p:ext uri="{BB962C8B-B14F-4D97-AF65-F5344CB8AC3E}">
        <p14:creationId xmlns:p14="http://schemas.microsoft.com/office/powerpoint/2010/main" val="12944895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5">
            <a:extLst>
              <a:ext uri="{FF2B5EF4-FFF2-40B4-BE49-F238E27FC236}">
                <a16:creationId xmlns:a16="http://schemas.microsoft.com/office/drawing/2014/main" id="{4A906BCB-CDF5-4C9B-93FA-3B42AAB1A082}"/>
              </a:ext>
            </a:extLst>
          </p:cNvPr>
          <p:cNvSpPr/>
          <p:nvPr/>
        </p:nvSpPr>
        <p:spPr>
          <a:xfrm>
            <a:off x="408633" y="1083582"/>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30" name="Flowchart: Delay 29">
            <a:extLst>
              <a:ext uri="{FF2B5EF4-FFF2-40B4-BE49-F238E27FC236}">
                <a16:creationId xmlns:a16="http://schemas.microsoft.com/office/drawing/2014/main" id="{A5CCDB3B-2963-A265-BF11-A3522E79C4E4}"/>
              </a:ext>
            </a:extLst>
          </p:cNvPr>
          <p:cNvSpPr/>
          <p:nvPr/>
        </p:nvSpPr>
        <p:spPr>
          <a:xfrm>
            <a:off x="9155023" y="2014037"/>
            <a:ext cx="2442549" cy="2878556"/>
          </a:xfrm>
          <a:prstGeom prst="flowChartDelay">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Delay 28">
            <a:extLst>
              <a:ext uri="{FF2B5EF4-FFF2-40B4-BE49-F238E27FC236}">
                <a16:creationId xmlns:a16="http://schemas.microsoft.com/office/drawing/2014/main" id="{06A1560A-B684-28F2-33AF-F893FBDDAE85}"/>
              </a:ext>
            </a:extLst>
          </p:cNvPr>
          <p:cNvSpPr/>
          <p:nvPr/>
        </p:nvSpPr>
        <p:spPr>
          <a:xfrm>
            <a:off x="6433666" y="2016077"/>
            <a:ext cx="2442549" cy="2878556"/>
          </a:xfrm>
          <a:prstGeom prst="flowChartDelay">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Delay 27">
            <a:extLst>
              <a:ext uri="{FF2B5EF4-FFF2-40B4-BE49-F238E27FC236}">
                <a16:creationId xmlns:a16="http://schemas.microsoft.com/office/drawing/2014/main" id="{398B4CD3-0CCA-D0D7-32B5-1AAB7D18D4E4}"/>
              </a:ext>
            </a:extLst>
          </p:cNvPr>
          <p:cNvSpPr/>
          <p:nvPr/>
        </p:nvSpPr>
        <p:spPr>
          <a:xfrm>
            <a:off x="3535071" y="2095283"/>
            <a:ext cx="2442549" cy="2878556"/>
          </a:xfrm>
          <a:prstGeom prst="flowChartDelay">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1D6DF7CF-6A2F-01C9-8A5F-2C2B5B6F4349}"/>
              </a:ext>
            </a:extLst>
          </p:cNvPr>
          <p:cNvSpPr/>
          <p:nvPr/>
        </p:nvSpPr>
        <p:spPr>
          <a:xfrm>
            <a:off x="-343791" y="-110016"/>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40</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Concept Selection</a:t>
            </a:r>
            <a:endParaRPr lang="en-US" sz="4400">
              <a:solidFill>
                <a:schemeClr val="bg1"/>
              </a:solidFill>
              <a:cs typeface="Calibri" panose="020F0502020204030204"/>
            </a:endParaRPr>
          </a:p>
        </p:txBody>
      </p:sp>
      <p:pic>
        <p:nvPicPr>
          <p:cNvPr id="6" name="Graphic 11" descr="Checkmark with solid fill">
            <a:extLst>
              <a:ext uri="{FF2B5EF4-FFF2-40B4-BE49-F238E27FC236}">
                <a16:creationId xmlns:a16="http://schemas.microsoft.com/office/drawing/2014/main" id="{3A82E882-D95A-C5FC-6987-B3245A8130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4800" y="268705"/>
            <a:ext cx="914400" cy="914400"/>
          </a:xfrm>
          <a:prstGeom prst="rect">
            <a:avLst/>
          </a:prstGeom>
        </p:spPr>
      </p:pic>
      <p:pic>
        <p:nvPicPr>
          <p:cNvPr id="32" name="Graphic 31" descr="Renovation (House With Sparkles) with solid fill">
            <a:extLst>
              <a:ext uri="{FF2B5EF4-FFF2-40B4-BE49-F238E27FC236}">
                <a16:creationId xmlns:a16="http://schemas.microsoft.com/office/drawing/2014/main" id="{88AC225A-AED3-E7DE-5B8A-8304B89358B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013635" y="2815722"/>
            <a:ext cx="1263786" cy="1263786"/>
          </a:xfrm>
          <a:prstGeom prst="rect">
            <a:avLst/>
          </a:prstGeom>
        </p:spPr>
      </p:pic>
      <p:sp>
        <p:nvSpPr>
          <p:cNvPr id="7" name="Flowchart: Delay 6">
            <a:extLst>
              <a:ext uri="{FF2B5EF4-FFF2-40B4-BE49-F238E27FC236}">
                <a16:creationId xmlns:a16="http://schemas.microsoft.com/office/drawing/2014/main" id="{287DD49F-3536-9BC1-6924-9D8E1FA5F894}"/>
              </a:ext>
            </a:extLst>
          </p:cNvPr>
          <p:cNvSpPr/>
          <p:nvPr/>
        </p:nvSpPr>
        <p:spPr>
          <a:xfrm>
            <a:off x="843220" y="2033835"/>
            <a:ext cx="2442549" cy="2878556"/>
          </a:xfrm>
          <a:prstGeom prst="flowChartDelay">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Graphic 26" descr="Binary with solid fill">
            <a:extLst>
              <a:ext uri="{FF2B5EF4-FFF2-40B4-BE49-F238E27FC236}">
                <a16:creationId xmlns:a16="http://schemas.microsoft.com/office/drawing/2014/main" id="{A142CAB5-A775-7987-84D2-F6BF5D242E8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32790" y="2856538"/>
            <a:ext cx="1197631" cy="1197631"/>
          </a:xfrm>
          <a:prstGeom prst="rect">
            <a:avLst/>
          </a:prstGeom>
        </p:spPr>
      </p:pic>
      <p:sp>
        <p:nvSpPr>
          <p:cNvPr id="13" name="Rounded Rectangle 4">
            <a:extLst>
              <a:ext uri="{FF2B5EF4-FFF2-40B4-BE49-F238E27FC236}">
                <a16:creationId xmlns:a16="http://schemas.microsoft.com/office/drawing/2014/main" id="{11F5E842-0A27-5F9D-7C9B-49571CDA6D04}"/>
              </a:ext>
            </a:extLst>
          </p:cNvPr>
          <p:cNvSpPr/>
          <p:nvPr/>
        </p:nvSpPr>
        <p:spPr>
          <a:xfrm>
            <a:off x="8913448" y="1854024"/>
            <a:ext cx="2684124" cy="440623"/>
          </a:xfrm>
          <a:prstGeom prst="roundRect">
            <a:avLst/>
          </a:prstGeom>
          <a:solidFill>
            <a:srgbClr val="EE2737"/>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a:ln>
                  <a:noFill/>
                </a:ln>
                <a:solidFill>
                  <a:schemeClr val="bg1"/>
                </a:solidFill>
                <a:effectLst/>
                <a:uFillTx/>
                <a:latin typeface="Arial" panose="020B0604020202020204" pitchFamily="34" charset="0"/>
                <a:cs typeface="Arial" panose="020B0604020202020204" pitchFamily="34" charset="0"/>
                <a:sym typeface="Arial"/>
              </a:rPr>
              <a:t>Analytical Hierarchy</a:t>
            </a:r>
          </a:p>
        </p:txBody>
      </p:sp>
      <p:pic>
        <p:nvPicPr>
          <p:cNvPr id="35" name="Graphic 34" descr="Table with solid fill">
            <a:extLst>
              <a:ext uri="{FF2B5EF4-FFF2-40B4-BE49-F238E27FC236}">
                <a16:creationId xmlns:a16="http://schemas.microsoft.com/office/drawing/2014/main" id="{83254F98-6E23-D960-2650-88F3479A7C3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8261" y="2825051"/>
            <a:ext cx="1296121" cy="1296121"/>
          </a:xfrm>
          <a:prstGeom prst="rect">
            <a:avLst/>
          </a:prstGeom>
        </p:spPr>
      </p:pic>
      <p:sp>
        <p:nvSpPr>
          <p:cNvPr id="9" name="Rounded Rectangle 4">
            <a:extLst>
              <a:ext uri="{FF2B5EF4-FFF2-40B4-BE49-F238E27FC236}">
                <a16:creationId xmlns:a16="http://schemas.microsoft.com/office/drawing/2014/main" id="{913E89DB-D8D9-2E10-B51A-4C420A36D447}"/>
              </a:ext>
            </a:extLst>
          </p:cNvPr>
          <p:cNvSpPr/>
          <p:nvPr/>
        </p:nvSpPr>
        <p:spPr>
          <a:xfrm>
            <a:off x="6131364" y="1866975"/>
            <a:ext cx="2684124" cy="440623"/>
          </a:xfrm>
          <a:prstGeom prst="roundRect">
            <a:avLst/>
          </a:prstGeom>
          <a:solidFill>
            <a:srgbClr val="EE2737"/>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a:ln>
                  <a:noFill/>
                </a:ln>
                <a:solidFill>
                  <a:schemeClr val="bg1"/>
                </a:solidFill>
                <a:effectLst/>
                <a:uFillTx/>
                <a:latin typeface="Arial" panose="020B0604020202020204" pitchFamily="34" charset="0"/>
                <a:cs typeface="Arial" panose="020B0604020202020204" pitchFamily="34" charset="0"/>
                <a:sym typeface="Arial"/>
              </a:rPr>
              <a:t>Pugh Chart</a:t>
            </a:r>
          </a:p>
        </p:txBody>
      </p:sp>
      <p:sp>
        <p:nvSpPr>
          <p:cNvPr id="5" name="Rounded Rectangle 4">
            <a:extLst>
              <a:ext uri="{FF2B5EF4-FFF2-40B4-BE49-F238E27FC236}">
                <a16:creationId xmlns:a16="http://schemas.microsoft.com/office/drawing/2014/main" id="{0B87F730-C830-720E-F6C7-CD8AAF43988A}"/>
              </a:ext>
            </a:extLst>
          </p:cNvPr>
          <p:cNvSpPr/>
          <p:nvPr/>
        </p:nvSpPr>
        <p:spPr>
          <a:xfrm>
            <a:off x="3314628" y="1866976"/>
            <a:ext cx="2684124" cy="440623"/>
          </a:xfrm>
          <a:prstGeom prst="roundRect">
            <a:avLst/>
          </a:prstGeom>
          <a:solidFill>
            <a:srgbClr val="EE2737"/>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a:ln>
                  <a:noFill/>
                </a:ln>
                <a:solidFill>
                  <a:schemeClr val="bg1"/>
                </a:solidFill>
                <a:effectLst/>
                <a:uFillTx/>
                <a:latin typeface="Arial" panose="020B0604020202020204" pitchFamily="34" charset="0"/>
                <a:cs typeface="Arial" panose="020B0604020202020204" pitchFamily="34" charset="0"/>
                <a:sym typeface="Arial"/>
              </a:rPr>
              <a:t>House of Quality</a:t>
            </a:r>
          </a:p>
        </p:txBody>
      </p:sp>
      <p:sp>
        <p:nvSpPr>
          <p:cNvPr id="25" name="Rounded Rectangle 4">
            <a:extLst>
              <a:ext uri="{FF2B5EF4-FFF2-40B4-BE49-F238E27FC236}">
                <a16:creationId xmlns:a16="http://schemas.microsoft.com/office/drawing/2014/main" id="{F02360B4-447D-8B14-B69D-B184C45913CE}"/>
              </a:ext>
            </a:extLst>
          </p:cNvPr>
          <p:cNvSpPr/>
          <p:nvPr/>
        </p:nvSpPr>
        <p:spPr>
          <a:xfrm>
            <a:off x="516130" y="1866976"/>
            <a:ext cx="2684124" cy="440623"/>
          </a:xfrm>
          <a:prstGeom prst="roundRect">
            <a:avLst/>
          </a:prstGeom>
          <a:solidFill>
            <a:srgbClr val="EE2737"/>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a:ln>
                  <a:noFill/>
                </a:ln>
                <a:solidFill>
                  <a:schemeClr val="bg1"/>
                </a:solidFill>
                <a:effectLst/>
                <a:uFillTx/>
                <a:latin typeface="Arial" panose="020B0604020202020204" pitchFamily="34" charset="0"/>
                <a:cs typeface="Arial" panose="020B0604020202020204" pitchFamily="34" charset="0"/>
                <a:sym typeface="Arial"/>
              </a:rPr>
              <a:t>Binary Pairwise</a:t>
            </a:r>
          </a:p>
        </p:txBody>
      </p:sp>
      <p:pic>
        <p:nvPicPr>
          <p:cNvPr id="41" name="Graphic 40" descr="Signal with solid fill">
            <a:extLst>
              <a:ext uri="{FF2B5EF4-FFF2-40B4-BE49-F238E27FC236}">
                <a16:creationId xmlns:a16="http://schemas.microsoft.com/office/drawing/2014/main" id="{A856F33B-32D9-DD8F-D3A1-C9D03EF907D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691258" y="2885746"/>
            <a:ext cx="1139217" cy="1139217"/>
          </a:xfrm>
          <a:prstGeom prst="rect">
            <a:avLst/>
          </a:prstGeom>
        </p:spPr>
      </p:pic>
      <p:sp>
        <p:nvSpPr>
          <p:cNvPr id="24" name="TextBox 23">
            <a:extLst>
              <a:ext uri="{FF2B5EF4-FFF2-40B4-BE49-F238E27FC236}">
                <a16:creationId xmlns:a16="http://schemas.microsoft.com/office/drawing/2014/main" id="{173599AE-3E37-4519-9D11-77A55EFBD61B}"/>
              </a:ext>
            </a:extLst>
          </p:cNvPr>
          <p:cNvSpPr txBox="1"/>
          <p:nvPr/>
        </p:nvSpPr>
        <p:spPr>
          <a:xfrm>
            <a:off x="4925121" y="6205239"/>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Tauben Brenner</a:t>
            </a:r>
            <a:endParaRPr lang="en-US"/>
          </a:p>
        </p:txBody>
      </p:sp>
    </p:spTree>
    <p:extLst>
      <p:ext uri="{BB962C8B-B14F-4D97-AF65-F5344CB8AC3E}">
        <p14:creationId xmlns:p14="http://schemas.microsoft.com/office/powerpoint/2010/main" val="18294075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5">
            <a:extLst>
              <a:ext uri="{FF2B5EF4-FFF2-40B4-BE49-F238E27FC236}">
                <a16:creationId xmlns:a16="http://schemas.microsoft.com/office/drawing/2014/main" id="{4A906BCB-CDF5-4C9B-93FA-3B42AAB1A082}"/>
              </a:ext>
            </a:extLst>
          </p:cNvPr>
          <p:cNvSpPr/>
          <p:nvPr/>
        </p:nvSpPr>
        <p:spPr>
          <a:xfrm>
            <a:off x="408633" y="1083582"/>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7" name="Rounded Rectangle 4">
            <a:extLst>
              <a:ext uri="{FF2B5EF4-FFF2-40B4-BE49-F238E27FC236}">
                <a16:creationId xmlns:a16="http://schemas.microsoft.com/office/drawing/2014/main" id="{201C9A45-CE8C-A8A2-76E4-802760E3EC26}"/>
              </a:ext>
            </a:extLst>
          </p:cNvPr>
          <p:cNvSpPr/>
          <p:nvPr/>
        </p:nvSpPr>
        <p:spPr>
          <a:xfrm>
            <a:off x="4876366" y="1795742"/>
            <a:ext cx="2439265" cy="3168818"/>
          </a:xfrm>
          <a:prstGeom prst="roundRect">
            <a:avLst/>
          </a:prstGeom>
          <a:solidFill>
            <a:schemeClr val="tx1">
              <a:lumMod val="65000"/>
              <a:lumOff val="3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12" name="Rounded Rectangle 9">
            <a:extLst>
              <a:ext uri="{FF2B5EF4-FFF2-40B4-BE49-F238E27FC236}">
                <a16:creationId xmlns:a16="http://schemas.microsoft.com/office/drawing/2014/main" id="{1D6DF7CF-6A2F-01C9-8A5F-2C2B5B6F4349}"/>
              </a:ext>
            </a:extLst>
          </p:cNvPr>
          <p:cNvSpPr/>
          <p:nvPr/>
        </p:nvSpPr>
        <p:spPr>
          <a:xfrm>
            <a:off x="-343791" y="-110016"/>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41</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Concept Selection</a:t>
            </a:r>
            <a:endParaRPr lang="en-US" sz="4400">
              <a:solidFill>
                <a:schemeClr val="bg1"/>
              </a:solidFill>
              <a:cs typeface="Calibri" panose="020F0502020204030204"/>
            </a:endParaRPr>
          </a:p>
        </p:txBody>
      </p:sp>
      <p:pic>
        <p:nvPicPr>
          <p:cNvPr id="6" name="Graphic 11" descr="Checkmark with solid fill">
            <a:extLst>
              <a:ext uri="{FF2B5EF4-FFF2-40B4-BE49-F238E27FC236}">
                <a16:creationId xmlns:a16="http://schemas.microsoft.com/office/drawing/2014/main" id="{3A82E882-D95A-C5FC-6987-B3245A8130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4800" y="268705"/>
            <a:ext cx="914400" cy="914400"/>
          </a:xfrm>
          <a:prstGeom prst="rect">
            <a:avLst/>
          </a:prstGeom>
        </p:spPr>
      </p:pic>
      <p:sp>
        <p:nvSpPr>
          <p:cNvPr id="24" name="TextBox 23">
            <a:extLst>
              <a:ext uri="{FF2B5EF4-FFF2-40B4-BE49-F238E27FC236}">
                <a16:creationId xmlns:a16="http://schemas.microsoft.com/office/drawing/2014/main" id="{173599AE-3E37-4519-9D11-77A55EFBD61B}"/>
              </a:ext>
            </a:extLst>
          </p:cNvPr>
          <p:cNvSpPr txBox="1"/>
          <p:nvPr/>
        </p:nvSpPr>
        <p:spPr>
          <a:xfrm>
            <a:off x="4925121" y="6205239"/>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Tauben Brenner</a:t>
            </a:r>
            <a:endParaRPr lang="en-US"/>
          </a:p>
        </p:txBody>
      </p:sp>
      <p:sp>
        <p:nvSpPr>
          <p:cNvPr id="25" name="Rounded Rectangle 4">
            <a:extLst>
              <a:ext uri="{FF2B5EF4-FFF2-40B4-BE49-F238E27FC236}">
                <a16:creationId xmlns:a16="http://schemas.microsoft.com/office/drawing/2014/main" id="{F02360B4-447D-8B14-B69D-B184C45913CE}"/>
              </a:ext>
            </a:extLst>
          </p:cNvPr>
          <p:cNvSpPr/>
          <p:nvPr/>
        </p:nvSpPr>
        <p:spPr>
          <a:xfrm>
            <a:off x="4744600" y="1767075"/>
            <a:ext cx="2684124" cy="442672"/>
          </a:xfrm>
          <a:prstGeom prst="roundRect">
            <a:avLst/>
          </a:prstGeom>
          <a:solidFill>
            <a:srgbClr val="EE2737"/>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a:ln>
                  <a:noFill/>
                </a:ln>
                <a:solidFill>
                  <a:schemeClr val="bg1"/>
                </a:solidFill>
                <a:effectLst/>
                <a:uFillTx/>
                <a:latin typeface="Arial" panose="020B0604020202020204" pitchFamily="34" charset="0"/>
                <a:cs typeface="Arial" panose="020B0604020202020204" pitchFamily="34" charset="0"/>
                <a:sym typeface="Arial"/>
              </a:rPr>
              <a:t>Binary Pairwise</a:t>
            </a:r>
          </a:p>
        </p:txBody>
      </p:sp>
      <p:sp>
        <p:nvSpPr>
          <p:cNvPr id="10" name="Flowchart: Delay 9">
            <a:extLst>
              <a:ext uri="{FF2B5EF4-FFF2-40B4-BE49-F238E27FC236}">
                <a16:creationId xmlns:a16="http://schemas.microsoft.com/office/drawing/2014/main" id="{947FE8F6-4609-BB23-8B81-CEC9BE617EC9}"/>
              </a:ext>
            </a:extLst>
          </p:cNvPr>
          <p:cNvSpPr/>
          <p:nvPr/>
        </p:nvSpPr>
        <p:spPr>
          <a:xfrm>
            <a:off x="802665" y="2695905"/>
            <a:ext cx="3519576" cy="1325563"/>
          </a:xfrm>
          <a:prstGeom prst="flowChartDelay">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400">
                <a:solidFill>
                  <a:schemeClr val="bg1"/>
                </a:solidFill>
                <a:latin typeface="Times New Roman"/>
                <a:cs typeface="Times New Roman"/>
              </a:rPr>
              <a:t>Customer Needs</a:t>
            </a:r>
          </a:p>
        </p:txBody>
      </p:sp>
      <p:sp>
        <p:nvSpPr>
          <p:cNvPr id="2" name="Flowchart: Delay 1">
            <a:extLst>
              <a:ext uri="{FF2B5EF4-FFF2-40B4-BE49-F238E27FC236}">
                <a16:creationId xmlns:a16="http://schemas.microsoft.com/office/drawing/2014/main" id="{6A156C5F-689C-303E-B6D0-B37AFFB0C9E1}"/>
              </a:ext>
            </a:extLst>
          </p:cNvPr>
          <p:cNvSpPr/>
          <p:nvPr/>
        </p:nvSpPr>
        <p:spPr>
          <a:xfrm>
            <a:off x="7834224" y="2728735"/>
            <a:ext cx="3519576" cy="1314198"/>
          </a:xfrm>
          <a:prstGeom prst="flowChartDelay">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400">
                <a:solidFill>
                  <a:schemeClr val="bg1"/>
                </a:solidFill>
                <a:latin typeface="Times New Roman"/>
                <a:cs typeface="Times New Roman"/>
              </a:rPr>
              <a:t>Customer Requirements</a:t>
            </a:r>
          </a:p>
        </p:txBody>
      </p:sp>
      <p:pic>
        <p:nvPicPr>
          <p:cNvPr id="8" name="Graphic 7" descr="Binary with solid fill">
            <a:extLst>
              <a:ext uri="{FF2B5EF4-FFF2-40B4-BE49-F238E27FC236}">
                <a16:creationId xmlns:a16="http://schemas.microsoft.com/office/drawing/2014/main" id="{92A55BEE-39A6-C45F-CDC5-FF7FCF019C9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961960" y="2255449"/>
            <a:ext cx="2249403" cy="2249403"/>
          </a:xfrm>
          <a:prstGeom prst="rect">
            <a:avLst/>
          </a:prstGeom>
        </p:spPr>
      </p:pic>
    </p:spTree>
    <p:extLst>
      <p:ext uri="{BB962C8B-B14F-4D97-AF65-F5344CB8AC3E}">
        <p14:creationId xmlns:p14="http://schemas.microsoft.com/office/powerpoint/2010/main" val="14325269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5">
            <a:extLst>
              <a:ext uri="{FF2B5EF4-FFF2-40B4-BE49-F238E27FC236}">
                <a16:creationId xmlns:a16="http://schemas.microsoft.com/office/drawing/2014/main" id="{FC8F66D0-A14B-D8B6-ED4F-47F634492385}"/>
              </a:ext>
            </a:extLst>
          </p:cNvPr>
          <p:cNvSpPr/>
          <p:nvPr/>
        </p:nvSpPr>
        <p:spPr>
          <a:xfrm>
            <a:off x="408633" y="1083582"/>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12" name="Rounded Rectangle 9">
            <a:extLst>
              <a:ext uri="{FF2B5EF4-FFF2-40B4-BE49-F238E27FC236}">
                <a16:creationId xmlns:a16="http://schemas.microsoft.com/office/drawing/2014/main" id="{1D6DF7CF-6A2F-01C9-8A5F-2C2B5B6F4349}"/>
              </a:ext>
            </a:extLst>
          </p:cNvPr>
          <p:cNvSpPr/>
          <p:nvPr/>
        </p:nvSpPr>
        <p:spPr>
          <a:xfrm>
            <a:off x="-343791" y="-110016"/>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42</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Concept Selection</a:t>
            </a:r>
            <a:endParaRPr lang="en-US" sz="4400">
              <a:solidFill>
                <a:schemeClr val="bg1"/>
              </a:solidFill>
              <a:cs typeface="Calibri" panose="020F0502020204030204"/>
            </a:endParaRPr>
          </a:p>
        </p:txBody>
      </p:sp>
      <p:pic>
        <p:nvPicPr>
          <p:cNvPr id="6" name="Graphic 11" descr="Checkmark with solid fill">
            <a:extLst>
              <a:ext uri="{FF2B5EF4-FFF2-40B4-BE49-F238E27FC236}">
                <a16:creationId xmlns:a16="http://schemas.microsoft.com/office/drawing/2014/main" id="{3A82E882-D95A-C5FC-6987-B3245A8130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4800" y="268705"/>
            <a:ext cx="914400" cy="914400"/>
          </a:xfrm>
          <a:prstGeom prst="rect">
            <a:avLst/>
          </a:prstGeom>
        </p:spPr>
      </p:pic>
      <p:sp>
        <p:nvSpPr>
          <p:cNvPr id="24" name="TextBox 23">
            <a:extLst>
              <a:ext uri="{FF2B5EF4-FFF2-40B4-BE49-F238E27FC236}">
                <a16:creationId xmlns:a16="http://schemas.microsoft.com/office/drawing/2014/main" id="{173599AE-3E37-4519-9D11-77A55EFBD61B}"/>
              </a:ext>
            </a:extLst>
          </p:cNvPr>
          <p:cNvSpPr txBox="1"/>
          <p:nvPr/>
        </p:nvSpPr>
        <p:spPr>
          <a:xfrm>
            <a:off x="4925121" y="6205239"/>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Tauben Brenner</a:t>
            </a:r>
            <a:endParaRPr lang="en-US"/>
          </a:p>
        </p:txBody>
      </p:sp>
      <p:sp>
        <p:nvSpPr>
          <p:cNvPr id="10" name="Rounded Rectangle 4">
            <a:extLst>
              <a:ext uri="{FF2B5EF4-FFF2-40B4-BE49-F238E27FC236}">
                <a16:creationId xmlns:a16="http://schemas.microsoft.com/office/drawing/2014/main" id="{7484976D-8583-3B81-85F4-0A54024BCDDF}"/>
              </a:ext>
            </a:extLst>
          </p:cNvPr>
          <p:cNvSpPr/>
          <p:nvPr/>
        </p:nvSpPr>
        <p:spPr>
          <a:xfrm>
            <a:off x="4876366" y="1795742"/>
            <a:ext cx="2439265" cy="3168818"/>
          </a:xfrm>
          <a:prstGeom prst="roundRect">
            <a:avLst/>
          </a:prstGeom>
          <a:solidFill>
            <a:schemeClr val="tx1">
              <a:lumMod val="65000"/>
              <a:lumOff val="3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13" name="Flowchart: Delay 12">
            <a:extLst>
              <a:ext uri="{FF2B5EF4-FFF2-40B4-BE49-F238E27FC236}">
                <a16:creationId xmlns:a16="http://schemas.microsoft.com/office/drawing/2014/main" id="{0CD9F066-CCD5-4CAE-0A23-F6AE84B0806C}"/>
              </a:ext>
            </a:extLst>
          </p:cNvPr>
          <p:cNvSpPr/>
          <p:nvPr/>
        </p:nvSpPr>
        <p:spPr>
          <a:xfrm>
            <a:off x="7834224" y="2728735"/>
            <a:ext cx="3519576" cy="1314198"/>
          </a:xfrm>
          <a:prstGeom prst="flowChartDelay">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400">
                <a:solidFill>
                  <a:schemeClr val="bg1"/>
                </a:solidFill>
                <a:latin typeface="Times New Roman"/>
                <a:cs typeface="Times New Roman"/>
              </a:rPr>
              <a:t>Engineering Characteristics</a:t>
            </a:r>
            <a:endParaRPr lang="en-US" sz="2400">
              <a:solidFill>
                <a:schemeClr val="bg1"/>
              </a:solidFill>
              <a:latin typeface="Times New Roman" panose="02020603050405020304" pitchFamily="18" charset="0"/>
              <a:cs typeface="Times New Roman" panose="02020603050405020304" pitchFamily="18" charset="0"/>
            </a:endParaRPr>
          </a:p>
        </p:txBody>
      </p:sp>
      <p:sp>
        <p:nvSpPr>
          <p:cNvPr id="16" name="Rounded Rectangle 4">
            <a:extLst>
              <a:ext uri="{FF2B5EF4-FFF2-40B4-BE49-F238E27FC236}">
                <a16:creationId xmlns:a16="http://schemas.microsoft.com/office/drawing/2014/main" id="{C8369809-B49E-BF5E-D3A7-82BE8C9AFEB3}"/>
              </a:ext>
            </a:extLst>
          </p:cNvPr>
          <p:cNvSpPr/>
          <p:nvPr/>
        </p:nvSpPr>
        <p:spPr>
          <a:xfrm>
            <a:off x="4744600" y="1767075"/>
            <a:ext cx="2684124" cy="442672"/>
          </a:xfrm>
          <a:prstGeom prst="roundRect">
            <a:avLst/>
          </a:prstGeom>
          <a:solidFill>
            <a:srgbClr val="EE2737"/>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r>
              <a:rPr lang="en-US" sz="2000" b="1">
                <a:solidFill>
                  <a:schemeClr val="bg1"/>
                </a:solidFill>
                <a:latin typeface="Arial" panose="020B0604020202020204" pitchFamily="34" charset="0"/>
                <a:cs typeface="Arial" panose="020B0604020202020204" pitchFamily="34" charset="0"/>
                <a:sym typeface="Arial"/>
              </a:rPr>
              <a:t>House of Quality</a:t>
            </a:r>
            <a:endParaRPr kumimoji="0" lang="en-US" sz="2000" b="1" i="0" u="none" strike="noStrike" cap="none" spc="0" normalizeH="0" baseline="0">
              <a:ln>
                <a:noFill/>
              </a:ln>
              <a:solidFill>
                <a:schemeClr val="bg1"/>
              </a:solidFill>
              <a:effectLst/>
              <a:uFillTx/>
              <a:latin typeface="Arial" panose="020B0604020202020204" pitchFamily="34" charset="0"/>
              <a:cs typeface="Arial" panose="020B0604020202020204" pitchFamily="34" charset="0"/>
              <a:sym typeface="Arial"/>
            </a:endParaRPr>
          </a:p>
        </p:txBody>
      </p:sp>
      <p:pic>
        <p:nvPicPr>
          <p:cNvPr id="19" name="Graphic 18" descr="Renovation (House With Sparkles) with solid fill">
            <a:extLst>
              <a:ext uri="{FF2B5EF4-FFF2-40B4-BE49-F238E27FC236}">
                <a16:creationId xmlns:a16="http://schemas.microsoft.com/office/drawing/2014/main" id="{AE4C932A-2FB4-AA8B-D872-FE507CD761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951228" y="2255449"/>
            <a:ext cx="2270868" cy="2249403"/>
          </a:xfrm>
          <a:prstGeom prst="rect">
            <a:avLst/>
          </a:prstGeom>
        </p:spPr>
      </p:pic>
      <p:sp>
        <p:nvSpPr>
          <p:cNvPr id="20" name="Flowchart: Delay 19">
            <a:extLst>
              <a:ext uri="{FF2B5EF4-FFF2-40B4-BE49-F238E27FC236}">
                <a16:creationId xmlns:a16="http://schemas.microsoft.com/office/drawing/2014/main" id="{572E0075-7D65-CC36-6C1E-7BFB7F29F373}"/>
              </a:ext>
            </a:extLst>
          </p:cNvPr>
          <p:cNvSpPr/>
          <p:nvPr/>
        </p:nvSpPr>
        <p:spPr>
          <a:xfrm>
            <a:off x="795458" y="2086886"/>
            <a:ext cx="3519576" cy="1314198"/>
          </a:xfrm>
          <a:prstGeom prst="flowChartDelay">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400">
                <a:solidFill>
                  <a:schemeClr val="bg1"/>
                </a:solidFill>
                <a:latin typeface="Times New Roman"/>
                <a:cs typeface="Times New Roman"/>
              </a:rPr>
              <a:t>Targets and Metrics</a:t>
            </a:r>
            <a:endParaRPr lang="en-US" sz="2400">
              <a:solidFill>
                <a:schemeClr val="bg1"/>
              </a:solidFill>
              <a:latin typeface="Times New Roman" panose="02020603050405020304" pitchFamily="18" charset="0"/>
              <a:cs typeface="Times New Roman" panose="02020603050405020304" pitchFamily="18" charset="0"/>
            </a:endParaRPr>
          </a:p>
        </p:txBody>
      </p:sp>
      <p:sp>
        <p:nvSpPr>
          <p:cNvPr id="21" name="Flowchart: Delay 20">
            <a:extLst>
              <a:ext uri="{FF2B5EF4-FFF2-40B4-BE49-F238E27FC236}">
                <a16:creationId xmlns:a16="http://schemas.microsoft.com/office/drawing/2014/main" id="{9A7D1594-5EAF-5F6D-6BDF-E6922AACD58D}"/>
              </a:ext>
            </a:extLst>
          </p:cNvPr>
          <p:cNvSpPr/>
          <p:nvPr/>
        </p:nvSpPr>
        <p:spPr>
          <a:xfrm>
            <a:off x="795458" y="3585113"/>
            <a:ext cx="3519576" cy="1314198"/>
          </a:xfrm>
          <a:prstGeom prst="flowChartDelay">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400">
                <a:solidFill>
                  <a:schemeClr val="bg1"/>
                </a:solidFill>
                <a:latin typeface="Times New Roman"/>
                <a:cs typeface="Times New Roman"/>
              </a:rPr>
              <a:t>Customer Requirements</a:t>
            </a:r>
            <a:endParaRPr lang="en-US" sz="24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59717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5">
            <a:extLst>
              <a:ext uri="{FF2B5EF4-FFF2-40B4-BE49-F238E27FC236}">
                <a16:creationId xmlns:a16="http://schemas.microsoft.com/office/drawing/2014/main" id="{8E3B69C9-4FBE-2FF9-0693-0B3FBCA9D76D}"/>
              </a:ext>
            </a:extLst>
          </p:cNvPr>
          <p:cNvSpPr/>
          <p:nvPr/>
        </p:nvSpPr>
        <p:spPr>
          <a:xfrm>
            <a:off x="408633" y="1083582"/>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12" name="Rounded Rectangle 9">
            <a:extLst>
              <a:ext uri="{FF2B5EF4-FFF2-40B4-BE49-F238E27FC236}">
                <a16:creationId xmlns:a16="http://schemas.microsoft.com/office/drawing/2014/main" id="{1D6DF7CF-6A2F-01C9-8A5F-2C2B5B6F4349}"/>
              </a:ext>
            </a:extLst>
          </p:cNvPr>
          <p:cNvSpPr/>
          <p:nvPr/>
        </p:nvSpPr>
        <p:spPr>
          <a:xfrm>
            <a:off x="-343791" y="-110016"/>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43</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Concept Selection</a:t>
            </a:r>
            <a:endParaRPr lang="en-US" sz="4400">
              <a:solidFill>
                <a:schemeClr val="bg1"/>
              </a:solidFill>
              <a:cs typeface="Calibri" panose="020F0502020204030204"/>
            </a:endParaRPr>
          </a:p>
        </p:txBody>
      </p:sp>
      <p:pic>
        <p:nvPicPr>
          <p:cNvPr id="6" name="Graphic 11" descr="Checkmark with solid fill">
            <a:extLst>
              <a:ext uri="{FF2B5EF4-FFF2-40B4-BE49-F238E27FC236}">
                <a16:creationId xmlns:a16="http://schemas.microsoft.com/office/drawing/2014/main" id="{3A82E882-D95A-C5FC-6987-B3245A8130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4800" y="268705"/>
            <a:ext cx="914400" cy="914400"/>
          </a:xfrm>
          <a:prstGeom prst="rect">
            <a:avLst/>
          </a:prstGeom>
        </p:spPr>
      </p:pic>
      <p:sp>
        <p:nvSpPr>
          <p:cNvPr id="24" name="TextBox 23">
            <a:extLst>
              <a:ext uri="{FF2B5EF4-FFF2-40B4-BE49-F238E27FC236}">
                <a16:creationId xmlns:a16="http://schemas.microsoft.com/office/drawing/2014/main" id="{173599AE-3E37-4519-9D11-77A55EFBD61B}"/>
              </a:ext>
            </a:extLst>
          </p:cNvPr>
          <p:cNvSpPr txBox="1"/>
          <p:nvPr/>
        </p:nvSpPr>
        <p:spPr>
          <a:xfrm>
            <a:off x="4925121" y="6205239"/>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Tauben Brenner</a:t>
            </a:r>
            <a:endParaRPr lang="en-US"/>
          </a:p>
        </p:txBody>
      </p:sp>
      <p:sp>
        <p:nvSpPr>
          <p:cNvPr id="8" name="Flowchart: Delay 7">
            <a:extLst>
              <a:ext uri="{FF2B5EF4-FFF2-40B4-BE49-F238E27FC236}">
                <a16:creationId xmlns:a16="http://schemas.microsoft.com/office/drawing/2014/main" id="{80A94035-6B52-5DF2-C9CB-692AA7302709}"/>
              </a:ext>
            </a:extLst>
          </p:cNvPr>
          <p:cNvSpPr/>
          <p:nvPr/>
        </p:nvSpPr>
        <p:spPr>
          <a:xfrm>
            <a:off x="7834224" y="2728735"/>
            <a:ext cx="3519576" cy="1314198"/>
          </a:xfrm>
          <a:prstGeom prst="flowChartDelay">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400">
                <a:solidFill>
                  <a:schemeClr val="bg1"/>
                </a:solidFill>
                <a:latin typeface="Times New Roman"/>
                <a:cs typeface="Times New Roman"/>
              </a:rPr>
              <a:t>Final Evaluation Concepts</a:t>
            </a:r>
          </a:p>
        </p:txBody>
      </p:sp>
      <p:sp>
        <p:nvSpPr>
          <p:cNvPr id="15" name="Rounded Rectangle 4">
            <a:extLst>
              <a:ext uri="{FF2B5EF4-FFF2-40B4-BE49-F238E27FC236}">
                <a16:creationId xmlns:a16="http://schemas.microsoft.com/office/drawing/2014/main" id="{71C92AD1-B0FF-5EF2-53B7-701C2A72A067}"/>
              </a:ext>
            </a:extLst>
          </p:cNvPr>
          <p:cNvSpPr/>
          <p:nvPr/>
        </p:nvSpPr>
        <p:spPr>
          <a:xfrm>
            <a:off x="4876366" y="1795742"/>
            <a:ext cx="2439265" cy="3168818"/>
          </a:xfrm>
          <a:prstGeom prst="roundRect">
            <a:avLst/>
          </a:prstGeom>
          <a:solidFill>
            <a:schemeClr val="tx1">
              <a:lumMod val="65000"/>
              <a:lumOff val="3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16" name="Rounded Rectangle 4">
            <a:extLst>
              <a:ext uri="{FF2B5EF4-FFF2-40B4-BE49-F238E27FC236}">
                <a16:creationId xmlns:a16="http://schemas.microsoft.com/office/drawing/2014/main" id="{9BA99E32-8257-9E6B-0AB2-A4C01A899AAA}"/>
              </a:ext>
            </a:extLst>
          </p:cNvPr>
          <p:cNvSpPr/>
          <p:nvPr/>
        </p:nvSpPr>
        <p:spPr>
          <a:xfrm>
            <a:off x="4744600" y="1767075"/>
            <a:ext cx="2684124" cy="442672"/>
          </a:xfrm>
          <a:prstGeom prst="roundRect">
            <a:avLst/>
          </a:prstGeom>
          <a:solidFill>
            <a:srgbClr val="EE2737"/>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r>
              <a:rPr lang="en-US" sz="2000" b="1">
                <a:solidFill>
                  <a:schemeClr val="bg1"/>
                </a:solidFill>
                <a:latin typeface="Arial" panose="020B0604020202020204" pitchFamily="34" charset="0"/>
                <a:cs typeface="Arial" panose="020B0604020202020204" pitchFamily="34" charset="0"/>
                <a:sym typeface="Arial"/>
              </a:rPr>
              <a:t>Pugh Chart</a:t>
            </a:r>
            <a:endParaRPr kumimoji="0" lang="en-US" sz="2000" b="1" i="0" u="none" strike="noStrike" cap="none" spc="0" normalizeH="0" baseline="0">
              <a:ln>
                <a:noFill/>
              </a:ln>
              <a:solidFill>
                <a:schemeClr val="bg1"/>
              </a:solidFill>
              <a:effectLst/>
              <a:uFillTx/>
              <a:latin typeface="Arial" panose="020B0604020202020204" pitchFamily="34" charset="0"/>
              <a:cs typeface="Arial" panose="020B0604020202020204" pitchFamily="34" charset="0"/>
              <a:sym typeface="Arial"/>
            </a:endParaRPr>
          </a:p>
        </p:txBody>
      </p:sp>
      <p:pic>
        <p:nvPicPr>
          <p:cNvPr id="14" name="Graphic 13" descr="Table with solid fill">
            <a:extLst>
              <a:ext uri="{FF2B5EF4-FFF2-40B4-BE49-F238E27FC236}">
                <a16:creationId xmlns:a16="http://schemas.microsoft.com/office/drawing/2014/main" id="{F59FA06D-842B-8D5C-40B0-2BFC1EDD79E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71743" y="2281330"/>
            <a:ext cx="2229838" cy="2197641"/>
          </a:xfrm>
          <a:prstGeom prst="rect">
            <a:avLst/>
          </a:prstGeom>
        </p:spPr>
      </p:pic>
      <p:sp>
        <p:nvSpPr>
          <p:cNvPr id="19" name="Flowchart: Delay 18">
            <a:extLst>
              <a:ext uri="{FF2B5EF4-FFF2-40B4-BE49-F238E27FC236}">
                <a16:creationId xmlns:a16="http://schemas.microsoft.com/office/drawing/2014/main" id="{BF8865AD-2241-A1E5-1305-F585A09B3BE7}"/>
              </a:ext>
            </a:extLst>
          </p:cNvPr>
          <p:cNvSpPr/>
          <p:nvPr/>
        </p:nvSpPr>
        <p:spPr>
          <a:xfrm>
            <a:off x="795458" y="2086886"/>
            <a:ext cx="3519576" cy="1314198"/>
          </a:xfrm>
          <a:prstGeom prst="flowChartDelay">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400">
                <a:solidFill>
                  <a:schemeClr val="bg1"/>
                </a:solidFill>
                <a:latin typeface="Times New Roman"/>
                <a:cs typeface="Times New Roman"/>
              </a:rPr>
              <a:t>Concepts</a:t>
            </a:r>
            <a:endParaRPr lang="en-US"/>
          </a:p>
        </p:txBody>
      </p:sp>
      <p:sp>
        <p:nvSpPr>
          <p:cNvPr id="21" name="Flowchart: Delay 20">
            <a:extLst>
              <a:ext uri="{FF2B5EF4-FFF2-40B4-BE49-F238E27FC236}">
                <a16:creationId xmlns:a16="http://schemas.microsoft.com/office/drawing/2014/main" id="{12CE4E8B-7B61-5B62-1001-C2A125321EB6}"/>
              </a:ext>
            </a:extLst>
          </p:cNvPr>
          <p:cNvSpPr/>
          <p:nvPr/>
        </p:nvSpPr>
        <p:spPr>
          <a:xfrm>
            <a:off x="795458" y="3585113"/>
            <a:ext cx="3519576" cy="1314198"/>
          </a:xfrm>
          <a:prstGeom prst="flowChartDelay">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400">
                <a:solidFill>
                  <a:schemeClr val="bg1"/>
                </a:solidFill>
                <a:latin typeface="Times New Roman"/>
                <a:cs typeface="Times New Roman"/>
              </a:rPr>
              <a:t>Engineering Characteristics</a:t>
            </a:r>
            <a:endParaRPr lang="en-US" sz="24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22372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5">
            <a:extLst>
              <a:ext uri="{FF2B5EF4-FFF2-40B4-BE49-F238E27FC236}">
                <a16:creationId xmlns:a16="http://schemas.microsoft.com/office/drawing/2014/main" id="{4A906BCB-CDF5-4C9B-93FA-3B42AAB1A082}"/>
              </a:ext>
            </a:extLst>
          </p:cNvPr>
          <p:cNvSpPr/>
          <p:nvPr/>
        </p:nvSpPr>
        <p:spPr>
          <a:xfrm>
            <a:off x="408633" y="1083582"/>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4" name="Flowchart: Delay 3">
            <a:extLst>
              <a:ext uri="{FF2B5EF4-FFF2-40B4-BE49-F238E27FC236}">
                <a16:creationId xmlns:a16="http://schemas.microsoft.com/office/drawing/2014/main" id="{692EB558-C8ED-38EC-63BC-2BF34FB5107A}"/>
              </a:ext>
            </a:extLst>
          </p:cNvPr>
          <p:cNvSpPr/>
          <p:nvPr/>
        </p:nvSpPr>
        <p:spPr>
          <a:xfrm>
            <a:off x="795458" y="3585113"/>
            <a:ext cx="3519576" cy="1314198"/>
          </a:xfrm>
          <a:prstGeom prst="flowChartDelay">
            <a:avLst/>
          </a:prstGeom>
          <a:solidFill>
            <a:schemeClr val="tx2">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400">
                <a:solidFill>
                  <a:schemeClr val="bg1"/>
                </a:solidFill>
                <a:latin typeface="Times New Roman"/>
                <a:cs typeface="Times New Roman"/>
              </a:rPr>
              <a:t>Engineering Characteristics</a:t>
            </a:r>
            <a:endParaRPr lang="en-US" sz="2400">
              <a:solidFill>
                <a:schemeClr val="bg1"/>
              </a:solidFill>
              <a:latin typeface="Times New Roman" panose="02020603050405020304" pitchFamily="18" charset="0"/>
              <a:cs typeface="Times New Roman" panose="02020603050405020304" pitchFamily="18" charset="0"/>
            </a:endParaRPr>
          </a:p>
        </p:txBody>
      </p:sp>
      <p:sp>
        <p:nvSpPr>
          <p:cNvPr id="12" name="Rounded Rectangle 9">
            <a:extLst>
              <a:ext uri="{FF2B5EF4-FFF2-40B4-BE49-F238E27FC236}">
                <a16:creationId xmlns:a16="http://schemas.microsoft.com/office/drawing/2014/main" id="{1D6DF7CF-6A2F-01C9-8A5F-2C2B5B6F4349}"/>
              </a:ext>
            </a:extLst>
          </p:cNvPr>
          <p:cNvSpPr/>
          <p:nvPr/>
        </p:nvSpPr>
        <p:spPr>
          <a:xfrm>
            <a:off x="-343791" y="-110016"/>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44</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Concept Selection</a:t>
            </a:r>
            <a:endParaRPr lang="en-US" sz="4400">
              <a:solidFill>
                <a:schemeClr val="bg1"/>
              </a:solidFill>
              <a:cs typeface="Calibri" panose="020F0502020204030204"/>
            </a:endParaRPr>
          </a:p>
        </p:txBody>
      </p:sp>
      <p:pic>
        <p:nvPicPr>
          <p:cNvPr id="6" name="Graphic 11" descr="Checkmark with solid fill">
            <a:extLst>
              <a:ext uri="{FF2B5EF4-FFF2-40B4-BE49-F238E27FC236}">
                <a16:creationId xmlns:a16="http://schemas.microsoft.com/office/drawing/2014/main" id="{3A82E882-D95A-C5FC-6987-B3245A8130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4800" y="268705"/>
            <a:ext cx="914400" cy="914400"/>
          </a:xfrm>
          <a:prstGeom prst="rect">
            <a:avLst/>
          </a:prstGeom>
        </p:spPr>
      </p:pic>
      <p:sp>
        <p:nvSpPr>
          <p:cNvPr id="24" name="TextBox 23">
            <a:extLst>
              <a:ext uri="{FF2B5EF4-FFF2-40B4-BE49-F238E27FC236}">
                <a16:creationId xmlns:a16="http://schemas.microsoft.com/office/drawing/2014/main" id="{173599AE-3E37-4519-9D11-77A55EFBD61B}"/>
              </a:ext>
            </a:extLst>
          </p:cNvPr>
          <p:cNvSpPr txBox="1"/>
          <p:nvPr/>
        </p:nvSpPr>
        <p:spPr>
          <a:xfrm>
            <a:off x="4925121" y="6205239"/>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Tauben Brenner</a:t>
            </a:r>
            <a:endParaRPr lang="en-US"/>
          </a:p>
        </p:txBody>
      </p:sp>
      <p:pic>
        <p:nvPicPr>
          <p:cNvPr id="17" name="Graphic 17" descr="Signal with solid fill">
            <a:extLst>
              <a:ext uri="{FF2B5EF4-FFF2-40B4-BE49-F238E27FC236}">
                <a16:creationId xmlns:a16="http://schemas.microsoft.com/office/drawing/2014/main" id="{CB7C4EBA-10F8-8D5B-244F-7C1EC45A2F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07757" y="2404516"/>
            <a:ext cx="2200892" cy="2200892"/>
          </a:xfrm>
          <a:prstGeom prst="rect">
            <a:avLst/>
          </a:prstGeom>
        </p:spPr>
      </p:pic>
      <p:sp>
        <p:nvSpPr>
          <p:cNvPr id="2" name="Flowchart: Delay 1">
            <a:extLst>
              <a:ext uri="{FF2B5EF4-FFF2-40B4-BE49-F238E27FC236}">
                <a16:creationId xmlns:a16="http://schemas.microsoft.com/office/drawing/2014/main" id="{9F595561-0AC5-24B6-DD57-3E1871973960}"/>
              </a:ext>
            </a:extLst>
          </p:cNvPr>
          <p:cNvSpPr/>
          <p:nvPr/>
        </p:nvSpPr>
        <p:spPr>
          <a:xfrm>
            <a:off x="795458" y="2086886"/>
            <a:ext cx="3519576" cy="1314198"/>
          </a:xfrm>
          <a:prstGeom prst="flowChartDelay">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400">
                <a:solidFill>
                  <a:schemeClr val="bg1"/>
                </a:solidFill>
                <a:latin typeface="Times New Roman"/>
                <a:cs typeface="Times New Roman"/>
              </a:rPr>
              <a:t>Final Evaluation Concepts</a:t>
            </a:r>
            <a:endParaRPr lang="en-US" sz="2400">
              <a:solidFill>
                <a:schemeClr val="bg1"/>
              </a:solidFill>
              <a:latin typeface="Times New Roman" panose="02020603050405020304" pitchFamily="18" charset="0"/>
              <a:cs typeface="Times New Roman" panose="02020603050405020304" pitchFamily="18" charset="0"/>
            </a:endParaRPr>
          </a:p>
        </p:txBody>
      </p:sp>
      <p:sp>
        <p:nvSpPr>
          <p:cNvPr id="5" name="Flowchart: Delay 4">
            <a:extLst>
              <a:ext uri="{FF2B5EF4-FFF2-40B4-BE49-F238E27FC236}">
                <a16:creationId xmlns:a16="http://schemas.microsoft.com/office/drawing/2014/main" id="{6523E8EA-7043-AC37-C1D4-F0B943AA337A}"/>
              </a:ext>
            </a:extLst>
          </p:cNvPr>
          <p:cNvSpPr/>
          <p:nvPr/>
        </p:nvSpPr>
        <p:spPr>
          <a:xfrm>
            <a:off x="7834224" y="2728735"/>
            <a:ext cx="3519576" cy="1314198"/>
          </a:xfrm>
          <a:prstGeom prst="flowChartDelay">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400">
                <a:solidFill>
                  <a:schemeClr val="bg1"/>
                </a:solidFill>
                <a:latin typeface="Times New Roman"/>
                <a:cs typeface="Times New Roman"/>
              </a:rPr>
              <a:t>Final Concept</a:t>
            </a:r>
          </a:p>
        </p:txBody>
      </p:sp>
      <p:sp>
        <p:nvSpPr>
          <p:cNvPr id="8" name="Rounded Rectangle 4">
            <a:extLst>
              <a:ext uri="{FF2B5EF4-FFF2-40B4-BE49-F238E27FC236}">
                <a16:creationId xmlns:a16="http://schemas.microsoft.com/office/drawing/2014/main" id="{D7A011B2-C43B-5E44-2DFC-561180343844}"/>
              </a:ext>
            </a:extLst>
          </p:cNvPr>
          <p:cNvSpPr/>
          <p:nvPr/>
        </p:nvSpPr>
        <p:spPr>
          <a:xfrm>
            <a:off x="4876366" y="1795742"/>
            <a:ext cx="2439265" cy="3168818"/>
          </a:xfrm>
          <a:prstGeom prst="roundRect">
            <a:avLst/>
          </a:prstGeom>
          <a:solidFill>
            <a:schemeClr val="tx1">
              <a:lumMod val="65000"/>
              <a:lumOff val="3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9" name="Rounded Rectangle 4">
            <a:extLst>
              <a:ext uri="{FF2B5EF4-FFF2-40B4-BE49-F238E27FC236}">
                <a16:creationId xmlns:a16="http://schemas.microsoft.com/office/drawing/2014/main" id="{C39D45A9-8E96-9962-C3C3-CDAE47E36A51}"/>
              </a:ext>
            </a:extLst>
          </p:cNvPr>
          <p:cNvSpPr/>
          <p:nvPr/>
        </p:nvSpPr>
        <p:spPr>
          <a:xfrm>
            <a:off x="4744600" y="1767075"/>
            <a:ext cx="2684124" cy="442672"/>
          </a:xfrm>
          <a:prstGeom prst="roundRect">
            <a:avLst/>
          </a:prstGeom>
          <a:solidFill>
            <a:srgbClr val="EE2737"/>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r>
              <a:rPr lang="en-US" sz="2000" b="1">
                <a:solidFill>
                  <a:schemeClr val="bg1"/>
                </a:solidFill>
                <a:latin typeface="Arial" panose="020B0604020202020204" pitchFamily="34" charset="0"/>
                <a:cs typeface="Arial" panose="020B0604020202020204" pitchFamily="34" charset="0"/>
                <a:sym typeface="Arial"/>
              </a:rPr>
              <a:t>Analytical Hierarchy</a:t>
            </a:r>
            <a:endParaRPr kumimoji="0" lang="en-US" sz="2000" b="1" i="0" u="none" strike="noStrike" cap="none" spc="0" normalizeH="0" baseline="0">
              <a:ln>
                <a:noFill/>
              </a:ln>
              <a:solidFill>
                <a:schemeClr val="bg1"/>
              </a:solidFill>
              <a:effectLst/>
              <a:uFillTx/>
              <a:latin typeface="Arial" panose="020B0604020202020204" pitchFamily="34" charset="0"/>
              <a:cs typeface="Arial" panose="020B0604020202020204" pitchFamily="34" charset="0"/>
              <a:sym typeface="Arial"/>
            </a:endParaRPr>
          </a:p>
        </p:txBody>
      </p:sp>
      <p:pic>
        <p:nvPicPr>
          <p:cNvPr id="13" name="Graphic 12" descr="Signal with solid fill">
            <a:extLst>
              <a:ext uri="{FF2B5EF4-FFF2-40B4-BE49-F238E27FC236}">
                <a16:creationId xmlns:a16="http://schemas.microsoft.com/office/drawing/2014/main" id="{7FE8B001-9436-68BE-5F5B-295593BA09A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88527" y="2210366"/>
            <a:ext cx="2427104" cy="2437836"/>
          </a:xfrm>
          <a:prstGeom prst="rect">
            <a:avLst/>
          </a:prstGeom>
        </p:spPr>
      </p:pic>
    </p:spTree>
    <p:extLst>
      <p:ext uri="{BB962C8B-B14F-4D97-AF65-F5344CB8AC3E}">
        <p14:creationId xmlns:p14="http://schemas.microsoft.com/office/powerpoint/2010/main" val="6526609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descr="Shape, arrow&#10;&#10;Description automatically generated">
            <a:extLst>
              <a:ext uri="{FF2B5EF4-FFF2-40B4-BE49-F238E27FC236}">
                <a16:creationId xmlns:a16="http://schemas.microsoft.com/office/drawing/2014/main" id="{480FB2C7-5737-4E7E-B525-0E40BA27427C}"/>
              </a:ext>
            </a:extLst>
          </p:cNvPr>
          <p:cNvPicPr>
            <a:picLocks noChangeAspect="1"/>
          </p:cNvPicPr>
          <p:nvPr/>
        </p:nvPicPr>
        <p:blipFill>
          <a:blip r:embed="rId3"/>
          <a:stretch>
            <a:fillRect/>
          </a:stretch>
        </p:blipFill>
        <p:spPr>
          <a:xfrm>
            <a:off x="1459831" y="1153562"/>
            <a:ext cx="2743200" cy="1502875"/>
          </a:xfrm>
          <a:prstGeom prst="rect">
            <a:avLst/>
          </a:prstGeom>
        </p:spPr>
      </p:pic>
      <p:sp>
        <p:nvSpPr>
          <p:cNvPr id="4" name="Slide Number Placeholder 3">
            <a:extLst>
              <a:ext uri="{FF2B5EF4-FFF2-40B4-BE49-F238E27FC236}">
                <a16:creationId xmlns:a16="http://schemas.microsoft.com/office/drawing/2014/main" id="{19F8E1CC-77E5-995A-2725-6EF7137D3EBF}"/>
              </a:ext>
            </a:extLst>
          </p:cNvPr>
          <p:cNvSpPr>
            <a:spLocks noGrp="1"/>
          </p:cNvSpPr>
          <p:nvPr>
            <p:ph type="sldNum" sz="quarter" idx="4"/>
          </p:nvPr>
        </p:nvSpPr>
        <p:spPr/>
        <p:txBody>
          <a:bodyPr/>
          <a:lstStyle/>
          <a:p>
            <a:fld id="{6F1FABC0-072B-4F22-8F9B-95A9D10B0206}" type="slidenum">
              <a:rPr lang="en-US" dirty="0" smtClean="0"/>
              <a:pPr/>
              <a:t>45</a:t>
            </a:fld>
            <a:endParaRPr lang="en-US"/>
          </a:p>
        </p:txBody>
      </p:sp>
      <p:sp>
        <p:nvSpPr>
          <p:cNvPr id="2" name="Sun 1">
            <a:extLst>
              <a:ext uri="{FF2B5EF4-FFF2-40B4-BE49-F238E27FC236}">
                <a16:creationId xmlns:a16="http://schemas.microsoft.com/office/drawing/2014/main" id="{8200FBCC-1C42-CDD1-E49F-E2D8AD791CA6}"/>
              </a:ext>
            </a:extLst>
          </p:cNvPr>
          <p:cNvSpPr/>
          <p:nvPr/>
        </p:nvSpPr>
        <p:spPr>
          <a:xfrm flipH="1" flipV="1">
            <a:off x="1" y="-4010"/>
            <a:ext cx="1459831" cy="1395663"/>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Shape, arrow&#10;&#10;Description automatically generated">
            <a:extLst>
              <a:ext uri="{FF2B5EF4-FFF2-40B4-BE49-F238E27FC236}">
                <a16:creationId xmlns:a16="http://schemas.microsoft.com/office/drawing/2014/main" id="{72D4F5A1-D868-DDFE-2F70-A3461D93D496}"/>
              </a:ext>
            </a:extLst>
          </p:cNvPr>
          <p:cNvPicPr>
            <a:picLocks noChangeAspect="1"/>
          </p:cNvPicPr>
          <p:nvPr/>
        </p:nvPicPr>
        <p:blipFill>
          <a:blip r:embed="rId3"/>
          <a:stretch>
            <a:fillRect/>
          </a:stretch>
        </p:blipFill>
        <p:spPr>
          <a:xfrm>
            <a:off x="8606590" y="319372"/>
            <a:ext cx="2743200" cy="1502875"/>
          </a:xfrm>
          <a:prstGeom prst="rect">
            <a:avLst/>
          </a:prstGeom>
        </p:spPr>
      </p:pic>
      <p:pic>
        <p:nvPicPr>
          <p:cNvPr id="21" name="Picture 5" descr="A picture containing text, plant, vector graphics&#10;&#10;Description automatically generated">
            <a:extLst>
              <a:ext uri="{FF2B5EF4-FFF2-40B4-BE49-F238E27FC236}">
                <a16:creationId xmlns:a16="http://schemas.microsoft.com/office/drawing/2014/main" id="{646D6F3B-C070-3491-8168-4F2EB75EB800}"/>
              </a:ext>
            </a:extLst>
          </p:cNvPr>
          <p:cNvPicPr>
            <a:picLocks noChangeAspect="1"/>
          </p:cNvPicPr>
          <p:nvPr/>
        </p:nvPicPr>
        <p:blipFill rotWithShape="1">
          <a:blip r:embed="rId4"/>
          <a:srcRect t="69902" r="33" b="8861"/>
          <a:stretch/>
        </p:blipFill>
        <p:spPr>
          <a:xfrm>
            <a:off x="0" y="4560432"/>
            <a:ext cx="12196005" cy="1403338"/>
          </a:xfrm>
          <a:prstGeom prst="rect">
            <a:avLst/>
          </a:prstGeom>
        </p:spPr>
      </p:pic>
      <p:sp>
        <p:nvSpPr>
          <p:cNvPr id="23" name="Rounded Rectangle 9">
            <a:extLst>
              <a:ext uri="{FF2B5EF4-FFF2-40B4-BE49-F238E27FC236}">
                <a16:creationId xmlns:a16="http://schemas.microsoft.com/office/drawing/2014/main" id="{AD6F1D64-8F64-4791-8506-AA445812CE46}"/>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27" name="Title 4">
            <a:extLst>
              <a:ext uri="{FF2B5EF4-FFF2-40B4-BE49-F238E27FC236}">
                <a16:creationId xmlns:a16="http://schemas.microsoft.com/office/drawing/2014/main" id="{3E7057BF-C22F-42ED-B45F-EC9EADEC4923}"/>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Final Concept</a:t>
            </a:r>
            <a:endParaRPr lang="en-US" sz="4400">
              <a:solidFill>
                <a:schemeClr val="bg1"/>
              </a:solidFill>
              <a:cs typeface="Calibri" panose="020F0502020204030204"/>
            </a:endParaRPr>
          </a:p>
        </p:txBody>
      </p:sp>
      <p:pic>
        <p:nvPicPr>
          <p:cNvPr id="25" name="Graphic 11" descr="End with solid fill">
            <a:extLst>
              <a:ext uri="{FF2B5EF4-FFF2-40B4-BE49-F238E27FC236}">
                <a16:creationId xmlns:a16="http://schemas.microsoft.com/office/drawing/2014/main" id="{CB7627BE-8FF5-4111-8241-A4D599EC22D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04800" y="268705"/>
            <a:ext cx="914400" cy="914400"/>
          </a:xfrm>
          <a:prstGeom prst="rect">
            <a:avLst/>
          </a:prstGeom>
        </p:spPr>
      </p:pic>
      <p:sp>
        <p:nvSpPr>
          <p:cNvPr id="28" name="TextBox 27">
            <a:extLst>
              <a:ext uri="{FF2B5EF4-FFF2-40B4-BE49-F238E27FC236}">
                <a16:creationId xmlns:a16="http://schemas.microsoft.com/office/drawing/2014/main" id="{D1901243-7D2A-4298-B456-1497ECDD89FE}"/>
              </a:ext>
            </a:extLst>
          </p:cNvPr>
          <p:cNvSpPr txBox="1"/>
          <p:nvPr/>
        </p:nvSpPr>
        <p:spPr>
          <a:xfrm>
            <a:off x="4925121" y="6205239"/>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Tauben Brenner</a:t>
            </a:r>
            <a:endParaRPr lang="en-US"/>
          </a:p>
        </p:txBody>
      </p:sp>
    </p:spTree>
    <p:extLst>
      <p:ext uri="{BB962C8B-B14F-4D97-AF65-F5344CB8AC3E}">
        <p14:creationId xmlns:p14="http://schemas.microsoft.com/office/powerpoint/2010/main" val="2413571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descr="Shape, arrow&#10;&#10;Description automatically generated">
            <a:extLst>
              <a:ext uri="{FF2B5EF4-FFF2-40B4-BE49-F238E27FC236}">
                <a16:creationId xmlns:a16="http://schemas.microsoft.com/office/drawing/2014/main" id="{480FB2C7-5737-4E7E-B525-0E40BA27427C}"/>
              </a:ext>
            </a:extLst>
          </p:cNvPr>
          <p:cNvPicPr>
            <a:picLocks noChangeAspect="1"/>
          </p:cNvPicPr>
          <p:nvPr/>
        </p:nvPicPr>
        <p:blipFill>
          <a:blip r:embed="rId3"/>
          <a:stretch>
            <a:fillRect/>
          </a:stretch>
        </p:blipFill>
        <p:spPr>
          <a:xfrm>
            <a:off x="1459831" y="1153562"/>
            <a:ext cx="2743200" cy="1502875"/>
          </a:xfrm>
          <a:prstGeom prst="rect">
            <a:avLst/>
          </a:prstGeom>
        </p:spPr>
      </p:pic>
      <p:cxnSp>
        <p:nvCxnSpPr>
          <p:cNvPr id="24" name="Straight Arrow Connector 23">
            <a:extLst>
              <a:ext uri="{FF2B5EF4-FFF2-40B4-BE49-F238E27FC236}">
                <a16:creationId xmlns:a16="http://schemas.microsoft.com/office/drawing/2014/main" id="{30100BA4-AF8F-6644-8EA7-C53C4601940D}"/>
              </a:ext>
            </a:extLst>
          </p:cNvPr>
          <p:cNvCxnSpPr/>
          <p:nvPr/>
        </p:nvCxnSpPr>
        <p:spPr>
          <a:xfrm flipH="1">
            <a:off x="9937941" y="3087032"/>
            <a:ext cx="13607" cy="1476374"/>
          </a:xfrm>
          <a:prstGeom prst="straightConnector1">
            <a:avLst/>
          </a:prstGeom>
          <a:ln w="57150">
            <a:prstDash val="sysDot"/>
          </a:ln>
        </p:spPr>
        <p:style>
          <a:lnRef idx="3">
            <a:schemeClr val="accent1"/>
          </a:lnRef>
          <a:fillRef idx="0">
            <a:schemeClr val="accent1"/>
          </a:fillRef>
          <a:effectRef idx="2">
            <a:schemeClr val="accent1"/>
          </a:effectRef>
          <a:fontRef idx="minor">
            <a:schemeClr val="tx1"/>
          </a:fontRef>
        </p:style>
      </p:cxnSp>
      <p:sp>
        <p:nvSpPr>
          <p:cNvPr id="4" name="Slide Number Placeholder 3">
            <a:extLst>
              <a:ext uri="{FF2B5EF4-FFF2-40B4-BE49-F238E27FC236}">
                <a16:creationId xmlns:a16="http://schemas.microsoft.com/office/drawing/2014/main" id="{19F8E1CC-77E5-995A-2725-6EF7137D3EBF}"/>
              </a:ext>
            </a:extLst>
          </p:cNvPr>
          <p:cNvSpPr>
            <a:spLocks noGrp="1"/>
          </p:cNvSpPr>
          <p:nvPr>
            <p:ph type="sldNum" sz="quarter" idx="4"/>
          </p:nvPr>
        </p:nvSpPr>
        <p:spPr/>
        <p:txBody>
          <a:bodyPr/>
          <a:lstStyle/>
          <a:p>
            <a:fld id="{6F1FABC0-072B-4F22-8F9B-95A9D10B0206}" type="slidenum">
              <a:rPr lang="en-US" dirty="0" smtClean="0"/>
              <a:pPr/>
              <a:t>46</a:t>
            </a:fld>
            <a:endParaRPr lang="en-US"/>
          </a:p>
        </p:txBody>
      </p:sp>
      <p:grpSp>
        <p:nvGrpSpPr>
          <p:cNvPr id="14" name="Group 13">
            <a:extLst>
              <a:ext uri="{FF2B5EF4-FFF2-40B4-BE49-F238E27FC236}">
                <a16:creationId xmlns:a16="http://schemas.microsoft.com/office/drawing/2014/main" id="{F70A905F-CE5A-4C23-C842-989647DE985E}"/>
              </a:ext>
            </a:extLst>
          </p:cNvPr>
          <p:cNvGrpSpPr/>
          <p:nvPr/>
        </p:nvGrpSpPr>
        <p:grpSpPr>
          <a:xfrm>
            <a:off x="9134642" y="2089387"/>
            <a:ext cx="1682459" cy="1147902"/>
            <a:chOff x="5457428" y="832289"/>
            <a:chExt cx="2833396" cy="2445116"/>
          </a:xfrm>
        </p:grpSpPr>
        <p:sp>
          <p:nvSpPr>
            <p:cNvPr id="6" name="Rectangle 5">
              <a:extLst>
                <a:ext uri="{FF2B5EF4-FFF2-40B4-BE49-F238E27FC236}">
                  <a16:creationId xmlns:a16="http://schemas.microsoft.com/office/drawing/2014/main" id="{44617133-58C7-602B-267D-B76638FD07A1}"/>
                </a:ext>
              </a:extLst>
            </p:cNvPr>
            <p:cNvSpPr/>
            <p:nvPr/>
          </p:nvSpPr>
          <p:spPr>
            <a:xfrm rot="2100000">
              <a:off x="6160621" y="2169119"/>
              <a:ext cx="101830" cy="10905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B4C1D15C-87ED-1E01-9832-BF4717BBEB39}"/>
                </a:ext>
              </a:extLst>
            </p:cNvPr>
            <p:cNvGrpSpPr/>
            <p:nvPr/>
          </p:nvGrpSpPr>
          <p:grpSpPr>
            <a:xfrm>
              <a:off x="5457428" y="832289"/>
              <a:ext cx="2833396" cy="2445116"/>
              <a:chOff x="4843332" y="1465819"/>
              <a:chExt cx="3830594" cy="1632832"/>
            </a:xfrm>
          </p:grpSpPr>
          <p:sp>
            <p:nvSpPr>
              <p:cNvPr id="11" name="Rectangle 10">
                <a:extLst>
                  <a:ext uri="{FF2B5EF4-FFF2-40B4-BE49-F238E27FC236}">
                    <a16:creationId xmlns:a16="http://schemas.microsoft.com/office/drawing/2014/main" id="{9FFE0278-C479-AB56-9996-2B05E091C914}"/>
                  </a:ext>
                </a:extLst>
              </p:cNvPr>
              <p:cNvSpPr/>
              <p:nvPr/>
            </p:nvSpPr>
            <p:spPr>
              <a:xfrm rot="19500000">
                <a:off x="7611544" y="2370358"/>
                <a:ext cx="137669" cy="7282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8836FFC-58E2-84F3-6221-0D194D349606}"/>
                  </a:ext>
                </a:extLst>
              </p:cNvPr>
              <p:cNvSpPr/>
              <p:nvPr/>
            </p:nvSpPr>
            <p:spPr>
              <a:xfrm rot="5400000">
                <a:off x="8100710" y="1047062"/>
                <a:ext cx="151028" cy="99540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0F5BBB1-1F5B-531A-8753-E05094FA2BA8}"/>
                  </a:ext>
                </a:extLst>
              </p:cNvPr>
              <p:cNvSpPr/>
              <p:nvPr/>
            </p:nvSpPr>
            <p:spPr>
              <a:xfrm rot="5400000">
                <a:off x="5265521" y="1047062"/>
                <a:ext cx="151028" cy="99540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0DFDB23-6A59-871F-0390-1BD6C87A2B56}"/>
                  </a:ext>
                </a:extLst>
              </p:cNvPr>
              <p:cNvSpPr/>
              <p:nvPr/>
            </p:nvSpPr>
            <p:spPr>
              <a:xfrm>
                <a:off x="8100710" y="1465819"/>
                <a:ext cx="151028" cy="995405"/>
              </a:xfrm>
              <a:prstGeom prst="rect">
                <a:avLst/>
              </a:prstGeom>
              <a:solidFill>
                <a:srgbClr val="EE27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3C764E9-954F-C31B-730A-8F818ADADFCB}"/>
                  </a:ext>
                </a:extLst>
              </p:cNvPr>
              <p:cNvSpPr/>
              <p:nvPr/>
            </p:nvSpPr>
            <p:spPr>
              <a:xfrm>
                <a:off x="5265521" y="1465819"/>
                <a:ext cx="151028" cy="995405"/>
              </a:xfrm>
              <a:prstGeom prst="rect">
                <a:avLst/>
              </a:prstGeom>
              <a:solidFill>
                <a:srgbClr val="EE27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C66D567-E9AC-B40C-2541-C5211DAC57B0}"/>
                  </a:ext>
                </a:extLst>
              </p:cNvPr>
              <p:cNvSpPr/>
              <p:nvPr/>
            </p:nvSpPr>
            <p:spPr>
              <a:xfrm>
                <a:off x="5120071" y="1800910"/>
                <a:ext cx="446217" cy="432488"/>
              </a:xfrm>
              <a:prstGeom prst="ellipse">
                <a:avLst/>
              </a:prstGeom>
              <a:solidFill>
                <a:srgbClr val="BFBF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805A05A-5690-2B7A-E612-4E7B5A76DA1C}"/>
                  </a:ext>
                </a:extLst>
              </p:cNvPr>
              <p:cNvSpPr/>
              <p:nvPr/>
            </p:nvSpPr>
            <p:spPr>
              <a:xfrm>
                <a:off x="7955261" y="1807775"/>
                <a:ext cx="446217" cy="432488"/>
              </a:xfrm>
              <a:prstGeom prst="ellipse">
                <a:avLst/>
              </a:prstGeom>
              <a:solidFill>
                <a:srgbClr val="BFBF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90980C7-F4F0-335D-52AB-06F03A3484FD}"/>
                  </a:ext>
                </a:extLst>
              </p:cNvPr>
              <p:cNvSpPr/>
              <p:nvPr/>
            </p:nvSpPr>
            <p:spPr>
              <a:xfrm>
                <a:off x="6730313" y="2017583"/>
                <a:ext cx="1668162" cy="4462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8AB60CF-43D5-7695-E359-CE88FA1D787E}"/>
                  </a:ext>
                </a:extLst>
              </p:cNvPr>
              <p:cNvSpPr/>
              <p:nvPr/>
            </p:nvSpPr>
            <p:spPr>
              <a:xfrm>
                <a:off x="5062148" y="2017582"/>
                <a:ext cx="1695622" cy="4462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Decision 7">
                <a:extLst>
                  <a:ext uri="{FF2B5EF4-FFF2-40B4-BE49-F238E27FC236}">
                    <a16:creationId xmlns:a16="http://schemas.microsoft.com/office/drawing/2014/main" id="{E1EE7789-A2CC-804F-F993-AAEC89DA05B7}"/>
                  </a:ext>
                </a:extLst>
              </p:cNvPr>
              <p:cNvSpPr/>
              <p:nvPr/>
            </p:nvSpPr>
            <p:spPr>
              <a:xfrm>
                <a:off x="6069760" y="1807506"/>
                <a:ext cx="1380323" cy="958259"/>
              </a:xfrm>
              <a:prstGeom prst="flowChartDecision">
                <a:avLst/>
              </a:prstGeom>
              <a:solidFill>
                <a:srgbClr val="EE27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Sun 1">
            <a:extLst>
              <a:ext uri="{FF2B5EF4-FFF2-40B4-BE49-F238E27FC236}">
                <a16:creationId xmlns:a16="http://schemas.microsoft.com/office/drawing/2014/main" id="{8200FBCC-1C42-CDD1-E49F-E2D8AD791CA6}"/>
              </a:ext>
            </a:extLst>
          </p:cNvPr>
          <p:cNvSpPr/>
          <p:nvPr/>
        </p:nvSpPr>
        <p:spPr>
          <a:xfrm flipH="1" flipV="1">
            <a:off x="1" y="-4010"/>
            <a:ext cx="1459831" cy="1395663"/>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Shape, arrow&#10;&#10;Description automatically generated">
            <a:extLst>
              <a:ext uri="{FF2B5EF4-FFF2-40B4-BE49-F238E27FC236}">
                <a16:creationId xmlns:a16="http://schemas.microsoft.com/office/drawing/2014/main" id="{72D4F5A1-D868-DDFE-2F70-A3461D93D496}"/>
              </a:ext>
            </a:extLst>
          </p:cNvPr>
          <p:cNvPicPr>
            <a:picLocks noChangeAspect="1"/>
          </p:cNvPicPr>
          <p:nvPr/>
        </p:nvPicPr>
        <p:blipFill>
          <a:blip r:embed="rId3"/>
          <a:stretch>
            <a:fillRect/>
          </a:stretch>
        </p:blipFill>
        <p:spPr>
          <a:xfrm>
            <a:off x="8606590" y="319372"/>
            <a:ext cx="2743200" cy="1502875"/>
          </a:xfrm>
          <a:prstGeom prst="rect">
            <a:avLst/>
          </a:prstGeom>
        </p:spPr>
      </p:pic>
      <p:pic>
        <p:nvPicPr>
          <p:cNvPr id="21" name="Picture 5" descr="A picture containing text, plant, vector graphics&#10;&#10;Description automatically generated">
            <a:extLst>
              <a:ext uri="{FF2B5EF4-FFF2-40B4-BE49-F238E27FC236}">
                <a16:creationId xmlns:a16="http://schemas.microsoft.com/office/drawing/2014/main" id="{646D6F3B-C070-3491-8168-4F2EB75EB800}"/>
              </a:ext>
            </a:extLst>
          </p:cNvPr>
          <p:cNvPicPr>
            <a:picLocks noChangeAspect="1"/>
          </p:cNvPicPr>
          <p:nvPr/>
        </p:nvPicPr>
        <p:blipFill rotWithShape="1">
          <a:blip r:embed="rId4"/>
          <a:srcRect t="69902" r="33" b="8861"/>
          <a:stretch/>
        </p:blipFill>
        <p:spPr>
          <a:xfrm>
            <a:off x="0" y="4560432"/>
            <a:ext cx="12196005" cy="1403338"/>
          </a:xfrm>
          <a:prstGeom prst="rect">
            <a:avLst/>
          </a:prstGeom>
        </p:spPr>
      </p:pic>
      <p:sp>
        <p:nvSpPr>
          <p:cNvPr id="22" name="Oval 21">
            <a:extLst>
              <a:ext uri="{FF2B5EF4-FFF2-40B4-BE49-F238E27FC236}">
                <a16:creationId xmlns:a16="http://schemas.microsoft.com/office/drawing/2014/main" id="{FAAF5C4E-533E-BDDD-F1BA-52ED5A423FE4}"/>
              </a:ext>
            </a:extLst>
          </p:cNvPr>
          <p:cNvSpPr/>
          <p:nvPr/>
        </p:nvSpPr>
        <p:spPr>
          <a:xfrm>
            <a:off x="9166764" y="2690208"/>
            <a:ext cx="1631107" cy="802913"/>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TextBox 22">
            <a:extLst>
              <a:ext uri="{FF2B5EF4-FFF2-40B4-BE49-F238E27FC236}">
                <a16:creationId xmlns:a16="http://schemas.microsoft.com/office/drawing/2014/main" id="{01CA4645-FAB1-40EE-9893-8FFCE09F09F4}"/>
              </a:ext>
            </a:extLst>
          </p:cNvPr>
          <p:cNvSpPr txBox="1"/>
          <p:nvPr/>
        </p:nvSpPr>
        <p:spPr>
          <a:xfrm>
            <a:off x="4925121" y="6205239"/>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Tauben Brenner</a:t>
            </a:r>
            <a:endParaRPr lang="en-US"/>
          </a:p>
        </p:txBody>
      </p:sp>
    </p:spTree>
    <p:extLst>
      <p:ext uri="{BB962C8B-B14F-4D97-AF65-F5344CB8AC3E}">
        <p14:creationId xmlns:p14="http://schemas.microsoft.com/office/powerpoint/2010/main" val="126405770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75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750"/>
                            </p:stCondLst>
                            <p:childTnLst>
                              <p:par>
                                <p:cTn id="10" presetID="22" presetClass="entr" presetSubtype="1"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up)">
                                      <p:cBhvr>
                                        <p:cTn id="12" dur="2000"/>
                                        <p:tgtEl>
                                          <p:spTgt spid="24"/>
                                        </p:tgtEl>
                                      </p:cBhvr>
                                    </p:animEffect>
                                  </p:childTnLst>
                                </p:cTn>
                              </p:par>
                            </p:childTnLst>
                          </p:cTn>
                        </p:par>
                        <p:par>
                          <p:cTn id="13" fill="hold">
                            <p:stCondLst>
                              <p:cond delay="3750"/>
                            </p:stCondLst>
                            <p:childTnLst>
                              <p:par>
                                <p:cTn id="14" presetID="1" presetClass="entr" presetSubtype="0" fill="hold" grpId="0" nodeType="afterEffect">
                                  <p:stCondLst>
                                    <p:cond delay="500"/>
                                  </p:stCondLst>
                                  <p:childTnLst>
                                    <p:set>
                                      <p:cBhvr>
                                        <p:cTn id="15"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Arrow Connector 23">
            <a:extLst>
              <a:ext uri="{FF2B5EF4-FFF2-40B4-BE49-F238E27FC236}">
                <a16:creationId xmlns:a16="http://schemas.microsoft.com/office/drawing/2014/main" id="{30100BA4-AF8F-6644-8EA7-C53C4601940D}"/>
              </a:ext>
            </a:extLst>
          </p:cNvPr>
          <p:cNvCxnSpPr/>
          <p:nvPr/>
        </p:nvCxnSpPr>
        <p:spPr>
          <a:xfrm flipH="1">
            <a:off x="9937941" y="3087032"/>
            <a:ext cx="13607" cy="1476374"/>
          </a:xfrm>
          <a:prstGeom prst="straightConnector1">
            <a:avLst/>
          </a:prstGeom>
          <a:ln w="57150">
            <a:prstDash val="sysDot"/>
          </a:ln>
        </p:spPr>
        <p:style>
          <a:lnRef idx="3">
            <a:schemeClr val="accent1"/>
          </a:lnRef>
          <a:fillRef idx="0">
            <a:schemeClr val="accent1"/>
          </a:fillRef>
          <a:effectRef idx="2">
            <a:schemeClr val="accent1"/>
          </a:effectRef>
          <a:fontRef idx="minor">
            <a:schemeClr val="tx1"/>
          </a:fontRef>
        </p:style>
      </p:cxnSp>
      <p:sp>
        <p:nvSpPr>
          <p:cNvPr id="4" name="Slide Number Placeholder 3">
            <a:extLst>
              <a:ext uri="{FF2B5EF4-FFF2-40B4-BE49-F238E27FC236}">
                <a16:creationId xmlns:a16="http://schemas.microsoft.com/office/drawing/2014/main" id="{19F8E1CC-77E5-995A-2725-6EF7137D3EBF}"/>
              </a:ext>
            </a:extLst>
          </p:cNvPr>
          <p:cNvSpPr>
            <a:spLocks noGrp="1"/>
          </p:cNvSpPr>
          <p:nvPr>
            <p:ph type="sldNum" sz="quarter" idx="4"/>
          </p:nvPr>
        </p:nvSpPr>
        <p:spPr/>
        <p:txBody>
          <a:bodyPr/>
          <a:lstStyle/>
          <a:p>
            <a:fld id="{6F1FABC0-072B-4F22-8F9B-95A9D10B0206}" type="slidenum">
              <a:rPr lang="en-US" dirty="0" smtClean="0"/>
              <a:pPr/>
              <a:t>47</a:t>
            </a:fld>
            <a:endParaRPr lang="en-US"/>
          </a:p>
        </p:txBody>
      </p:sp>
      <p:grpSp>
        <p:nvGrpSpPr>
          <p:cNvPr id="14" name="Group 13">
            <a:extLst>
              <a:ext uri="{FF2B5EF4-FFF2-40B4-BE49-F238E27FC236}">
                <a16:creationId xmlns:a16="http://schemas.microsoft.com/office/drawing/2014/main" id="{F70A905F-CE5A-4C23-C842-989647DE985E}"/>
              </a:ext>
            </a:extLst>
          </p:cNvPr>
          <p:cNvGrpSpPr/>
          <p:nvPr/>
        </p:nvGrpSpPr>
        <p:grpSpPr>
          <a:xfrm>
            <a:off x="9134642" y="2089387"/>
            <a:ext cx="1682459" cy="1147902"/>
            <a:chOff x="5457428" y="832289"/>
            <a:chExt cx="2833396" cy="2445116"/>
          </a:xfrm>
        </p:grpSpPr>
        <p:sp>
          <p:nvSpPr>
            <p:cNvPr id="6" name="Rectangle 5">
              <a:extLst>
                <a:ext uri="{FF2B5EF4-FFF2-40B4-BE49-F238E27FC236}">
                  <a16:creationId xmlns:a16="http://schemas.microsoft.com/office/drawing/2014/main" id="{44617133-58C7-602B-267D-B76638FD07A1}"/>
                </a:ext>
              </a:extLst>
            </p:cNvPr>
            <p:cNvSpPr/>
            <p:nvPr/>
          </p:nvSpPr>
          <p:spPr>
            <a:xfrm rot="2100000">
              <a:off x="6160621" y="2169119"/>
              <a:ext cx="101830" cy="10905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B4C1D15C-87ED-1E01-9832-BF4717BBEB39}"/>
                </a:ext>
              </a:extLst>
            </p:cNvPr>
            <p:cNvGrpSpPr/>
            <p:nvPr/>
          </p:nvGrpSpPr>
          <p:grpSpPr>
            <a:xfrm>
              <a:off x="5457428" y="832289"/>
              <a:ext cx="2833396" cy="2445116"/>
              <a:chOff x="4843332" y="1465819"/>
              <a:chExt cx="3830594" cy="1632832"/>
            </a:xfrm>
          </p:grpSpPr>
          <p:sp>
            <p:nvSpPr>
              <p:cNvPr id="11" name="Rectangle 10">
                <a:extLst>
                  <a:ext uri="{FF2B5EF4-FFF2-40B4-BE49-F238E27FC236}">
                    <a16:creationId xmlns:a16="http://schemas.microsoft.com/office/drawing/2014/main" id="{9FFE0278-C479-AB56-9996-2B05E091C914}"/>
                  </a:ext>
                </a:extLst>
              </p:cNvPr>
              <p:cNvSpPr/>
              <p:nvPr/>
            </p:nvSpPr>
            <p:spPr>
              <a:xfrm rot="19500000">
                <a:off x="7611544" y="2370358"/>
                <a:ext cx="137669" cy="7282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8836FFC-58E2-84F3-6221-0D194D349606}"/>
                  </a:ext>
                </a:extLst>
              </p:cNvPr>
              <p:cNvSpPr/>
              <p:nvPr/>
            </p:nvSpPr>
            <p:spPr>
              <a:xfrm rot="5400000">
                <a:off x="8100710" y="1047062"/>
                <a:ext cx="151028" cy="99540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0F5BBB1-1F5B-531A-8753-E05094FA2BA8}"/>
                  </a:ext>
                </a:extLst>
              </p:cNvPr>
              <p:cNvSpPr/>
              <p:nvPr/>
            </p:nvSpPr>
            <p:spPr>
              <a:xfrm rot="5400000">
                <a:off x="5265521" y="1047062"/>
                <a:ext cx="151028" cy="99540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0DFDB23-6A59-871F-0390-1BD6C87A2B56}"/>
                  </a:ext>
                </a:extLst>
              </p:cNvPr>
              <p:cNvSpPr/>
              <p:nvPr/>
            </p:nvSpPr>
            <p:spPr>
              <a:xfrm>
                <a:off x="8100710" y="1465819"/>
                <a:ext cx="151028" cy="995405"/>
              </a:xfrm>
              <a:prstGeom prst="rect">
                <a:avLst/>
              </a:prstGeom>
              <a:solidFill>
                <a:srgbClr val="EE27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3C764E9-954F-C31B-730A-8F818ADADFCB}"/>
                  </a:ext>
                </a:extLst>
              </p:cNvPr>
              <p:cNvSpPr/>
              <p:nvPr/>
            </p:nvSpPr>
            <p:spPr>
              <a:xfrm>
                <a:off x="5265521" y="1465819"/>
                <a:ext cx="151028" cy="995405"/>
              </a:xfrm>
              <a:prstGeom prst="rect">
                <a:avLst/>
              </a:prstGeom>
              <a:solidFill>
                <a:srgbClr val="EE27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C66D567-E9AC-B40C-2541-C5211DAC57B0}"/>
                  </a:ext>
                </a:extLst>
              </p:cNvPr>
              <p:cNvSpPr/>
              <p:nvPr/>
            </p:nvSpPr>
            <p:spPr>
              <a:xfrm>
                <a:off x="5120071" y="1800910"/>
                <a:ext cx="446217" cy="432488"/>
              </a:xfrm>
              <a:prstGeom prst="ellipse">
                <a:avLst/>
              </a:prstGeom>
              <a:solidFill>
                <a:srgbClr val="BFBF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805A05A-5690-2B7A-E612-4E7B5A76DA1C}"/>
                  </a:ext>
                </a:extLst>
              </p:cNvPr>
              <p:cNvSpPr/>
              <p:nvPr/>
            </p:nvSpPr>
            <p:spPr>
              <a:xfrm>
                <a:off x="7955261" y="1807775"/>
                <a:ext cx="446217" cy="432488"/>
              </a:xfrm>
              <a:prstGeom prst="ellipse">
                <a:avLst/>
              </a:prstGeom>
              <a:solidFill>
                <a:srgbClr val="BFBF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90980C7-F4F0-335D-52AB-06F03A3484FD}"/>
                  </a:ext>
                </a:extLst>
              </p:cNvPr>
              <p:cNvSpPr/>
              <p:nvPr/>
            </p:nvSpPr>
            <p:spPr>
              <a:xfrm>
                <a:off x="6730313" y="2017583"/>
                <a:ext cx="1668162" cy="4462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8AB60CF-43D5-7695-E359-CE88FA1D787E}"/>
                  </a:ext>
                </a:extLst>
              </p:cNvPr>
              <p:cNvSpPr/>
              <p:nvPr/>
            </p:nvSpPr>
            <p:spPr>
              <a:xfrm>
                <a:off x="5062148" y="2017582"/>
                <a:ext cx="1695622" cy="4462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Decision 7">
                <a:extLst>
                  <a:ext uri="{FF2B5EF4-FFF2-40B4-BE49-F238E27FC236}">
                    <a16:creationId xmlns:a16="http://schemas.microsoft.com/office/drawing/2014/main" id="{E1EE7789-A2CC-804F-F993-AAEC89DA05B7}"/>
                  </a:ext>
                </a:extLst>
              </p:cNvPr>
              <p:cNvSpPr/>
              <p:nvPr/>
            </p:nvSpPr>
            <p:spPr>
              <a:xfrm>
                <a:off x="6069760" y="1807506"/>
                <a:ext cx="1380323" cy="958259"/>
              </a:xfrm>
              <a:prstGeom prst="flowChartDecision">
                <a:avLst/>
              </a:prstGeom>
              <a:solidFill>
                <a:srgbClr val="EE27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Sun 1">
            <a:extLst>
              <a:ext uri="{FF2B5EF4-FFF2-40B4-BE49-F238E27FC236}">
                <a16:creationId xmlns:a16="http://schemas.microsoft.com/office/drawing/2014/main" id="{8200FBCC-1C42-CDD1-E49F-E2D8AD791CA6}"/>
              </a:ext>
            </a:extLst>
          </p:cNvPr>
          <p:cNvSpPr/>
          <p:nvPr/>
        </p:nvSpPr>
        <p:spPr>
          <a:xfrm flipH="1" flipV="1">
            <a:off x="1" y="-4010"/>
            <a:ext cx="1459831" cy="1395663"/>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Shape, arrow&#10;&#10;Description automatically generated">
            <a:extLst>
              <a:ext uri="{FF2B5EF4-FFF2-40B4-BE49-F238E27FC236}">
                <a16:creationId xmlns:a16="http://schemas.microsoft.com/office/drawing/2014/main" id="{72D4F5A1-D868-DDFE-2F70-A3461D93D496}"/>
              </a:ext>
            </a:extLst>
          </p:cNvPr>
          <p:cNvPicPr>
            <a:picLocks noChangeAspect="1"/>
          </p:cNvPicPr>
          <p:nvPr/>
        </p:nvPicPr>
        <p:blipFill>
          <a:blip r:embed="rId3"/>
          <a:stretch>
            <a:fillRect/>
          </a:stretch>
        </p:blipFill>
        <p:spPr>
          <a:xfrm>
            <a:off x="8606590" y="319372"/>
            <a:ext cx="2743200" cy="1502875"/>
          </a:xfrm>
          <a:prstGeom prst="rect">
            <a:avLst/>
          </a:prstGeom>
        </p:spPr>
      </p:pic>
      <p:pic>
        <p:nvPicPr>
          <p:cNvPr id="5" name="Picture 9" descr="Shape, arrow&#10;&#10;Description automatically generated">
            <a:extLst>
              <a:ext uri="{FF2B5EF4-FFF2-40B4-BE49-F238E27FC236}">
                <a16:creationId xmlns:a16="http://schemas.microsoft.com/office/drawing/2014/main" id="{480FB2C7-5737-4E7E-B525-0E40BA27427C}"/>
              </a:ext>
            </a:extLst>
          </p:cNvPr>
          <p:cNvPicPr>
            <a:picLocks noChangeAspect="1"/>
          </p:cNvPicPr>
          <p:nvPr/>
        </p:nvPicPr>
        <p:blipFill>
          <a:blip r:embed="rId3"/>
          <a:stretch>
            <a:fillRect/>
          </a:stretch>
        </p:blipFill>
        <p:spPr>
          <a:xfrm>
            <a:off x="1459831" y="1153562"/>
            <a:ext cx="2743200" cy="1502875"/>
          </a:xfrm>
          <a:prstGeom prst="rect">
            <a:avLst/>
          </a:prstGeom>
        </p:spPr>
      </p:pic>
      <p:pic>
        <p:nvPicPr>
          <p:cNvPr id="21" name="Picture 5" descr="A picture containing text, plant, vector graphics&#10;&#10;Description automatically generated">
            <a:extLst>
              <a:ext uri="{FF2B5EF4-FFF2-40B4-BE49-F238E27FC236}">
                <a16:creationId xmlns:a16="http://schemas.microsoft.com/office/drawing/2014/main" id="{646D6F3B-C070-3491-8168-4F2EB75EB800}"/>
              </a:ext>
            </a:extLst>
          </p:cNvPr>
          <p:cNvPicPr>
            <a:picLocks noChangeAspect="1"/>
          </p:cNvPicPr>
          <p:nvPr/>
        </p:nvPicPr>
        <p:blipFill rotWithShape="1">
          <a:blip r:embed="rId4"/>
          <a:srcRect t="69902" r="33" b="8861"/>
          <a:stretch/>
        </p:blipFill>
        <p:spPr>
          <a:xfrm>
            <a:off x="0" y="4560432"/>
            <a:ext cx="12196005" cy="1403338"/>
          </a:xfrm>
          <a:prstGeom prst="rect">
            <a:avLst/>
          </a:prstGeom>
        </p:spPr>
      </p:pic>
      <p:sp>
        <p:nvSpPr>
          <p:cNvPr id="27" name="TextBox 26">
            <a:extLst>
              <a:ext uri="{FF2B5EF4-FFF2-40B4-BE49-F238E27FC236}">
                <a16:creationId xmlns:a16="http://schemas.microsoft.com/office/drawing/2014/main" id="{F9BE9464-4237-488D-A6A1-2C8CFE90E736}"/>
              </a:ext>
            </a:extLst>
          </p:cNvPr>
          <p:cNvSpPr txBox="1"/>
          <p:nvPr/>
        </p:nvSpPr>
        <p:spPr>
          <a:xfrm>
            <a:off x="4925121" y="6205239"/>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Tauben Brenner</a:t>
            </a:r>
            <a:endParaRPr lang="en-US"/>
          </a:p>
        </p:txBody>
      </p:sp>
      <p:sp>
        <p:nvSpPr>
          <p:cNvPr id="10" name="Oval 9">
            <a:extLst>
              <a:ext uri="{FF2B5EF4-FFF2-40B4-BE49-F238E27FC236}">
                <a16:creationId xmlns:a16="http://schemas.microsoft.com/office/drawing/2014/main" id="{DA8C4D1F-4CD6-A52E-5CA9-9F0FFB280170}"/>
              </a:ext>
            </a:extLst>
          </p:cNvPr>
          <p:cNvSpPr/>
          <p:nvPr/>
        </p:nvSpPr>
        <p:spPr>
          <a:xfrm>
            <a:off x="352302" y="630120"/>
            <a:ext cx="9432619" cy="4702337"/>
          </a:xfrm>
          <a:prstGeom prst="ellipse">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815771212"/>
      </p:ext>
    </p:extLst>
  </p:cSld>
  <p:clrMapOvr>
    <a:masterClrMapping/>
  </p:clrMapOvr>
  <mc:AlternateContent xmlns:mc="http://schemas.openxmlformats.org/markup-compatibility/2006">
    <mc:Choice xmlns:p159="http://schemas.microsoft.com/office/powerpoint/2015/09/main" Requires="p159">
      <p:transition spd="slow" advTm="0">
        <p159:morph option="byObject"/>
      </p:transition>
    </mc:Choice>
    <mc:Fallback>
      <p:transition spd="slow" advTm="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Arrow Connector 23">
            <a:extLst>
              <a:ext uri="{FF2B5EF4-FFF2-40B4-BE49-F238E27FC236}">
                <a16:creationId xmlns:a16="http://schemas.microsoft.com/office/drawing/2014/main" id="{30100BA4-AF8F-6644-8EA7-C53C4601940D}"/>
              </a:ext>
            </a:extLst>
          </p:cNvPr>
          <p:cNvCxnSpPr/>
          <p:nvPr/>
        </p:nvCxnSpPr>
        <p:spPr>
          <a:xfrm flipH="1">
            <a:off x="9937941" y="3087032"/>
            <a:ext cx="13607" cy="1476374"/>
          </a:xfrm>
          <a:prstGeom prst="straightConnector1">
            <a:avLst/>
          </a:prstGeom>
          <a:ln w="57150">
            <a:prstDash val="sysDot"/>
          </a:ln>
        </p:spPr>
        <p:style>
          <a:lnRef idx="3">
            <a:schemeClr val="accent1"/>
          </a:lnRef>
          <a:fillRef idx="0">
            <a:schemeClr val="accent1"/>
          </a:fillRef>
          <a:effectRef idx="2">
            <a:schemeClr val="accent1"/>
          </a:effectRef>
          <a:fontRef idx="minor">
            <a:schemeClr val="tx1"/>
          </a:fontRef>
        </p:style>
      </p:cxnSp>
      <p:sp>
        <p:nvSpPr>
          <p:cNvPr id="4" name="Slide Number Placeholder 3">
            <a:extLst>
              <a:ext uri="{FF2B5EF4-FFF2-40B4-BE49-F238E27FC236}">
                <a16:creationId xmlns:a16="http://schemas.microsoft.com/office/drawing/2014/main" id="{19F8E1CC-77E5-995A-2725-6EF7137D3EBF}"/>
              </a:ext>
            </a:extLst>
          </p:cNvPr>
          <p:cNvSpPr>
            <a:spLocks noGrp="1"/>
          </p:cNvSpPr>
          <p:nvPr>
            <p:ph type="sldNum" sz="quarter" idx="4"/>
          </p:nvPr>
        </p:nvSpPr>
        <p:spPr/>
        <p:txBody>
          <a:bodyPr/>
          <a:lstStyle/>
          <a:p>
            <a:fld id="{6F1FABC0-072B-4F22-8F9B-95A9D10B0206}" type="slidenum">
              <a:rPr lang="en-US" dirty="0" smtClean="0"/>
              <a:pPr/>
              <a:t>48</a:t>
            </a:fld>
            <a:endParaRPr lang="en-US"/>
          </a:p>
        </p:txBody>
      </p:sp>
      <p:grpSp>
        <p:nvGrpSpPr>
          <p:cNvPr id="14" name="Group 13">
            <a:extLst>
              <a:ext uri="{FF2B5EF4-FFF2-40B4-BE49-F238E27FC236}">
                <a16:creationId xmlns:a16="http://schemas.microsoft.com/office/drawing/2014/main" id="{F70A905F-CE5A-4C23-C842-989647DE985E}"/>
              </a:ext>
            </a:extLst>
          </p:cNvPr>
          <p:cNvGrpSpPr/>
          <p:nvPr/>
        </p:nvGrpSpPr>
        <p:grpSpPr>
          <a:xfrm>
            <a:off x="9134642" y="2089387"/>
            <a:ext cx="1682459" cy="1147902"/>
            <a:chOff x="5457428" y="832289"/>
            <a:chExt cx="2833396" cy="2445116"/>
          </a:xfrm>
        </p:grpSpPr>
        <p:sp>
          <p:nvSpPr>
            <p:cNvPr id="6" name="Rectangle 5">
              <a:extLst>
                <a:ext uri="{FF2B5EF4-FFF2-40B4-BE49-F238E27FC236}">
                  <a16:creationId xmlns:a16="http://schemas.microsoft.com/office/drawing/2014/main" id="{44617133-58C7-602B-267D-B76638FD07A1}"/>
                </a:ext>
              </a:extLst>
            </p:cNvPr>
            <p:cNvSpPr/>
            <p:nvPr/>
          </p:nvSpPr>
          <p:spPr>
            <a:xfrm rot="2100000">
              <a:off x="6160621" y="2169119"/>
              <a:ext cx="101830" cy="10905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B4C1D15C-87ED-1E01-9832-BF4717BBEB39}"/>
                </a:ext>
              </a:extLst>
            </p:cNvPr>
            <p:cNvGrpSpPr/>
            <p:nvPr/>
          </p:nvGrpSpPr>
          <p:grpSpPr>
            <a:xfrm>
              <a:off x="5457428" y="832289"/>
              <a:ext cx="2833396" cy="2445116"/>
              <a:chOff x="4843332" y="1465819"/>
              <a:chExt cx="3830594" cy="1632832"/>
            </a:xfrm>
          </p:grpSpPr>
          <p:sp>
            <p:nvSpPr>
              <p:cNvPr id="11" name="Rectangle 10">
                <a:extLst>
                  <a:ext uri="{FF2B5EF4-FFF2-40B4-BE49-F238E27FC236}">
                    <a16:creationId xmlns:a16="http://schemas.microsoft.com/office/drawing/2014/main" id="{9FFE0278-C479-AB56-9996-2B05E091C914}"/>
                  </a:ext>
                </a:extLst>
              </p:cNvPr>
              <p:cNvSpPr/>
              <p:nvPr/>
            </p:nvSpPr>
            <p:spPr>
              <a:xfrm rot="19500000">
                <a:off x="7611544" y="2370358"/>
                <a:ext cx="137669" cy="7282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8836FFC-58E2-84F3-6221-0D194D349606}"/>
                  </a:ext>
                </a:extLst>
              </p:cNvPr>
              <p:cNvSpPr/>
              <p:nvPr/>
            </p:nvSpPr>
            <p:spPr>
              <a:xfrm rot="5400000">
                <a:off x="8100710" y="1047062"/>
                <a:ext cx="151028" cy="99540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0F5BBB1-1F5B-531A-8753-E05094FA2BA8}"/>
                  </a:ext>
                </a:extLst>
              </p:cNvPr>
              <p:cNvSpPr/>
              <p:nvPr/>
            </p:nvSpPr>
            <p:spPr>
              <a:xfrm rot="5400000">
                <a:off x="5265521" y="1047062"/>
                <a:ext cx="151028" cy="99540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0DFDB23-6A59-871F-0390-1BD6C87A2B56}"/>
                  </a:ext>
                </a:extLst>
              </p:cNvPr>
              <p:cNvSpPr/>
              <p:nvPr/>
            </p:nvSpPr>
            <p:spPr>
              <a:xfrm>
                <a:off x="8100710" y="1465819"/>
                <a:ext cx="151028" cy="995405"/>
              </a:xfrm>
              <a:prstGeom prst="rect">
                <a:avLst/>
              </a:prstGeom>
              <a:solidFill>
                <a:srgbClr val="EE27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3C764E9-954F-C31B-730A-8F818ADADFCB}"/>
                  </a:ext>
                </a:extLst>
              </p:cNvPr>
              <p:cNvSpPr/>
              <p:nvPr/>
            </p:nvSpPr>
            <p:spPr>
              <a:xfrm>
                <a:off x="5265521" y="1465819"/>
                <a:ext cx="151028" cy="995405"/>
              </a:xfrm>
              <a:prstGeom prst="rect">
                <a:avLst/>
              </a:prstGeom>
              <a:solidFill>
                <a:srgbClr val="EE27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C66D567-E9AC-B40C-2541-C5211DAC57B0}"/>
                  </a:ext>
                </a:extLst>
              </p:cNvPr>
              <p:cNvSpPr/>
              <p:nvPr/>
            </p:nvSpPr>
            <p:spPr>
              <a:xfrm>
                <a:off x="5120071" y="1800910"/>
                <a:ext cx="446217" cy="432488"/>
              </a:xfrm>
              <a:prstGeom prst="ellipse">
                <a:avLst/>
              </a:prstGeom>
              <a:solidFill>
                <a:srgbClr val="BFBF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805A05A-5690-2B7A-E612-4E7B5A76DA1C}"/>
                  </a:ext>
                </a:extLst>
              </p:cNvPr>
              <p:cNvSpPr/>
              <p:nvPr/>
            </p:nvSpPr>
            <p:spPr>
              <a:xfrm>
                <a:off x="7955261" y="1807775"/>
                <a:ext cx="446217" cy="432488"/>
              </a:xfrm>
              <a:prstGeom prst="ellipse">
                <a:avLst/>
              </a:prstGeom>
              <a:solidFill>
                <a:srgbClr val="BFBF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90980C7-F4F0-335D-52AB-06F03A3484FD}"/>
                  </a:ext>
                </a:extLst>
              </p:cNvPr>
              <p:cNvSpPr/>
              <p:nvPr/>
            </p:nvSpPr>
            <p:spPr>
              <a:xfrm>
                <a:off x="6730313" y="2017583"/>
                <a:ext cx="1668162" cy="4462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8AB60CF-43D5-7695-E359-CE88FA1D787E}"/>
                  </a:ext>
                </a:extLst>
              </p:cNvPr>
              <p:cNvSpPr/>
              <p:nvPr/>
            </p:nvSpPr>
            <p:spPr>
              <a:xfrm>
                <a:off x="5062148" y="2017582"/>
                <a:ext cx="1695622" cy="4462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Decision 7">
                <a:extLst>
                  <a:ext uri="{FF2B5EF4-FFF2-40B4-BE49-F238E27FC236}">
                    <a16:creationId xmlns:a16="http://schemas.microsoft.com/office/drawing/2014/main" id="{E1EE7789-A2CC-804F-F993-AAEC89DA05B7}"/>
                  </a:ext>
                </a:extLst>
              </p:cNvPr>
              <p:cNvSpPr/>
              <p:nvPr/>
            </p:nvSpPr>
            <p:spPr>
              <a:xfrm>
                <a:off x="6069760" y="1807506"/>
                <a:ext cx="1380323" cy="958259"/>
              </a:xfrm>
              <a:prstGeom prst="flowChartDecision">
                <a:avLst/>
              </a:prstGeom>
              <a:solidFill>
                <a:srgbClr val="EE27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Sun 1">
            <a:extLst>
              <a:ext uri="{FF2B5EF4-FFF2-40B4-BE49-F238E27FC236}">
                <a16:creationId xmlns:a16="http://schemas.microsoft.com/office/drawing/2014/main" id="{8200FBCC-1C42-CDD1-E49F-E2D8AD791CA6}"/>
              </a:ext>
            </a:extLst>
          </p:cNvPr>
          <p:cNvSpPr/>
          <p:nvPr/>
        </p:nvSpPr>
        <p:spPr>
          <a:xfrm flipH="1" flipV="1">
            <a:off x="1" y="-4010"/>
            <a:ext cx="1459831" cy="1395663"/>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Shape, arrow&#10;&#10;Description automatically generated">
            <a:extLst>
              <a:ext uri="{FF2B5EF4-FFF2-40B4-BE49-F238E27FC236}">
                <a16:creationId xmlns:a16="http://schemas.microsoft.com/office/drawing/2014/main" id="{72D4F5A1-D868-DDFE-2F70-A3461D93D496}"/>
              </a:ext>
            </a:extLst>
          </p:cNvPr>
          <p:cNvPicPr>
            <a:picLocks noChangeAspect="1"/>
          </p:cNvPicPr>
          <p:nvPr/>
        </p:nvPicPr>
        <p:blipFill>
          <a:blip r:embed="rId3"/>
          <a:stretch>
            <a:fillRect/>
          </a:stretch>
        </p:blipFill>
        <p:spPr>
          <a:xfrm>
            <a:off x="8606590" y="319372"/>
            <a:ext cx="2743200" cy="1502875"/>
          </a:xfrm>
          <a:prstGeom prst="rect">
            <a:avLst/>
          </a:prstGeom>
        </p:spPr>
      </p:pic>
      <p:pic>
        <p:nvPicPr>
          <p:cNvPr id="5" name="Picture 9" descr="Shape, arrow&#10;&#10;Description automatically generated">
            <a:extLst>
              <a:ext uri="{FF2B5EF4-FFF2-40B4-BE49-F238E27FC236}">
                <a16:creationId xmlns:a16="http://schemas.microsoft.com/office/drawing/2014/main" id="{480FB2C7-5737-4E7E-B525-0E40BA27427C}"/>
              </a:ext>
            </a:extLst>
          </p:cNvPr>
          <p:cNvPicPr>
            <a:picLocks noChangeAspect="1"/>
          </p:cNvPicPr>
          <p:nvPr/>
        </p:nvPicPr>
        <p:blipFill>
          <a:blip r:embed="rId3"/>
          <a:stretch>
            <a:fillRect/>
          </a:stretch>
        </p:blipFill>
        <p:spPr>
          <a:xfrm>
            <a:off x="1459831" y="1153562"/>
            <a:ext cx="2743200" cy="1502875"/>
          </a:xfrm>
          <a:prstGeom prst="rect">
            <a:avLst/>
          </a:prstGeom>
        </p:spPr>
      </p:pic>
      <p:pic>
        <p:nvPicPr>
          <p:cNvPr id="21" name="Picture 5" descr="A picture containing text, plant, vector graphics&#10;&#10;Description automatically generated">
            <a:extLst>
              <a:ext uri="{FF2B5EF4-FFF2-40B4-BE49-F238E27FC236}">
                <a16:creationId xmlns:a16="http://schemas.microsoft.com/office/drawing/2014/main" id="{646D6F3B-C070-3491-8168-4F2EB75EB800}"/>
              </a:ext>
            </a:extLst>
          </p:cNvPr>
          <p:cNvPicPr>
            <a:picLocks noChangeAspect="1"/>
          </p:cNvPicPr>
          <p:nvPr/>
        </p:nvPicPr>
        <p:blipFill rotWithShape="1">
          <a:blip r:embed="rId4"/>
          <a:srcRect t="69902" r="33" b="8861"/>
          <a:stretch/>
        </p:blipFill>
        <p:spPr>
          <a:xfrm>
            <a:off x="0" y="4560432"/>
            <a:ext cx="12196005" cy="1403338"/>
          </a:xfrm>
          <a:prstGeom prst="rect">
            <a:avLst/>
          </a:prstGeom>
        </p:spPr>
      </p:pic>
      <p:sp>
        <p:nvSpPr>
          <p:cNvPr id="22" name="Oval 21">
            <a:extLst>
              <a:ext uri="{FF2B5EF4-FFF2-40B4-BE49-F238E27FC236}">
                <a16:creationId xmlns:a16="http://schemas.microsoft.com/office/drawing/2014/main" id="{FAAF5C4E-533E-BDDD-F1BA-52ED5A423FE4}"/>
              </a:ext>
            </a:extLst>
          </p:cNvPr>
          <p:cNvSpPr/>
          <p:nvPr/>
        </p:nvSpPr>
        <p:spPr>
          <a:xfrm>
            <a:off x="352302" y="630120"/>
            <a:ext cx="9432619" cy="4702337"/>
          </a:xfrm>
          <a:prstGeom prst="ellipse">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6" name="Picture 25" descr="A picture containing transport, glider, aircraft&#10;&#10;Description automatically generated">
            <a:extLst>
              <a:ext uri="{FF2B5EF4-FFF2-40B4-BE49-F238E27FC236}">
                <a16:creationId xmlns:a16="http://schemas.microsoft.com/office/drawing/2014/main" id="{45987F35-5B6D-4DE6-85D3-BF2291F3B428}"/>
              </a:ext>
            </a:extLst>
          </p:cNvPr>
          <p:cNvPicPr>
            <a:picLocks noChangeAspect="1"/>
          </p:cNvPicPr>
          <p:nvPr/>
        </p:nvPicPr>
        <p:blipFill>
          <a:blip r:embed="rId5"/>
          <a:stretch>
            <a:fillRect/>
          </a:stretch>
        </p:blipFill>
        <p:spPr>
          <a:xfrm>
            <a:off x="-32019" y="107499"/>
            <a:ext cx="10622501" cy="5977006"/>
          </a:xfrm>
          <a:prstGeom prst="rect">
            <a:avLst/>
          </a:prstGeom>
        </p:spPr>
      </p:pic>
      <p:sp>
        <p:nvSpPr>
          <p:cNvPr id="25" name="TextBox 24">
            <a:extLst>
              <a:ext uri="{FF2B5EF4-FFF2-40B4-BE49-F238E27FC236}">
                <a16:creationId xmlns:a16="http://schemas.microsoft.com/office/drawing/2014/main" id="{F4891523-1F81-400E-BCF9-6D39AC9E176F}"/>
              </a:ext>
            </a:extLst>
          </p:cNvPr>
          <p:cNvSpPr txBox="1"/>
          <p:nvPr/>
        </p:nvSpPr>
        <p:spPr>
          <a:xfrm>
            <a:off x="4925121" y="6205239"/>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Tauben Brenner</a:t>
            </a:r>
            <a:endParaRPr lang="en-US"/>
          </a:p>
        </p:txBody>
      </p:sp>
    </p:spTree>
    <p:extLst>
      <p:ext uri="{BB962C8B-B14F-4D97-AF65-F5344CB8AC3E}">
        <p14:creationId xmlns:p14="http://schemas.microsoft.com/office/powerpoint/2010/main" val="644724612"/>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3BC9087-649A-44BB-BD7F-0141261562FA}"/>
              </a:ext>
            </a:extLst>
          </p:cNvPr>
          <p:cNvSpPr txBox="1"/>
          <p:nvPr/>
        </p:nvSpPr>
        <p:spPr>
          <a:xfrm>
            <a:off x="4925121" y="6205239"/>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Tauben Brenner</a:t>
            </a:r>
            <a:endParaRPr lang="en-US"/>
          </a:p>
        </p:txBody>
      </p:sp>
      <p:pic>
        <p:nvPicPr>
          <p:cNvPr id="5" name="Picture 25" descr="A picture containing transport, glider, aircraft&#10;&#10;Description automatically generated">
            <a:extLst>
              <a:ext uri="{FF2B5EF4-FFF2-40B4-BE49-F238E27FC236}">
                <a16:creationId xmlns:a16="http://schemas.microsoft.com/office/drawing/2014/main" id="{F949CC0E-B430-42D9-96A1-93521127B0B5}"/>
              </a:ext>
            </a:extLst>
          </p:cNvPr>
          <p:cNvPicPr>
            <a:picLocks noChangeAspect="1"/>
          </p:cNvPicPr>
          <p:nvPr/>
        </p:nvPicPr>
        <p:blipFill rotWithShape="1">
          <a:blip r:embed="rId3"/>
          <a:srcRect l="11570" t="7021" r="15090" b="11363"/>
          <a:stretch/>
        </p:blipFill>
        <p:spPr>
          <a:xfrm>
            <a:off x="-9113520" y="-7242662"/>
            <a:ext cx="29872376" cy="18704705"/>
          </a:xfrm>
          <a:prstGeom prst="rect">
            <a:avLst/>
          </a:prstGeom>
        </p:spPr>
      </p:pic>
      <p:sp>
        <p:nvSpPr>
          <p:cNvPr id="4" name="Slide Number Placeholder 3">
            <a:extLst>
              <a:ext uri="{FF2B5EF4-FFF2-40B4-BE49-F238E27FC236}">
                <a16:creationId xmlns:a16="http://schemas.microsoft.com/office/drawing/2014/main" id="{19F8E1CC-77E5-995A-2725-6EF7137D3EBF}"/>
              </a:ext>
            </a:extLst>
          </p:cNvPr>
          <p:cNvSpPr>
            <a:spLocks noGrp="1"/>
          </p:cNvSpPr>
          <p:nvPr>
            <p:ph type="sldNum" sz="quarter" idx="4"/>
          </p:nvPr>
        </p:nvSpPr>
        <p:spPr/>
        <p:txBody>
          <a:bodyPr/>
          <a:lstStyle/>
          <a:p>
            <a:fld id="{6F1FABC0-072B-4F22-8F9B-95A9D10B0206}" type="slidenum">
              <a:rPr lang="en-US" dirty="0" smtClean="0"/>
              <a:pPr/>
              <a:t>49</a:t>
            </a:fld>
            <a:endParaRPr lang="en-US"/>
          </a:p>
        </p:txBody>
      </p:sp>
    </p:spTree>
    <p:extLst>
      <p:ext uri="{BB962C8B-B14F-4D97-AF65-F5344CB8AC3E}">
        <p14:creationId xmlns:p14="http://schemas.microsoft.com/office/powerpoint/2010/main" val="3418215290"/>
      </p:ext>
    </p:extLst>
  </p:cSld>
  <p:clrMapOvr>
    <a:masterClrMapping/>
  </p:clrMapOvr>
  <mc:AlternateContent xmlns:mc="http://schemas.openxmlformats.org/markup-compatibility/2006">
    <mc:Choice xmlns:p159="http://schemas.microsoft.com/office/powerpoint/2015/09/main" Requires="p159">
      <p:transition spd="slow" advTm="0">
        <p159:morph option="byObject"/>
      </p:transition>
    </mc:Choice>
    <mc:Fallback>
      <p:transition spd="slow" advTm="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5">
            <a:extLst>
              <a:ext uri="{FF2B5EF4-FFF2-40B4-BE49-F238E27FC236}">
                <a16:creationId xmlns:a16="http://schemas.microsoft.com/office/drawing/2014/main" id="{F03602C6-0025-2BDB-785D-1F133BD6DCAB}"/>
              </a:ext>
            </a:extLst>
          </p:cNvPr>
          <p:cNvSpPr/>
          <p:nvPr/>
        </p:nvSpPr>
        <p:spPr>
          <a:xfrm>
            <a:off x="408633" y="1083582"/>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60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rPr>
              <a:t>The objective of this project is to collect liquid samples, prevent contamination, and store the samples safely</a:t>
            </a:r>
            <a:r>
              <a:rPr kumimoji="0" lang="en-US" sz="3600" b="1"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rPr>
              <a:t>.  </a:t>
            </a: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5</a:t>
            </a:fld>
            <a:endParaRPr lang="en-US"/>
          </a:p>
        </p:txBody>
      </p:sp>
      <p:sp>
        <p:nvSpPr>
          <p:cNvPr id="10" name="Rounded Rectangle 9">
            <a:extLst>
              <a:ext uri="{FF2B5EF4-FFF2-40B4-BE49-F238E27FC236}">
                <a16:creationId xmlns:a16="http://schemas.microsoft.com/office/drawing/2014/main" id="{7F6188C1-FFE7-B131-6F5C-6C0A6EF3C384}"/>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6" name="Title 4">
            <a:extLst>
              <a:ext uri="{FF2B5EF4-FFF2-40B4-BE49-F238E27FC236}">
                <a16:creationId xmlns:a16="http://schemas.microsoft.com/office/drawing/2014/main" id="{86589CC8-1CBB-3D5C-077A-CE928CC85224}"/>
              </a:ext>
            </a:extLst>
          </p:cNvPr>
          <p:cNvSpPr txBox="1">
            <a:spLocks/>
          </p:cNvSpPr>
          <p:nvPr/>
        </p:nvSpPr>
        <p:spPr>
          <a:xfrm>
            <a:off x="90047" y="6163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B7B09C"/>
                </a:solidFill>
                <a:latin typeface="Arial" panose="020B0604020202020204" pitchFamily="34" charset="0"/>
                <a:ea typeface="+mj-ea"/>
                <a:cs typeface="Arial" panose="020B0604020202020204" pitchFamily="34" charset="0"/>
              </a:defRPr>
            </a:lvl1pPr>
          </a:lstStyle>
          <a:p>
            <a:r>
              <a:rPr lang="en-US">
                <a:solidFill>
                  <a:schemeClr val="bg1"/>
                </a:solidFill>
                <a:latin typeface="Arial"/>
                <a:cs typeface="Arial"/>
              </a:rPr>
              <a:t>      Objective</a:t>
            </a:r>
            <a:endParaRPr lang="en-US">
              <a:solidFill>
                <a:schemeClr val="bg1"/>
              </a:solidFill>
            </a:endParaRPr>
          </a:p>
        </p:txBody>
      </p:sp>
      <p:pic>
        <p:nvPicPr>
          <p:cNvPr id="7" name="Graphic 7" descr="Presentation with checklist with solid fill">
            <a:extLst>
              <a:ext uri="{FF2B5EF4-FFF2-40B4-BE49-F238E27FC236}">
                <a16:creationId xmlns:a16="http://schemas.microsoft.com/office/drawing/2014/main" id="{3EC90CD0-5B12-EFDB-8F64-861E733B01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7383" y="272413"/>
            <a:ext cx="914400" cy="914400"/>
          </a:xfrm>
          <a:prstGeom prst="rect">
            <a:avLst/>
          </a:prstGeom>
        </p:spPr>
      </p:pic>
      <p:sp>
        <p:nvSpPr>
          <p:cNvPr id="9" name="TextBox 8">
            <a:extLst>
              <a:ext uri="{FF2B5EF4-FFF2-40B4-BE49-F238E27FC236}">
                <a16:creationId xmlns:a16="http://schemas.microsoft.com/office/drawing/2014/main" id="{D8841DA9-F7FB-0F5F-6272-578202AB8DCF}"/>
              </a:ext>
            </a:extLst>
          </p:cNvPr>
          <p:cNvSpPr txBox="1"/>
          <p:nvPr/>
        </p:nvSpPr>
        <p:spPr>
          <a:xfrm>
            <a:off x="4925121" y="6205239"/>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Dylan Ma</a:t>
            </a:r>
            <a:endParaRPr lang="en-US"/>
          </a:p>
        </p:txBody>
      </p:sp>
    </p:spTree>
    <p:extLst>
      <p:ext uri="{BB962C8B-B14F-4D97-AF65-F5344CB8AC3E}">
        <p14:creationId xmlns:p14="http://schemas.microsoft.com/office/powerpoint/2010/main" val="19728391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4" descr="A picture containing LEGO, toy&#10;&#10;Description automatically generated">
            <a:extLst>
              <a:ext uri="{FF2B5EF4-FFF2-40B4-BE49-F238E27FC236}">
                <a16:creationId xmlns:a16="http://schemas.microsoft.com/office/drawing/2014/main" id="{85D365EA-6018-4A77-8DE8-365D4060FF31}"/>
              </a:ext>
            </a:extLst>
          </p:cNvPr>
          <p:cNvPicPr>
            <a:picLocks noChangeAspect="1"/>
          </p:cNvPicPr>
          <p:nvPr/>
        </p:nvPicPr>
        <p:blipFill>
          <a:blip r:embed="rId3"/>
          <a:stretch>
            <a:fillRect/>
          </a:stretch>
        </p:blipFill>
        <p:spPr>
          <a:xfrm>
            <a:off x="747527" y="-276497"/>
            <a:ext cx="12117529" cy="6849593"/>
          </a:xfrm>
          <a:prstGeom prst="rect">
            <a:avLst/>
          </a:prstGeom>
        </p:spPr>
      </p:pic>
      <p:sp>
        <p:nvSpPr>
          <p:cNvPr id="4" name="Slide Number Placeholder 3">
            <a:extLst>
              <a:ext uri="{FF2B5EF4-FFF2-40B4-BE49-F238E27FC236}">
                <a16:creationId xmlns:a16="http://schemas.microsoft.com/office/drawing/2014/main" id="{19F8E1CC-77E5-995A-2725-6EF7137D3EBF}"/>
              </a:ext>
            </a:extLst>
          </p:cNvPr>
          <p:cNvSpPr>
            <a:spLocks noGrp="1"/>
          </p:cNvSpPr>
          <p:nvPr>
            <p:ph type="sldNum" sz="quarter" idx="4"/>
          </p:nvPr>
        </p:nvSpPr>
        <p:spPr/>
        <p:txBody>
          <a:bodyPr/>
          <a:lstStyle/>
          <a:p>
            <a:fld id="{6F1FABC0-072B-4F22-8F9B-95A9D10B0206}" type="slidenum">
              <a:rPr lang="en-US" dirty="0" smtClean="0"/>
              <a:pPr/>
              <a:t>50</a:t>
            </a:fld>
            <a:endParaRPr lang="en-US"/>
          </a:p>
        </p:txBody>
      </p:sp>
      <p:sp>
        <p:nvSpPr>
          <p:cNvPr id="30" name="TextBox 29">
            <a:extLst>
              <a:ext uri="{FF2B5EF4-FFF2-40B4-BE49-F238E27FC236}">
                <a16:creationId xmlns:a16="http://schemas.microsoft.com/office/drawing/2014/main" id="{7D7E3E20-C48D-4875-B782-417627BBE3B8}"/>
              </a:ext>
            </a:extLst>
          </p:cNvPr>
          <p:cNvSpPr txBox="1"/>
          <p:nvPr/>
        </p:nvSpPr>
        <p:spPr>
          <a:xfrm>
            <a:off x="4925121" y="6205239"/>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Tauben Brenner</a:t>
            </a:r>
            <a:endParaRPr lang="en-US"/>
          </a:p>
        </p:txBody>
      </p:sp>
    </p:spTree>
    <p:extLst>
      <p:ext uri="{BB962C8B-B14F-4D97-AF65-F5344CB8AC3E}">
        <p14:creationId xmlns:p14="http://schemas.microsoft.com/office/powerpoint/2010/main" val="1883982253"/>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5">
            <a:extLst>
              <a:ext uri="{FF2B5EF4-FFF2-40B4-BE49-F238E27FC236}">
                <a16:creationId xmlns:a16="http://schemas.microsoft.com/office/drawing/2014/main" id="{1EA7CF82-3994-4D97-B75B-D6BA1431BEBA}"/>
              </a:ext>
            </a:extLst>
          </p:cNvPr>
          <p:cNvSpPr/>
          <p:nvPr/>
        </p:nvSpPr>
        <p:spPr>
          <a:xfrm>
            <a:off x="408633" y="1083582"/>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12" name="Rounded Rectangle 9">
            <a:extLst>
              <a:ext uri="{FF2B5EF4-FFF2-40B4-BE49-F238E27FC236}">
                <a16:creationId xmlns:a16="http://schemas.microsoft.com/office/drawing/2014/main" id="{FB2B3AF6-CEA1-E985-1A41-ABA8F7688B59}"/>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51</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a:solidFill>
                  <a:srgbClr val="000000"/>
                </a:solidFill>
                <a:latin typeface="Arial"/>
                <a:cs typeface="Arial"/>
              </a:rPr>
              <a:t>       </a:t>
            </a:r>
            <a:r>
              <a:rPr lang="en-US" sz="4400" b="1">
                <a:solidFill>
                  <a:schemeClr val="bg1"/>
                </a:solidFill>
                <a:latin typeface="Arial"/>
                <a:cs typeface="Arial"/>
              </a:rPr>
              <a:t>Future Work</a:t>
            </a:r>
            <a:endParaRPr lang="en-US">
              <a:solidFill>
                <a:schemeClr val="bg1"/>
              </a:solidFill>
            </a:endParaRPr>
          </a:p>
        </p:txBody>
      </p:sp>
      <p:pic>
        <p:nvPicPr>
          <p:cNvPr id="2" name="Graphic 1" descr="Future with solid fill">
            <a:extLst>
              <a:ext uri="{FF2B5EF4-FFF2-40B4-BE49-F238E27FC236}">
                <a16:creationId xmlns:a16="http://schemas.microsoft.com/office/drawing/2014/main" id="{36668A91-9704-79EA-4559-4FB949F7D4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3483" y="267597"/>
            <a:ext cx="914400" cy="914400"/>
          </a:xfrm>
          <a:prstGeom prst="rect">
            <a:avLst/>
          </a:prstGeom>
        </p:spPr>
      </p:pic>
      <p:sp>
        <p:nvSpPr>
          <p:cNvPr id="8" name="TextBox 7">
            <a:extLst>
              <a:ext uri="{FF2B5EF4-FFF2-40B4-BE49-F238E27FC236}">
                <a16:creationId xmlns:a16="http://schemas.microsoft.com/office/drawing/2014/main" id="{02B7E4FC-5397-BD4E-999B-BF82B82F5999}"/>
              </a:ext>
            </a:extLst>
          </p:cNvPr>
          <p:cNvSpPr txBox="1"/>
          <p:nvPr/>
        </p:nvSpPr>
        <p:spPr>
          <a:xfrm>
            <a:off x="2191611" y="4430536"/>
            <a:ext cx="2738739"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hangingPunct="0"/>
            <a:r>
              <a:rPr lang="en-US" sz="2800">
                <a:solidFill>
                  <a:srgbClr val="000000"/>
                </a:solidFill>
                <a:latin typeface="Times New Roman"/>
                <a:cs typeface="Times New Roman"/>
                <a:sym typeface="Arial"/>
              </a:rPr>
              <a:t>Bill</a:t>
            </a:r>
            <a:r>
              <a:rPr lang="en-US" sz="2800">
                <a:latin typeface="Times New Roman"/>
                <a:cs typeface="Times New Roman"/>
              </a:rPr>
              <a:t> of Materials</a:t>
            </a:r>
            <a:endParaRPr lang="en-US" sz="2800" b="0" i="0" u="none" strike="noStrike" cap="none" spc="0" normalizeH="0" baseline="0">
              <a:ln>
                <a:noFill/>
              </a:ln>
              <a:solidFill>
                <a:srgbClr val="000000"/>
              </a:solidFill>
              <a:effectLst/>
              <a:uFillTx/>
              <a:latin typeface="Times New Roman"/>
              <a:cs typeface="Times New Roman"/>
            </a:endParaRPr>
          </a:p>
        </p:txBody>
      </p:sp>
      <p:sp>
        <p:nvSpPr>
          <p:cNvPr id="13" name="TextBox 12">
            <a:extLst>
              <a:ext uri="{FF2B5EF4-FFF2-40B4-BE49-F238E27FC236}">
                <a16:creationId xmlns:a16="http://schemas.microsoft.com/office/drawing/2014/main" id="{A2A9368D-3164-345B-B716-7BD64E4B8622}"/>
              </a:ext>
            </a:extLst>
          </p:cNvPr>
          <p:cNvSpPr txBox="1"/>
          <p:nvPr/>
        </p:nvSpPr>
        <p:spPr>
          <a:xfrm>
            <a:off x="6754203" y="4430385"/>
            <a:ext cx="2850726"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2800">
                <a:solidFill>
                  <a:srgbClr val="000000"/>
                </a:solidFill>
                <a:latin typeface="Times New Roman"/>
                <a:cs typeface="Times New Roman"/>
                <a:sym typeface="Arial"/>
              </a:rPr>
              <a:t>Prototyping</a:t>
            </a:r>
            <a:endParaRPr lang="en-US" sz="2800" b="0" i="0" u="none" strike="noStrike" cap="none" spc="0" normalizeH="0" baseline="0">
              <a:ln>
                <a:noFill/>
              </a:ln>
              <a:solidFill>
                <a:srgbClr val="000000"/>
              </a:solidFill>
              <a:effectLst/>
              <a:uFillTx/>
              <a:latin typeface="Times New Roman"/>
              <a:cs typeface="Times New Roman"/>
            </a:endParaRPr>
          </a:p>
        </p:txBody>
      </p:sp>
      <p:pic>
        <p:nvPicPr>
          <p:cNvPr id="9" name="Graphic 9" descr="Tools outline">
            <a:extLst>
              <a:ext uri="{FF2B5EF4-FFF2-40B4-BE49-F238E27FC236}">
                <a16:creationId xmlns:a16="http://schemas.microsoft.com/office/drawing/2014/main" id="{987C8724-0460-975C-D170-EF627EA459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02438" y="1698625"/>
            <a:ext cx="2757488" cy="2759075"/>
          </a:xfrm>
          <a:prstGeom prst="rect">
            <a:avLst/>
          </a:prstGeom>
        </p:spPr>
      </p:pic>
      <p:pic>
        <p:nvPicPr>
          <p:cNvPr id="10" name="Graphic 9" descr="Money with solid fill">
            <a:extLst>
              <a:ext uri="{FF2B5EF4-FFF2-40B4-BE49-F238E27FC236}">
                <a16:creationId xmlns:a16="http://schemas.microsoft.com/office/drawing/2014/main" id="{49A8B0E6-944B-4F8E-801D-7C8CDF8707C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09043" y="1874366"/>
            <a:ext cx="2503874" cy="2503874"/>
          </a:xfrm>
          <a:prstGeom prst="rect">
            <a:avLst/>
          </a:prstGeom>
        </p:spPr>
      </p:pic>
      <p:sp>
        <p:nvSpPr>
          <p:cNvPr id="15" name="TextBox 14">
            <a:extLst>
              <a:ext uri="{FF2B5EF4-FFF2-40B4-BE49-F238E27FC236}">
                <a16:creationId xmlns:a16="http://schemas.microsoft.com/office/drawing/2014/main" id="{5B9FCD34-666A-400B-A871-6519F169B18C}"/>
              </a:ext>
            </a:extLst>
          </p:cNvPr>
          <p:cNvSpPr txBox="1"/>
          <p:nvPr/>
        </p:nvSpPr>
        <p:spPr>
          <a:xfrm>
            <a:off x="4925121" y="6205239"/>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Tauben Brenner</a:t>
            </a:r>
            <a:endParaRPr lang="en-US"/>
          </a:p>
        </p:txBody>
      </p:sp>
    </p:spTree>
    <p:extLst>
      <p:ext uri="{BB962C8B-B14F-4D97-AF65-F5344CB8AC3E}">
        <p14:creationId xmlns:p14="http://schemas.microsoft.com/office/powerpoint/2010/main" val="42846217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82625-45DD-2F84-5C18-C7E71644B414}"/>
              </a:ext>
            </a:extLst>
          </p:cNvPr>
          <p:cNvSpPr>
            <a:spLocks noGrp="1"/>
          </p:cNvSpPr>
          <p:nvPr>
            <p:ph type="title"/>
          </p:nvPr>
        </p:nvSpPr>
        <p:spPr/>
        <p:txBody>
          <a:bodyPr/>
          <a:lstStyle/>
          <a:p>
            <a:r>
              <a:rPr lang="en-US">
                <a:latin typeface="Arial"/>
                <a:cs typeface="Arial"/>
              </a:rPr>
              <a:t>Backup Slides</a:t>
            </a:r>
            <a:endParaRPr lang="en-US"/>
          </a:p>
        </p:txBody>
      </p:sp>
      <p:sp>
        <p:nvSpPr>
          <p:cNvPr id="3" name="Slide Number Placeholder 2">
            <a:extLst>
              <a:ext uri="{FF2B5EF4-FFF2-40B4-BE49-F238E27FC236}">
                <a16:creationId xmlns:a16="http://schemas.microsoft.com/office/drawing/2014/main" id="{43529843-F000-EEF0-EB18-49582C12D4D3}"/>
              </a:ext>
            </a:extLst>
          </p:cNvPr>
          <p:cNvSpPr>
            <a:spLocks noGrp="1"/>
          </p:cNvSpPr>
          <p:nvPr>
            <p:ph type="sldNum" sz="quarter" idx="4"/>
          </p:nvPr>
        </p:nvSpPr>
        <p:spPr/>
        <p:txBody>
          <a:bodyPr/>
          <a:lstStyle/>
          <a:p>
            <a:fld id="{6F1FABC0-072B-4F22-8F9B-95A9D10B0206}" type="slidenum">
              <a:rPr lang="en-US" smtClean="0"/>
              <a:pPr/>
              <a:t>52</a:t>
            </a:fld>
            <a:endParaRPr lang="en-US"/>
          </a:p>
        </p:txBody>
      </p:sp>
    </p:spTree>
    <p:extLst>
      <p:ext uri="{BB962C8B-B14F-4D97-AF65-F5344CB8AC3E}">
        <p14:creationId xmlns:p14="http://schemas.microsoft.com/office/powerpoint/2010/main" val="38402984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53</a:t>
            </a:fld>
            <a:endParaRPr lang="en-US"/>
          </a:p>
        </p:txBody>
      </p:sp>
      <p:pic>
        <p:nvPicPr>
          <p:cNvPr id="5" name="Picture 4" descr="A picture containing text, person&#10;&#10;Description automatically generated">
            <a:extLst>
              <a:ext uri="{FF2B5EF4-FFF2-40B4-BE49-F238E27FC236}">
                <a16:creationId xmlns:a16="http://schemas.microsoft.com/office/drawing/2014/main" id="{0438E127-463E-47C6-BF66-98CFEF3AD8CE}"/>
              </a:ext>
            </a:extLst>
          </p:cNvPr>
          <p:cNvPicPr>
            <a:picLocks noChangeAspect="1"/>
          </p:cNvPicPr>
          <p:nvPr/>
        </p:nvPicPr>
        <p:blipFill rotWithShape="1">
          <a:blip r:embed="rId3">
            <a:extLst>
              <a:ext uri="{28A0092B-C50C-407E-A947-70E740481C1C}">
                <a14:useLocalDpi xmlns:a14="http://schemas.microsoft.com/office/drawing/2010/main" val="0"/>
              </a:ext>
            </a:extLst>
          </a:blip>
          <a:srcRect l="17623"/>
          <a:stretch/>
        </p:blipFill>
        <p:spPr>
          <a:xfrm>
            <a:off x="5972537" y="0"/>
            <a:ext cx="6219463" cy="5915025"/>
          </a:xfrm>
          <a:prstGeom prst="rect">
            <a:avLst/>
          </a:prstGeom>
        </p:spPr>
      </p:pic>
      <p:sp>
        <p:nvSpPr>
          <p:cNvPr id="8" name="TextBox 7">
            <a:extLst>
              <a:ext uri="{FF2B5EF4-FFF2-40B4-BE49-F238E27FC236}">
                <a16:creationId xmlns:a16="http://schemas.microsoft.com/office/drawing/2014/main" id="{FB7FB13E-2B38-623E-937A-766A65C37553}"/>
              </a:ext>
            </a:extLst>
          </p:cNvPr>
          <p:cNvSpPr txBox="1"/>
          <p:nvPr/>
        </p:nvSpPr>
        <p:spPr>
          <a:xfrm>
            <a:off x="6314429" y="4277635"/>
            <a:ext cx="5743459" cy="1446550"/>
          </a:xfrm>
          <a:prstGeom prst="rect">
            <a:avLst/>
          </a:prstGeom>
          <a:noFill/>
        </p:spPr>
        <p:txBody>
          <a:bodyPr wrap="square" rtlCol="0">
            <a:spAutoFit/>
          </a:bodyPr>
          <a:lstStyle/>
          <a:p>
            <a:r>
              <a:rPr lang="en-US" sz="4400" b="1">
                <a:solidFill>
                  <a:schemeClr val="bg1"/>
                </a:solidFill>
                <a:latin typeface="Arial" panose="020B0604020202020204" pitchFamily="34" charset="0"/>
                <a:cs typeface="Arial" panose="020B0604020202020204" pitchFamily="34" charset="0"/>
              </a:rPr>
              <a:t>Critical Needs</a:t>
            </a:r>
          </a:p>
          <a:p>
            <a:r>
              <a:rPr lang="en-US" sz="4400" b="1">
                <a:solidFill>
                  <a:schemeClr val="bg1"/>
                </a:solidFill>
                <a:latin typeface="Arial" panose="020B0604020202020204" pitchFamily="34" charset="0"/>
                <a:cs typeface="Arial" panose="020B0604020202020204" pitchFamily="34" charset="0"/>
              </a:rPr>
              <a:t>and Characteristics</a:t>
            </a:r>
          </a:p>
        </p:txBody>
      </p:sp>
      <p:sp>
        <p:nvSpPr>
          <p:cNvPr id="9" name="TextBox 8">
            <a:extLst>
              <a:ext uri="{FF2B5EF4-FFF2-40B4-BE49-F238E27FC236}">
                <a16:creationId xmlns:a16="http://schemas.microsoft.com/office/drawing/2014/main" id="{EFB2833B-AC03-489C-9BF7-5BAC881897F2}"/>
              </a:ext>
            </a:extLst>
          </p:cNvPr>
          <p:cNvSpPr txBox="1"/>
          <p:nvPr/>
        </p:nvSpPr>
        <p:spPr>
          <a:xfrm>
            <a:off x="4925121" y="6205239"/>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Tauben Brenner</a:t>
            </a:r>
            <a:endParaRPr lang="en-US"/>
          </a:p>
        </p:txBody>
      </p:sp>
      <p:pic>
        <p:nvPicPr>
          <p:cNvPr id="4" name="Picture 3" descr="A row of test tubes with samples">
            <a:extLst>
              <a:ext uri="{FF2B5EF4-FFF2-40B4-BE49-F238E27FC236}">
                <a16:creationId xmlns:a16="http://schemas.microsoft.com/office/drawing/2014/main" id="{B7AB4241-66BC-24AB-62D7-5FB5085752AE}"/>
              </a:ext>
            </a:extLst>
          </p:cNvPr>
          <p:cNvPicPr>
            <a:picLocks noChangeAspect="1"/>
          </p:cNvPicPr>
          <p:nvPr/>
        </p:nvPicPr>
        <p:blipFill rotWithShape="1">
          <a:blip r:embed="rId4">
            <a:extLst>
              <a:ext uri="{28A0092B-C50C-407E-A947-70E740481C1C}">
                <a14:useLocalDpi xmlns:a14="http://schemas.microsoft.com/office/drawing/2010/main" val="0"/>
              </a:ext>
            </a:extLst>
          </a:blip>
          <a:srcRect r="31219"/>
          <a:stretch/>
        </p:blipFill>
        <p:spPr>
          <a:xfrm>
            <a:off x="1" y="6351"/>
            <a:ext cx="6095999" cy="5908674"/>
          </a:xfrm>
          <a:prstGeom prst="rect">
            <a:avLst/>
          </a:prstGeom>
        </p:spPr>
      </p:pic>
    </p:spTree>
    <p:extLst>
      <p:ext uri="{BB962C8B-B14F-4D97-AF65-F5344CB8AC3E}">
        <p14:creationId xmlns:p14="http://schemas.microsoft.com/office/powerpoint/2010/main" val="22228540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0CAC89-6142-6FE9-02EE-B19696C7248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171699" y="447860"/>
            <a:ext cx="8001001" cy="5368172"/>
          </a:xfrm>
          <a:prstGeom prst="rect">
            <a:avLst/>
          </a:prstGeom>
        </p:spPr>
      </p:pic>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54</a:t>
            </a:fld>
            <a:endParaRPr lang="en-US"/>
          </a:p>
        </p:txBody>
      </p:sp>
      <p:sp>
        <p:nvSpPr>
          <p:cNvPr id="8" name="TextBox 7">
            <a:extLst>
              <a:ext uri="{FF2B5EF4-FFF2-40B4-BE49-F238E27FC236}">
                <a16:creationId xmlns:a16="http://schemas.microsoft.com/office/drawing/2014/main" id="{FB7FB13E-2B38-623E-937A-766A65C37553}"/>
              </a:ext>
            </a:extLst>
          </p:cNvPr>
          <p:cNvSpPr txBox="1"/>
          <p:nvPr/>
        </p:nvSpPr>
        <p:spPr>
          <a:xfrm>
            <a:off x="166703" y="219440"/>
            <a:ext cx="6117791" cy="769441"/>
          </a:xfrm>
          <a:prstGeom prst="rect">
            <a:avLst/>
          </a:prstGeom>
          <a:noFill/>
        </p:spPr>
        <p:txBody>
          <a:bodyPr wrap="square" rtlCol="0">
            <a:spAutoFit/>
          </a:bodyPr>
          <a:lstStyle/>
          <a:p>
            <a:r>
              <a:rPr lang="en-US" sz="4400" b="1">
                <a:latin typeface="Arial" panose="020B0604020202020204" pitchFamily="34" charset="0"/>
                <a:cs typeface="Arial" panose="020B0604020202020204" pitchFamily="34" charset="0"/>
              </a:rPr>
              <a:t>Discarding Concepts</a:t>
            </a:r>
          </a:p>
        </p:txBody>
      </p:sp>
      <p:sp>
        <p:nvSpPr>
          <p:cNvPr id="6" name="TextBox 5">
            <a:extLst>
              <a:ext uri="{FF2B5EF4-FFF2-40B4-BE49-F238E27FC236}">
                <a16:creationId xmlns:a16="http://schemas.microsoft.com/office/drawing/2014/main" id="{C761ABC7-63B5-4B78-9C3D-5473F6749FD2}"/>
              </a:ext>
            </a:extLst>
          </p:cNvPr>
          <p:cNvSpPr txBox="1"/>
          <p:nvPr/>
        </p:nvSpPr>
        <p:spPr>
          <a:xfrm>
            <a:off x="4925121" y="6205239"/>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Tauben Brenner</a:t>
            </a:r>
            <a:endParaRPr lang="en-US"/>
          </a:p>
        </p:txBody>
      </p:sp>
    </p:spTree>
    <p:extLst>
      <p:ext uri="{BB962C8B-B14F-4D97-AF65-F5344CB8AC3E}">
        <p14:creationId xmlns:p14="http://schemas.microsoft.com/office/powerpoint/2010/main" val="11148514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light bulbs&#10;&#10;Description automatically generated with medium confidence">
            <a:extLst>
              <a:ext uri="{FF2B5EF4-FFF2-40B4-BE49-F238E27FC236}">
                <a16:creationId xmlns:a16="http://schemas.microsoft.com/office/drawing/2014/main" id="{54A9C4DB-3D54-C9BE-E0BA-B46FA02DD6ED}"/>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3468" b="14323"/>
          <a:stretch/>
        </p:blipFill>
        <p:spPr>
          <a:xfrm>
            <a:off x="1" y="1"/>
            <a:ext cx="12192000" cy="5919536"/>
          </a:xfrm>
          <a:prstGeom prst="rect">
            <a:avLst/>
          </a:prstGeom>
        </p:spPr>
      </p:pic>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55</a:t>
            </a:fld>
            <a:endParaRPr lang="en-US"/>
          </a:p>
        </p:txBody>
      </p:sp>
      <p:sp>
        <p:nvSpPr>
          <p:cNvPr id="8" name="TextBox 7">
            <a:extLst>
              <a:ext uri="{FF2B5EF4-FFF2-40B4-BE49-F238E27FC236}">
                <a16:creationId xmlns:a16="http://schemas.microsoft.com/office/drawing/2014/main" id="{FB7FB13E-2B38-623E-937A-766A65C37553}"/>
              </a:ext>
            </a:extLst>
          </p:cNvPr>
          <p:cNvSpPr txBox="1"/>
          <p:nvPr/>
        </p:nvSpPr>
        <p:spPr>
          <a:xfrm>
            <a:off x="8492200" y="4839529"/>
            <a:ext cx="4314429" cy="769441"/>
          </a:xfrm>
          <a:prstGeom prst="rect">
            <a:avLst/>
          </a:prstGeom>
          <a:noFill/>
        </p:spPr>
        <p:txBody>
          <a:bodyPr wrap="square" rtlCol="0">
            <a:spAutoFit/>
          </a:bodyPr>
          <a:lstStyle/>
          <a:p>
            <a:r>
              <a:rPr lang="en-US" sz="4400" b="1">
                <a:latin typeface="Arial" panose="020B0604020202020204" pitchFamily="34" charset="0"/>
                <a:cs typeface="Arial" panose="020B0604020202020204" pitchFamily="34" charset="0"/>
              </a:rPr>
              <a:t>Final Three</a:t>
            </a:r>
          </a:p>
        </p:txBody>
      </p:sp>
      <p:sp>
        <p:nvSpPr>
          <p:cNvPr id="9" name="TextBox 8">
            <a:extLst>
              <a:ext uri="{FF2B5EF4-FFF2-40B4-BE49-F238E27FC236}">
                <a16:creationId xmlns:a16="http://schemas.microsoft.com/office/drawing/2014/main" id="{5639775E-93C7-41E4-A5F8-EFECA8ED7F3A}"/>
              </a:ext>
            </a:extLst>
          </p:cNvPr>
          <p:cNvSpPr txBox="1"/>
          <p:nvPr/>
        </p:nvSpPr>
        <p:spPr>
          <a:xfrm>
            <a:off x="4925121" y="6205239"/>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Tauben Brenner</a:t>
            </a:r>
            <a:endParaRPr lang="en-US"/>
          </a:p>
        </p:txBody>
      </p:sp>
    </p:spTree>
    <p:extLst>
      <p:ext uri="{BB962C8B-B14F-4D97-AF65-F5344CB8AC3E}">
        <p14:creationId xmlns:p14="http://schemas.microsoft.com/office/powerpoint/2010/main" val="2736926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5">
            <a:extLst>
              <a:ext uri="{FF2B5EF4-FFF2-40B4-BE49-F238E27FC236}">
                <a16:creationId xmlns:a16="http://schemas.microsoft.com/office/drawing/2014/main" id="{4BC9321E-2256-45A3-ADDF-44CA845EA6C7}"/>
              </a:ext>
            </a:extLst>
          </p:cNvPr>
          <p:cNvSpPr/>
          <p:nvPr/>
        </p:nvSpPr>
        <p:spPr>
          <a:xfrm>
            <a:off x="408633" y="1083582"/>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7" name="Rounded Rectangle 9">
            <a:extLst>
              <a:ext uri="{FF2B5EF4-FFF2-40B4-BE49-F238E27FC236}">
                <a16:creationId xmlns:a16="http://schemas.microsoft.com/office/drawing/2014/main" id="{D75D15D5-1EEA-F091-E87B-97F69530FF18}"/>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56</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Customer Needs</a:t>
            </a:r>
            <a:endParaRPr lang="en-US" sz="4400">
              <a:solidFill>
                <a:schemeClr val="bg1"/>
              </a:solidFill>
              <a:cs typeface="Calibri" panose="020F0502020204030204"/>
            </a:endParaRPr>
          </a:p>
        </p:txBody>
      </p:sp>
      <p:sp>
        <p:nvSpPr>
          <p:cNvPr id="15" name="Flowchart: Delay 14">
            <a:extLst>
              <a:ext uri="{FF2B5EF4-FFF2-40B4-BE49-F238E27FC236}">
                <a16:creationId xmlns:a16="http://schemas.microsoft.com/office/drawing/2014/main" id="{223EB14E-6398-2070-2DD1-3C19892800FF}"/>
              </a:ext>
            </a:extLst>
          </p:cNvPr>
          <p:cNvSpPr/>
          <p:nvPr/>
        </p:nvSpPr>
        <p:spPr>
          <a:xfrm>
            <a:off x="963155" y="1919345"/>
            <a:ext cx="1844056" cy="3019309"/>
          </a:xfrm>
          <a:prstGeom prst="flowChartDelay">
            <a:avLst/>
          </a:prstGeom>
          <a:solidFill>
            <a:srgbClr val="EE2737"/>
          </a:solidFill>
          <a:ln>
            <a:solidFill>
              <a:srgbClr val="EE27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b="1">
              <a:ea typeface="+mn-lt"/>
              <a:cs typeface="Calibri"/>
            </a:endParaRPr>
          </a:p>
          <a:p>
            <a:r>
              <a:rPr lang="en-US" sz="2300" b="1">
                <a:latin typeface="Times New Roman" panose="02020603050405020304" pitchFamily="18" charset="0"/>
                <a:ea typeface="+mn-lt"/>
                <a:cs typeface="Times New Roman" panose="02020603050405020304" pitchFamily="18" charset="0"/>
              </a:rPr>
              <a:t>Collect &amp; Store Multiple Samples</a:t>
            </a:r>
          </a:p>
          <a:p>
            <a:pPr algn="ctr"/>
            <a:endParaRPr lang="en-US"/>
          </a:p>
        </p:txBody>
      </p:sp>
      <p:sp>
        <p:nvSpPr>
          <p:cNvPr id="16" name="Flowchart: Delay 15">
            <a:extLst>
              <a:ext uri="{FF2B5EF4-FFF2-40B4-BE49-F238E27FC236}">
                <a16:creationId xmlns:a16="http://schemas.microsoft.com/office/drawing/2014/main" id="{5C65B8E0-CD0C-FD3E-8127-EF47BC2A1369}"/>
              </a:ext>
            </a:extLst>
          </p:cNvPr>
          <p:cNvSpPr/>
          <p:nvPr/>
        </p:nvSpPr>
        <p:spPr>
          <a:xfrm>
            <a:off x="3770366" y="1919345"/>
            <a:ext cx="1844056" cy="3019309"/>
          </a:xfrm>
          <a:prstGeom prst="flowChartDelay">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Delay 18">
            <a:extLst>
              <a:ext uri="{FF2B5EF4-FFF2-40B4-BE49-F238E27FC236}">
                <a16:creationId xmlns:a16="http://schemas.microsoft.com/office/drawing/2014/main" id="{D512C5A1-CDD8-B88F-A3FE-0BB3A5795834}"/>
              </a:ext>
            </a:extLst>
          </p:cNvPr>
          <p:cNvSpPr/>
          <p:nvPr/>
        </p:nvSpPr>
        <p:spPr>
          <a:xfrm>
            <a:off x="6577577" y="1919345"/>
            <a:ext cx="1844056" cy="3019309"/>
          </a:xfrm>
          <a:prstGeom prst="flowChartDelay">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Delay 20">
            <a:extLst>
              <a:ext uri="{FF2B5EF4-FFF2-40B4-BE49-F238E27FC236}">
                <a16:creationId xmlns:a16="http://schemas.microsoft.com/office/drawing/2014/main" id="{E5DF73F9-FBFD-DBBF-62A3-5156D8439466}"/>
              </a:ext>
            </a:extLst>
          </p:cNvPr>
          <p:cNvSpPr/>
          <p:nvPr/>
        </p:nvSpPr>
        <p:spPr>
          <a:xfrm>
            <a:off x="9384788" y="1919345"/>
            <a:ext cx="1844056" cy="3019309"/>
          </a:xfrm>
          <a:prstGeom prst="flowChartDelay">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11" descr="Customer review outline">
            <a:extLst>
              <a:ext uri="{FF2B5EF4-FFF2-40B4-BE49-F238E27FC236}">
                <a16:creationId xmlns:a16="http://schemas.microsoft.com/office/drawing/2014/main" id="{761A6DA1-16D8-8308-75E6-19CF913D2B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4131" y="274680"/>
            <a:ext cx="914400" cy="914400"/>
          </a:xfrm>
          <a:prstGeom prst="rect">
            <a:avLst/>
          </a:prstGeom>
        </p:spPr>
      </p:pic>
      <p:pic>
        <p:nvPicPr>
          <p:cNvPr id="9" name="Graphic 8" descr="Quadcopter with solid fill">
            <a:extLst>
              <a:ext uri="{FF2B5EF4-FFF2-40B4-BE49-F238E27FC236}">
                <a16:creationId xmlns:a16="http://schemas.microsoft.com/office/drawing/2014/main" id="{04FBA1F0-D2A1-CCCB-10A1-32DE4DA51F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05524" y="2801165"/>
            <a:ext cx="1326741" cy="1326741"/>
          </a:xfrm>
          <a:prstGeom prst="rect">
            <a:avLst/>
          </a:prstGeom>
        </p:spPr>
      </p:pic>
      <p:pic>
        <p:nvPicPr>
          <p:cNvPr id="10" name="Graphic 9" descr="Alterations &amp; Tailoring with solid fill">
            <a:extLst>
              <a:ext uri="{FF2B5EF4-FFF2-40B4-BE49-F238E27FC236}">
                <a16:creationId xmlns:a16="http://schemas.microsoft.com/office/drawing/2014/main" id="{8F3E8594-7A5A-A886-238B-AE06C2E95CA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03521" y="2780609"/>
            <a:ext cx="1296779" cy="1296779"/>
          </a:xfrm>
          <a:prstGeom prst="rect">
            <a:avLst/>
          </a:prstGeom>
        </p:spPr>
      </p:pic>
      <p:pic>
        <p:nvPicPr>
          <p:cNvPr id="13" name="Graphic 12" descr="Weights Uneven with solid fill">
            <a:extLst>
              <a:ext uri="{FF2B5EF4-FFF2-40B4-BE49-F238E27FC236}">
                <a16:creationId xmlns:a16="http://schemas.microsoft.com/office/drawing/2014/main" id="{F174BA88-8433-DA35-D609-E58784D8D7E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638902" y="2737653"/>
            <a:ext cx="1255670" cy="1255670"/>
          </a:xfrm>
          <a:prstGeom prst="rect">
            <a:avLst/>
          </a:prstGeom>
        </p:spPr>
      </p:pic>
      <p:sp>
        <p:nvSpPr>
          <p:cNvPr id="18" name="TextBox 17">
            <a:extLst>
              <a:ext uri="{FF2B5EF4-FFF2-40B4-BE49-F238E27FC236}">
                <a16:creationId xmlns:a16="http://schemas.microsoft.com/office/drawing/2014/main" id="{58004106-24F4-47FA-9787-E2FB86E74711}"/>
              </a:ext>
            </a:extLst>
          </p:cNvPr>
          <p:cNvSpPr txBox="1"/>
          <p:nvPr/>
        </p:nvSpPr>
        <p:spPr>
          <a:xfrm>
            <a:off x="4925121" y="6205239"/>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Dylan Ma</a:t>
            </a:r>
            <a:endParaRPr lang="en-US"/>
          </a:p>
        </p:txBody>
      </p:sp>
    </p:spTree>
    <p:extLst>
      <p:ext uri="{BB962C8B-B14F-4D97-AF65-F5344CB8AC3E}">
        <p14:creationId xmlns:p14="http://schemas.microsoft.com/office/powerpoint/2010/main" val="2668874978"/>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5">
            <a:extLst>
              <a:ext uri="{FF2B5EF4-FFF2-40B4-BE49-F238E27FC236}">
                <a16:creationId xmlns:a16="http://schemas.microsoft.com/office/drawing/2014/main" id="{7862BD1A-321A-4E94-A9C4-4384478430F6}"/>
              </a:ext>
            </a:extLst>
          </p:cNvPr>
          <p:cNvSpPr/>
          <p:nvPr/>
        </p:nvSpPr>
        <p:spPr>
          <a:xfrm>
            <a:off x="408633" y="1083582"/>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7" name="Rounded Rectangle 9">
            <a:extLst>
              <a:ext uri="{FF2B5EF4-FFF2-40B4-BE49-F238E27FC236}">
                <a16:creationId xmlns:a16="http://schemas.microsoft.com/office/drawing/2014/main" id="{D75D15D5-1EEA-F091-E87B-97F69530FF18}"/>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57</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Customer Needs</a:t>
            </a:r>
            <a:endParaRPr lang="en-US" sz="4400">
              <a:solidFill>
                <a:schemeClr val="bg1"/>
              </a:solidFill>
              <a:cs typeface="Calibri" panose="020F0502020204030204"/>
            </a:endParaRPr>
          </a:p>
        </p:txBody>
      </p:sp>
      <p:sp>
        <p:nvSpPr>
          <p:cNvPr id="15" name="Flowchart: Delay 14">
            <a:extLst>
              <a:ext uri="{FF2B5EF4-FFF2-40B4-BE49-F238E27FC236}">
                <a16:creationId xmlns:a16="http://schemas.microsoft.com/office/drawing/2014/main" id="{223EB14E-6398-2070-2DD1-3C19892800FF}"/>
              </a:ext>
            </a:extLst>
          </p:cNvPr>
          <p:cNvSpPr/>
          <p:nvPr/>
        </p:nvSpPr>
        <p:spPr>
          <a:xfrm>
            <a:off x="963155" y="1919345"/>
            <a:ext cx="1844056" cy="3019309"/>
          </a:xfrm>
          <a:prstGeom prst="flowChartDelay">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Delay 15">
            <a:extLst>
              <a:ext uri="{FF2B5EF4-FFF2-40B4-BE49-F238E27FC236}">
                <a16:creationId xmlns:a16="http://schemas.microsoft.com/office/drawing/2014/main" id="{5C65B8E0-CD0C-FD3E-8127-EF47BC2A1369}"/>
              </a:ext>
            </a:extLst>
          </p:cNvPr>
          <p:cNvSpPr/>
          <p:nvPr/>
        </p:nvSpPr>
        <p:spPr>
          <a:xfrm>
            <a:off x="3770366" y="1919345"/>
            <a:ext cx="1844056" cy="3019309"/>
          </a:xfrm>
          <a:prstGeom prst="flowChartDelay">
            <a:avLst/>
          </a:prstGeom>
          <a:solidFill>
            <a:srgbClr val="EE2737"/>
          </a:solidFill>
          <a:ln>
            <a:solidFill>
              <a:srgbClr val="EE27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300" b="1">
                <a:latin typeface="Times New Roman" panose="02020603050405020304" pitchFamily="18" charset="0"/>
                <a:ea typeface="+mn-lt"/>
                <a:cs typeface="Times New Roman" panose="02020603050405020304" pitchFamily="18" charset="0"/>
              </a:rPr>
              <a:t>Compact &amp; Universal</a:t>
            </a:r>
          </a:p>
          <a:p>
            <a:pPr algn="ctr"/>
            <a:endParaRPr lang="en-US"/>
          </a:p>
        </p:txBody>
      </p:sp>
      <p:sp>
        <p:nvSpPr>
          <p:cNvPr id="19" name="Flowchart: Delay 18">
            <a:extLst>
              <a:ext uri="{FF2B5EF4-FFF2-40B4-BE49-F238E27FC236}">
                <a16:creationId xmlns:a16="http://schemas.microsoft.com/office/drawing/2014/main" id="{D512C5A1-CDD8-B88F-A3FE-0BB3A5795834}"/>
              </a:ext>
            </a:extLst>
          </p:cNvPr>
          <p:cNvSpPr/>
          <p:nvPr/>
        </p:nvSpPr>
        <p:spPr>
          <a:xfrm>
            <a:off x="6577577" y="1919345"/>
            <a:ext cx="1844056" cy="3019309"/>
          </a:xfrm>
          <a:prstGeom prst="flowChartDelay">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Delay 20">
            <a:extLst>
              <a:ext uri="{FF2B5EF4-FFF2-40B4-BE49-F238E27FC236}">
                <a16:creationId xmlns:a16="http://schemas.microsoft.com/office/drawing/2014/main" id="{E5DF73F9-FBFD-DBBF-62A3-5156D8439466}"/>
              </a:ext>
            </a:extLst>
          </p:cNvPr>
          <p:cNvSpPr/>
          <p:nvPr/>
        </p:nvSpPr>
        <p:spPr>
          <a:xfrm>
            <a:off x="9384788" y="1919345"/>
            <a:ext cx="1844056" cy="3019309"/>
          </a:xfrm>
          <a:prstGeom prst="flowChartDelay">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11" descr="Customer review outline">
            <a:extLst>
              <a:ext uri="{FF2B5EF4-FFF2-40B4-BE49-F238E27FC236}">
                <a16:creationId xmlns:a16="http://schemas.microsoft.com/office/drawing/2014/main" id="{761A6DA1-16D8-8308-75E6-19CF913D2B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4131" y="274680"/>
            <a:ext cx="914400" cy="914400"/>
          </a:xfrm>
          <a:prstGeom prst="rect">
            <a:avLst/>
          </a:prstGeom>
        </p:spPr>
      </p:pic>
      <p:pic>
        <p:nvPicPr>
          <p:cNvPr id="5" name="Graphic 4" descr="Test tubes with solid fill">
            <a:extLst>
              <a:ext uri="{FF2B5EF4-FFF2-40B4-BE49-F238E27FC236}">
                <a16:creationId xmlns:a16="http://schemas.microsoft.com/office/drawing/2014/main" id="{C8CF84A1-6B43-8846-96FC-4A669207D19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88420" y="2737653"/>
            <a:ext cx="1390253" cy="1390253"/>
          </a:xfrm>
          <a:prstGeom prst="rect">
            <a:avLst/>
          </a:prstGeom>
        </p:spPr>
      </p:pic>
      <p:pic>
        <p:nvPicPr>
          <p:cNvPr id="9" name="Graphic 8" descr="Quadcopter with solid fill">
            <a:extLst>
              <a:ext uri="{FF2B5EF4-FFF2-40B4-BE49-F238E27FC236}">
                <a16:creationId xmlns:a16="http://schemas.microsoft.com/office/drawing/2014/main" id="{04FBA1F0-D2A1-CCCB-10A1-32DE4DA51F0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05524" y="2801165"/>
            <a:ext cx="1326741" cy="1326741"/>
          </a:xfrm>
          <a:prstGeom prst="rect">
            <a:avLst/>
          </a:prstGeom>
        </p:spPr>
      </p:pic>
      <p:pic>
        <p:nvPicPr>
          <p:cNvPr id="13" name="Graphic 12" descr="Weights Uneven with solid fill">
            <a:extLst>
              <a:ext uri="{FF2B5EF4-FFF2-40B4-BE49-F238E27FC236}">
                <a16:creationId xmlns:a16="http://schemas.microsoft.com/office/drawing/2014/main" id="{F174BA88-8433-DA35-D609-E58784D8D7E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638902" y="2737653"/>
            <a:ext cx="1255670" cy="1255670"/>
          </a:xfrm>
          <a:prstGeom prst="rect">
            <a:avLst/>
          </a:prstGeom>
        </p:spPr>
      </p:pic>
      <p:sp>
        <p:nvSpPr>
          <p:cNvPr id="18" name="TextBox 17">
            <a:extLst>
              <a:ext uri="{FF2B5EF4-FFF2-40B4-BE49-F238E27FC236}">
                <a16:creationId xmlns:a16="http://schemas.microsoft.com/office/drawing/2014/main" id="{996417A8-F230-4308-96FE-C29C93CBF88E}"/>
              </a:ext>
            </a:extLst>
          </p:cNvPr>
          <p:cNvSpPr txBox="1"/>
          <p:nvPr/>
        </p:nvSpPr>
        <p:spPr>
          <a:xfrm>
            <a:off x="4925121" y="6205239"/>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Dylan Ma</a:t>
            </a:r>
            <a:endParaRPr lang="en-US"/>
          </a:p>
        </p:txBody>
      </p:sp>
    </p:spTree>
    <p:extLst>
      <p:ext uri="{BB962C8B-B14F-4D97-AF65-F5344CB8AC3E}">
        <p14:creationId xmlns:p14="http://schemas.microsoft.com/office/powerpoint/2010/main" val="2595633709"/>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5">
            <a:extLst>
              <a:ext uri="{FF2B5EF4-FFF2-40B4-BE49-F238E27FC236}">
                <a16:creationId xmlns:a16="http://schemas.microsoft.com/office/drawing/2014/main" id="{E01C6863-C163-4C57-83A7-3DDFE50000E0}"/>
              </a:ext>
            </a:extLst>
          </p:cNvPr>
          <p:cNvSpPr/>
          <p:nvPr/>
        </p:nvSpPr>
        <p:spPr>
          <a:xfrm>
            <a:off x="408633" y="1083582"/>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7" name="Rounded Rectangle 9">
            <a:extLst>
              <a:ext uri="{FF2B5EF4-FFF2-40B4-BE49-F238E27FC236}">
                <a16:creationId xmlns:a16="http://schemas.microsoft.com/office/drawing/2014/main" id="{D75D15D5-1EEA-F091-E87B-97F69530FF18}"/>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58</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Customer Needs</a:t>
            </a:r>
            <a:endParaRPr lang="en-US" sz="4400">
              <a:solidFill>
                <a:schemeClr val="bg1"/>
              </a:solidFill>
              <a:cs typeface="Calibri" panose="020F0502020204030204"/>
            </a:endParaRPr>
          </a:p>
        </p:txBody>
      </p:sp>
      <p:sp>
        <p:nvSpPr>
          <p:cNvPr id="15" name="Flowchart: Delay 14">
            <a:extLst>
              <a:ext uri="{FF2B5EF4-FFF2-40B4-BE49-F238E27FC236}">
                <a16:creationId xmlns:a16="http://schemas.microsoft.com/office/drawing/2014/main" id="{223EB14E-6398-2070-2DD1-3C19892800FF}"/>
              </a:ext>
            </a:extLst>
          </p:cNvPr>
          <p:cNvSpPr/>
          <p:nvPr/>
        </p:nvSpPr>
        <p:spPr>
          <a:xfrm>
            <a:off x="963155" y="1919345"/>
            <a:ext cx="1844056" cy="3019309"/>
          </a:xfrm>
          <a:prstGeom prst="flowChartDelay">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Delay 15">
            <a:extLst>
              <a:ext uri="{FF2B5EF4-FFF2-40B4-BE49-F238E27FC236}">
                <a16:creationId xmlns:a16="http://schemas.microsoft.com/office/drawing/2014/main" id="{5C65B8E0-CD0C-FD3E-8127-EF47BC2A1369}"/>
              </a:ext>
            </a:extLst>
          </p:cNvPr>
          <p:cNvSpPr/>
          <p:nvPr/>
        </p:nvSpPr>
        <p:spPr>
          <a:xfrm>
            <a:off x="3770366" y="1919345"/>
            <a:ext cx="1844056" cy="3019309"/>
          </a:xfrm>
          <a:prstGeom prst="flowChartDelay">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Delay 18">
            <a:extLst>
              <a:ext uri="{FF2B5EF4-FFF2-40B4-BE49-F238E27FC236}">
                <a16:creationId xmlns:a16="http://schemas.microsoft.com/office/drawing/2014/main" id="{D512C5A1-CDD8-B88F-A3FE-0BB3A5795834}"/>
              </a:ext>
            </a:extLst>
          </p:cNvPr>
          <p:cNvSpPr/>
          <p:nvPr/>
        </p:nvSpPr>
        <p:spPr>
          <a:xfrm>
            <a:off x="6577577" y="1919345"/>
            <a:ext cx="1844056" cy="3019309"/>
          </a:xfrm>
          <a:prstGeom prst="flowChartDelay">
            <a:avLst/>
          </a:prstGeom>
          <a:solidFill>
            <a:srgbClr val="EE2737"/>
          </a:solidFill>
          <a:ln>
            <a:solidFill>
              <a:srgbClr val="EE27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300" b="1">
                <a:latin typeface="Times New Roman" panose="02020603050405020304" pitchFamily="18" charset="0"/>
                <a:cs typeface="Times New Roman" panose="02020603050405020304" pitchFamily="18" charset="0"/>
              </a:rPr>
              <a:t>Does not Impede Drone</a:t>
            </a:r>
          </a:p>
        </p:txBody>
      </p:sp>
      <p:sp>
        <p:nvSpPr>
          <p:cNvPr id="21" name="Flowchart: Delay 20">
            <a:extLst>
              <a:ext uri="{FF2B5EF4-FFF2-40B4-BE49-F238E27FC236}">
                <a16:creationId xmlns:a16="http://schemas.microsoft.com/office/drawing/2014/main" id="{E5DF73F9-FBFD-DBBF-62A3-5156D8439466}"/>
              </a:ext>
            </a:extLst>
          </p:cNvPr>
          <p:cNvSpPr/>
          <p:nvPr/>
        </p:nvSpPr>
        <p:spPr>
          <a:xfrm>
            <a:off x="9384788" y="1919345"/>
            <a:ext cx="1844056" cy="3019309"/>
          </a:xfrm>
          <a:prstGeom prst="flowChartDelay">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11" descr="Customer review outline">
            <a:extLst>
              <a:ext uri="{FF2B5EF4-FFF2-40B4-BE49-F238E27FC236}">
                <a16:creationId xmlns:a16="http://schemas.microsoft.com/office/drawing/2014/main" id="{761A6DA1-16D8-8308-75E6-19CF913D2B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4131" y="274680"/>
            <a:ext cx="914400" cy="914400"/>
          </a:xfrm>
          <a:prstGeom prst="rect">
            <a:avLst/>
          </a:prstGeom>
        </p:spPr>
      </p:pic>
      <p:pic>
        <p:nvPicPr>
          <p:cNvPr id="5" name="Graphic 4" descr="Test tubes with solid fill">
            <a:extLst>
              <a:ext uri="{FF2B5EF4-FFF2-40B4-BE49-F238E27FC236}">
                <a16:creationId xmlns:a16="http://schemas.microsoft.com/office/drawing/2014/main" id="{C8CF84A1-6B43-8846-96FC-4A669207D19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88420" y="2737653"/>
            <a:ext cx="1390253" cy="1390253"/>
          </a:xfrm>
          <a:prstGeom prst="rect">
            <a:avLst/>
          </a:prstGeom>
        </p:spPr>
      </p:pic>
      <p:pic>
        <p:nvPicPr>
          <p:cNvPr id="10" name="Graphic 9" descr="Alterations &amp; Tailoring with solid fill">
            <a:extLst>
              <a:ext uri="{FF2B5EF4-FFF2-40B4-BE49-F238E27FC236}">
                <a16:creationId xmlns:a16="http://schemas.microsoft.com/office/drawing/2014/main" id="{8F3E8594-7A5A-A886-238B-AE06C2E95CA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03521" y="2780609"/>
            <a:ext cx="1296779" cy="1296779"/>
          </a:xfrm>
          <a:prstGeom prst="rect">
            <a:avLst/>
          </a:prstGeom>
        </p:spPr>
      </p:pic>
      <p:pic>
        <p:nvPicPr>
          <p:cNvPr id="13" name="Graphic 12" descr="Weights Uneven with solid fill">
            <a:extLst>
              <a:ext uri="{FF2B5EF4-FFF2-40B4-BE49-F238E27FC236}">
                <a16:creationId xmlns:a16="http://schemas.microsoft.com/office/drawing/2014/main" id="{F174BA88-8433-DA35-D609-E58784D8D7E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638902" y="2737653"/>
            <a:ext cx="1255670" cy="1255670"/>
          </a:xfrm>
          <a:prstGeom prst="rect">
            <a:avLst/>
          </a:prstGeom>
        </p:spPr>
      </p:pic>
      <p:sp>
        <p:nvSpPr>
          <p:cNvPr id="18" name="TextBox 17">
            <a:extLst>
              <a:ext uri="{FF2B5EF4-FFF2-40B4-BE49-F238E27FC236}">
                <a16:creationId xmlns:a16="http://schemas.microsoft.com/office/drawing/2014/main" id="{C31F39AE-B0F7-4C44-94D8-72CAADD0F778}"/>
              </a:ext>
            </a:extLst>
          </p:cNvPr>
          <p:cNvSpPr txBox="1"/>
          <p:nvPr/>
        </p:nvSpPr>
        <p:spPr>
          <a:xfrm>
            <a:off x="4925121" y="6205239"/>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Dylan Ma</a:t>
            </a:r>
            <a:endParaRPr lang="en-US"/>
          </a:p>
        </p:txBody>
      </p:sp>
    </p:spTree>
    <p:extLst>
      <p:ext uri="{BB962C8B-B14F-4D97-AF65-F5344CB8AC3E}">
        <p14:creationId xmlns:p14="http://schemas.microsoft.com/office/powerpoint/2010/main" val="3479831905"/>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5">
            <a:extLst>
              <a:ext uri="{FF2B5EF4-FFF2-40B4-BE49-F238E27FC236}">
                <a16:creationId xmlns:a16="http://schemas.microsoft.com/office/drawing/2014/main" id="{B5D1AE37-A052-4C02-9B5E-5DE431BDF8E3}"/>
              </a:ext>
            </a:extLst>
          </p:cNvPr>
          <p:cNvSpPr/>
          <p:nvPr/>
        </p:nvSpPr>
        <p:spPr>
          <a:xfrm>
            <a:off x="408633" y="1083582"/>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7" name="Rounded Rectangle 9">
            <a:extLst>
              <a:ext uri="{FF2B5EF4-FFF2-40B4-BE49-F238E27FC236}">
                <a16:creationId xmlns:a16="http://schemas.microsoft.com/office/drawing/2014/main" id="{D75D15D5-1EEA-F091-E87B-97F69530FF18}"/>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59</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Customer Needs</a:t>
            </a:r>
            <a:endParaRPr lang="en-US" sz="4400">
              <a:solidFill>
                <a:schemeClr val="bg1"/>
              </a:solidFill>
              <a:cs typeface="Calibri" panose="020F0502020204030204"/>
            </a:endParaRPr>
          </a:p>
        </p:txBody>
      </p:sp>
      <p:sp>
        <p:nvSpPr>
          <p:cNvPr id="15" name="Flowchart: Delay 14">
            <a:extLst>
              <a:ext uri="{FF2B5EF4-FFF2-40B4-BE49-F238E27FC236}">
                <a16:creationId xmlns:a16="http://schemas.microsoft.com/office/drawing/2014/main" id="{223EB14E-6398-2070-2DD1-3C19892800FF}"/>
              </a:ext>
            </a:extLst>
          </p:cNvPr>
          <p:cNvSpPr/>
          <p:nvPr/>
        </p:nvSpPr>
        <p:spPr>
          <a:xfrm>
            <a:off x="963155" y="1919345"/>
            <a:ext cx="1844056" cy="3019309"/>
          </a:xfrm>
          <a:prstGeom prst="flowChartDelay">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Delay 15">
            <a:extLst>
              <a:ext uri="{FF2B5EF4-FFF2-40B4-BE49-F238E27FC236}">
                <a16:creationId xmlns:a16="http://schemas.microsoft.com/office/drawing/2014/main" id="{5C65B8E0-CD0C-FD3E-8127-EF47BC2A1369}"/>
              </a:ext>
            </a:extLst>
          </p:cNvPr>
          <p:cNvSpPr/>
          <p:nvPr/>
        </p:nvSpPr>
        <p:spPr>
          <a:xfrm>
            <a:off x="3770366" y="1919345"/>
            <a:ext cx="1844056" cy="3019309"/>
          </a:xfrm>
          <a:prstGeom prst="flowChartDelay">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Delay 18">
            <a:extLst>
              <a:ext uri="{FF2B5EF4-FFF2-40B4-BE49-F238E27FC236}">
                <a16:creationId xmlns:a16="http://schemas.microsoft.com/office/drawing/2014/main" id="{D512C5A1-CDD8-B88F-A3FE-0BB3A5795834}"/>
              </a:ext>
            </a:extLst>
          </p:cNvPr>
          <p:cNvSpPr/>
          <p:nvPr/>
        </p:nvSpPr>
        <p:spPr>
          <a:xfrm>
            <a:off x="6577577" y="1919345"/>
            <a:ext cx="1844056" cy="3019309"/>
          </a:xfrm>
          <a:prstGeom prst="flowChartDelay">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Delay 20">
            <a:extLst>
              <a:ext uri="{FF2B5EF4-FFF2-40B4-BE49-F238E27FC236}">
                <a16:creationId xmlns:a16="http://schemas.microsoft.com/office/drawing/2014/main" id="{E5DF73F9-FBFD-DBBF-62A3-5156D8439466}"/>
              </a:ext>
            </a:extLst>
          </p:cNvPr>
          <p:cNvSpPr/>
          <p:nvPr/>
        </p:nvSpPr>
        <p:spPr>
          <a:xfrm>
            <a:off x="9384788" y="1919345"/>
            <a:ext cx="1844056" cy="3019309"/>
          </a:xfrm>
          <a:prstGeom prst="flowChartDelay">
            <a:avLst/>
          </a:prstGeom>
          <a:solidFill>
            <a:srgbClr val="EE2737"/>
          </a:solidFill>
          <a:ln>
            <a:solidFill>
              <a:srgbClr val="EE27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50" b="1">
                <a:latin typeface="Times New Roman" panose="02020603050405020304" pitchFamily="18" charset="0"/>
                <a:cs typeface="Times New Roman" panose="02020603050405020304" pitchFamily="18" charset="0"/>
              </a:rPr>
              <a:t>Light </a:t>
            </a:r>
          </a:p>
          <a:p>
            <a:r>
              <a:rPr lang="en-US" sz="2250" b="1">
                <a:latin typeface="Times New Roman" panose="02020603050405020304" pitchFamily="18" charset="0"/>
                <a:cs typeface="Times New Roman" panose="02020603050405020304" pitchFamily="18" charset="0"/>
              </a:rPr>
              <a:t>&amp;</a:t>
            </a:r>
          </a:p>
          <a:p>
            <a:r>
              <a:rPr lang="en-US" sz="2250" b="1">
                <a:latin typeface="Times New Roman" panose="02020603050405020304" pitchFamily="18" charset="0"/>
                <a:cs typeface="Times New Roman" panose="02020603050405020304" pitchFamily="18" charset="0"/>
              </a:rPr>
              <a:t>Balanced</a:t>
            </a:r>
          </a:p>
        </p:txBody>
      </p:sp>
      <p:pic>
        <p:nvPicPr>
          <p:cNvPr id="4" name="Graphic 11" descr="Customer review outline">
            <a:extLst>
              <a:ext uri="{FF2B5EF4-FFF2-40B4-BE49-F238E27FC236}">
                <a16:creationId xmlns:a16="http://schemas.microsoft.com/office/drawing/2014/main" id="{761A6DA1-16D8-8308-75E6-19CF913D2B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4131" y="274680"/>
            <a:ext cx="914400" cy="914400"/>
          </a:xfrm>
          <a:prstGeom prst="rect">
            <a:avLst/>
          </a:prstGeom>
        </p:spPr>
      </p:pic>
      <p:pic>
        <p:nvPicPr>
          <p:cNvPr id="5" name="Graphic 4" descr="Test tubes with solid fill">
            <a:extLst>
              <a:ext uri="{FF2B5EF4-FFF2-40B4-BE49-F238E27FC236}">
                <a16:creationId xmlns:a16="http://schemas.microsoft.com/office/drawing/2014/main" id="{C8CF84A1-6B43-8846-96FC-4A669207D19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88420" y="2737653"/>
            <a:ext cx="1390253" cy="1390253"/>
          </a:xfrm>
          <a:prstGeom prst="rect">
            <a:avLst/>
          </a:prstGeom>
        </p:spPr>
      </p:pic>
      <p:pic>
        <p:nvPicPr>
          <p:cNvPr id="9" name="Graphic 8" descr="Quadcopter with solid fill">
            <a:extLst>
              <a:ext uri="{FF2B5EF4-FFF2-40B4-BE49-F238E27FC236}">
                <a16:creationId xmlns:a16="http://schemas.microsoft.com/office/drawing/2014/main" id="{04FBA1F0-D2A1-CCCB-10A1-32DE4DA51F0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05524" y="2801165"/>
            <a:ext cx="1326741" cy="1326741"/>
          </a:xfrm>
          <a:prstGeom prst="rect">
            <a:avLst/>
          </a:prstGeom>
        </p:spPr>
      </p:pic>
      <p:pic>
        <p:nvPicPr>
          <p:cNvPr id="10" name="Graphic 9" descr="Alterations &amp; Tailoring with solid fill">
            <a:extLst>
              <a:ext uri="{FF2B5EF4-FFF2-40B4-BE49-F238E27FC236}">
                <a16:creationId xmlns:a16="http://schemas.microsoft.com/office/drawing/2014/main" id="{8F3E8594-7A5A-A886-238B-AE06C2E95CA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003521" y="2780609"/>
            <a:ext cx="1296779" cy="1296779"/>
          </a:xfrm>
          <a:prstGeom prst="rect">
            <a:avLst/>
          </a:prstGeom>
        </p:spPr>
      </p:pic>
      <p:sp>
        <p:nvSpPr>
          <p:cNvPr id="18" name="TextBox 17">
            <a:extLst>
              <a:ext uri="{FF2B5EF4-FFF2-40B4-BE49-F238E27FC236}">
                <a16:creationId xmlns:a16="http://schemas.microsoft.com/office/drawing/2014/main" id="{CFA3A308-6519-4862-A8D9-DC752B568542}"/>
              </a:ext>
            </a:extLst>
          </p:cNvPr>
          <p:cNvSpPr txBox="1"/>
          <p:nvPr/>
        </p:nvSpPr>
        <p:spPr>
          <a:xfrm>
            <a:off x="4925121" y="6205239"/>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Dylan Ma</a:t>
            </a:r>
            <a:endParaRPr lang="en-US"/>
          </a:p>
        </p:txBody>
      </p:sp>
    </p:spTree>
    <p:extLst>
      <p:ext uri="{BB962C8B-B14F-4D97-AF65-F5344CB8AC3E}">
        <p14:creationId xmlns:p14="http://schemas.microsoft.com/office/powerpoint/2010/main" val="104466767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5">
            <a:extLst>
              <a:ext uri="{FF2B5EF4-FFF2-40B4-BE49-F238E27FC236}">
                <a16:creationId xmlns:a16="http://schemas.microsoft.com/office/drawing/2014/main" id="{22C1BE8B-5DB3-4B88-AF7A-7FFCAB6000D8}"/>
              </a:ext>
            </a:extLst>
          </p:cNvPr>
          <p:cNvSpPr/>
          <p:nvPr/>
        </p:nvSpPr>
        <p:spPr>
          <a:xfrm>
            <a:off x="408633" y="1083582"/>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26" name="Rounded Rectangle 4">
            <a:extLst>
              <a:ext uri="{FF2B5EF4-FFF2-40B4-BE49-F238E27FC236}">
                <a16:creationId xmlns:a16="http://schemas.microsoft.com/office/drawing/2014/main" id="{7B4A7CD3-7EC9-72C8-FBE4-1D231DC2AF3E}"/>
              </a:ext>
            </a:extLst>
          </p:cNvPr>
          <p:cNvSpPr/>
          <p:nvPr/>
        </p:nvSpPr>
        <p:spPr>
          <a:xfrm>
            <a:off x="9112480" y="1884436"/>
            <a:ext cx="2009971" cy="3018565"/>
          </a:xfrm>
          <a:prstGeom prst="roundRect">
            <a:avLst/>
          </a:prstGeom>
          <a:solidFill>
            <a:schemeClr val="tx1">
              <a:lumMod val="65000"/>
              <a:lumOff val="3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23" name="Rounded Rectangle 4">
            <a:extLst>
              <a:ext uri="{FF2B5EF4-FFF2-40B4-BE49-F238E27FC236}">
                <a16:creationId xmlns:a16="http://schemas.microsoft.com/office/drawing/2014/main" id="{2FDC4877-DDDC-2163-35C1-DC3C1027871A}"/>
              </a:ext>
            </a:extLst>
          </p:cNvPr>
          <p:cNvSpPr/>
          <p:nvPr/>
        </p:nvSpPr>
        <p:spPr>
          <a:xfrm>
            <a:off x="6388548" y="1884436"/>
            <a:ext cx="2009971" cy="3018565"/>
          </a:xfrm>
          <a:prstGeom prst="roundRect">
            <a:avLst/>
          </a:prstGeom>
          <a:solidFill>
            <a:schemeClr val="tx1">
              <a:lumMod val="65000"/>
              <a:lumOff val="3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22" name="Rounded Rectangle 4">
            <a:extLst>
              <a:ext uri="{FF2B5EF4-FFF2-40B4-BE49-F238E27FC236}">
                <a16:creationId xmlns:a16="http://schemas.microsoft.com/office/drawing/2014/main" id="{3C4F9FE9-DB97-2494-0BD3-786A6FA800DF}"/>
              </a:ext>
            </a:extLst>
          </p:cNvPr>
          <p:cNvSpPr/>
          <p:nvPr/>
        </p:nvSpPr>
        <p:spPr>
          <a:xfrm>
            <a:off x="3769721" y="1884436"/>
            <a:ext cx="2009971" cy="3018565"/>
          </a:xfrm>
          <a:prstGeom prst="roundRect">
            <a:avLst/>
          </a:prstGeom>
          <a:solidFill>
            <a:schemeClr val="tx1">
              <a:lumMod val="65000"/>
              <a:lumOff val="3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6" name="Rounded Rectangle 4">
            <a:extLst>
              <a:ext uri="{FF2B5EF4-FFF2-40B4-BE49-F238E27FC236}">
                <a16:creationId xmlns:a16="http://schemas.microsoft.com/office/drawing/2014/main" id="{2BA0A857-BAF4-2D4E-F9CC-EE64B29930B3}"/>
              </a:ext>
            </a:extLst>
          </p:cNvPr>
          <p:cNvSpPr/>
          <p:nvPr/>
        </p:nvSpPr>
        <p:spPr>
          <a:xfrm>
            <a:off x="1080825" y="1884437"/>
            <a:ext cx="2009971" cy="3018565"/>
          </a:xfrm>
          <a:prstGeom prst="roundRect">
            <a:avLst/>
          </a:prstGeom>
          <a:solidFill>
            <a:schemeClr val="tx1">
              <a:lumMod val="65000"/>
              <a:lumOff val="3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7" name="Rounded Rectangle 9">
            <a:extLst>
              <a:ext uri="{FF2B5EF4-FFF2-40B4-BE49-F238E27FC236}">
                <a16:creationId xmlns:a16="http://schemas.microsoft.com/office/drawing/2014/main" id="{D75D15D5-1EEA-F091-E87B-97F69530FF18}"/>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6</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Customer Needs</a:t>
            </a:r>
            <a:endParaRPr lang="en-US" sz="4400">
              <a:solidFill>
                <a:schemeClr val="bg1"/>
              </a:solidFill>
              <a:cs typeface="Calibri" panose="020F0502020204030204"/>
            </a:endParaRPr>
          </a:p>
        </p:txBody>
      </p:sp>
      <p:pic>
        <p:nvPicPr>
          <p:cNvPr id="4" name="Graphic 11" descr="Customer review outline">
            <a:extLst>
              <a:ext uri="{FF2B5EF4-FFF2-40B4-BE49-F238E27FC236}">
                <a16:creationId xmlns:a16="http://schemas.microsoft.com/office/drawing/2014/main" id="{761A6DA1-16D8-8308-75E6-19CF913D2B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4131" y="274680"/>
            <a:ext cx="914400" cy="914400"/>
          </a:xfrm>
          <a:prstGeom prst="rect">
            <a:avLst/>
          </a:prstGeom>
        </p:spPr>
      </p:pic>
      <p:pic>
        <p:nvPicPr>
          <p:cNvPr id="5" name="Graphic 4" descr="Test tubes with solid fill">
            <a:extLst>
              <a:ext uri="{FF2B5EF4-FFF2-40B4-BE49-F238E27FC236}">
                <a16:creationId xmlns:a16="http://schemas.microsoft.com/office/drawing/2014/main" id="{C8CF84A1-6B43-8846-96FC-4A669207D19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98627" y="2737653"/>
            <a:ext cx="1390253" cy="1390253"/>
          </a:xfrm>
          <a:prstGeom prst="rect">
            <a:avLst/>
          </a:prstGeom>
        </p:spPr>
      </p:pic>
      <p:pic>
        <p:nvPicPr>
          <p:cNvPr id="9" name="Graphic 8" descr="Quadcopter with solid fill">
            <a:extLst>
              <a:ext uri="{FF2B5EF4-FFF2-40B4-BE49-F238E27FC236}">
                <a16:creationId xmlns:a16="http://schemas.microsoft.com/office/drawing/2014/main" id="{04FBA1F0-D2A1-CCCB-10A1-32DE4DA51F0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35456" y="2766131"/>
            <a:ext cx="1326741" cy="1326741"/>
          </a:xfrm>
          <a:prstGeom prst="rect">
            <a:avLst/>
          </a:prstGeom>
        </p:spPr>
      </p:pic>
      <p:pic>
        <p:nvPicPr>
          <p:cNvPr id="10" name="Graphic 9" descr="Alterations &amp; Tailoring with solid fill">
            <a:extLst>
              <a:ext uri="{FF2B5EF4-FFF2-40B4-BE49-F238E27FC236}">
                <a16:creationId xmlns:a16="http://schemas.microsoft.com/office/drawing/2014/main" id="{8F3E8594-7A5A-A886-238B-AE06C2E95CA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26142" y="2780609"/>
            <a:ext cx="1296779" cy="1296779"/>
          </a:xfrm>
          <a:prstGeom prst="rect">
            <a:avLst/>
          </a:prstGeom>
        </p:spPr>
      </p:pic>
      <p:pic>
        <p:nvPicPr>
          <p:cNvPr id="13" name="Graphic 12" descr="Weights Uneven with solid fill">
            <a:extLst>
              <a:ext uri="{FF2B5EF4-FFF2-40B4-BE49-F238E27FC236}">
                <a16:creationId xmlns:a16="http://schemas.microsoft.com/office/drawing/2014/main" id="{F174BA88-8433-DA35-D609-E58784D8D7E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490006" y="2737653"/>
            <a:ext cx="1255670" cy="1255670"/>
          </a:xfrm>
          <a:prstGeom prst="rect">
            <a:avLst/>
          </a:prstGeom>
        </p:spPr>
      </p:pic>
      <p:sp>
        <p:nvSpPr>
          <p:cNvPr id="25" name="TextBox 24">
            <a:extLst>
              <a:ext uri="{FF2B5EF4-FFF2-40B4-BE49-F238E27FC236}">
                <a16:creationId xmlns:a16="http://schemas.microsoft.com/office/drawing/2014/main" id="{4A3B3C6C-F1ED-4B10-973E-96CED3165144}"/>
              </a:ext>
            </a:extLst>
          </p:cNvPr>
          <p:cNvSpPr txBox="1"/>
          <p:nvPr/>
        </p:nvSpPr>
        <p:spPr>
          <a:xfrm>
            <a:off x="4925121" y="6205239"/>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Dylan Ma</a:t>
            </a:r>
            <a:endParaRPr lang="en-US"/>
          </a:p>
        </p:txBody>
      </p:sp>
    </p:spTree>
    <p:extLst>
      <p:ext uri="{BB962C8B-B14F-4D97-AF65-F5344CB8AC3E}">
        <p14:creationId xmlns:p14="http://schemas.microsoft.com/office/powerpoint/2010/main" val="40809183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34AC3A3-EBD4-53AF-008E-537C87234FED}"/>
              </a:ext>
            </a:extLst>
          </p:cNvPr>
          <p:cNvSpPr>
            <a:spLocks noGrp="1"/>
          </p:cNvSpPr>
          <p:nvPr>
            <p:ph type="sldNum" sz="quarter" idx="4"/>
          </p:nvPr>
        </p:nvSpPr>
        <p:spPr/>
        <p:txBody>
          <a:bodyPr/>
          <a:lstStyle/>
          <a:p>
            <a:fld id="{6F1FABC0-072B-4F22-8F9B-95A9D10B0206}" type="slidenum">
              <a:rPr lang="en-US" dirty="0" smtClean="0"/>
              <a:pPr/>
              <a:t>60</a:t>
            </a:fld>
            <a:endParaRPr lang="en-US"/>
          </a:p>
        </p:txBody>
      </p:sp>
      <p:pic>
        <p:nvPicPr>
          <p:cNvPr id="3" name="Picture 4">
            <a:extLst>
              <a:ext uri="{FF2B5EF4-FFF2-40B4-BE49-F238E27FC236}">
                <a16:creationId xmlns:a16="http://schemas.microsoft.com/office/drawing/2014/main" id="{AFBDEF94-3830-6E08-0537-287F7DB339F9}"/>
              </a:ext>
            </a:extLst>
          </p:cNvPr>
          <p:cNvPicPr>
            <a:picLocks noChangeAspect="1"/>
          </p:cNvPicPr>
          <p:nvPr/>
        </p:nvPicPr>
        <p:blipFill rotWithShape="1">
          <a:blip r:embed="rId3"/>
          <a:srcRect l="15710" t="13797" r="12405" b="15679"/>
          <a:stretch/>
        </p:blipFill>
        <p:spPr>
          <a:xfrm rot="5400000" flipV="1">
            <a:off x="3308729" y="3402058"/>
            <a:ext cx="3001757" cy="2028818"/>
          </a:xfrm>
          <a:prstGeom prst="rect">
            <a:avLst/>
          </a:prstGeom>
        </p:spPr>
      </p:pic>
      <p:pic>
        <p:nvPicPr>
          <p:cNvPr id="5" name="Picture 5" descr="A picture containing diagram&#10;&#10;Description automatically generated">
            <a:extLst>
              <a:ext uri="{FF2B5EF4-FFF2-40B4-BE49-F238E27FC236}">
                <a16:creationId xmlns:a16="http://schemas.microsoft.com/office/drawing/2014/main" id="{BAB73A39-8C90-8555-1758-189336B83F3B}"/>
              </a:ext>
            </a:extLst>
          </p:cNvPr>
          <p:cNvPicPr>
            <a:picLocks noChangeAspect="1"/>
          </p:cNvPicPr>
          <p:nvPr/>
        </p:nvPicPr>
        <p:blipFill rotWithShape="1">
          <a:blip r:embed="rId4"/>
          <a:srcRect l="14474" t="21754" r="20000" b="12982"/>
          <a:stretch/>
        </p:blipFill>
        <p:spPr>
          <a:xfrm rot="5400000">
            <a:off x="-522862" y="522865"/>
            <a:ext cx="2907437" cy="1861712"/>
          </a:xfrm>
          <a:prstGeom prst="rect">
            <a:avLst/>
          </a:prstGeom>
        </p:spPr>
      </p:pic>
      <p:pic>
        <p:nvPicPr>
          <p:cNvPr id="6" name="Picture 6" descr="A picture containing diagram&#10;&#10;Description automatically generated">
            <a:extLst>
              <a:ext uri="{FF2B5EF4-FFF2-40B4-BE49-F238E27FC236}">
                <a16:creationId xmlns:a16="http://schemas.microsoft.com/office/drawing/2014/main" id="{8888E064-096C-E891-981B-F7597CDFDE15}"/>
              </a:ext>
            </a:extLst>
          </p:cNvPr>
          <p:cNvPicPr>
            <a:picLocks noChangeAspect="1"/>
          </p:cNvPicPr>
          <p:nvPr/>
        </p:nvPicPr>
        <p:blipFill rotWithShape="1">
          <a:blip r:embed="rId5"/>
          <a:srcRect l="12368" t="16140" r="36842" b="20702"/>
          <a:stretch/>
        </p:blipFill>
        <p:spPr>
          <a:xfrm rot="5400000">
            <a:off x="1484381" y="359386"/>
            <a:ext cx="2930587" cy="2188669"/>
          </a:xfrm>
          <a:prstGeom prst="rect">
            <a:avLst/>
          </a:prstGeom>
        </p:spPr>
      </p:pic>
      <p:pic>
        <p:nvPicPr>
          <p:cNvPr id="7" name="Picture 7" descr="A picture containing text&#10;&#10;Description automatically generated">
            <a:extLst>
              <a:ext uri="{FF2B5EF4-FFF2-40B4-BE49-F238E27FC236}">
                <a16:creationId xmlns:a16="http://schemas.microsoft.com/office/drawing/2014/main" id="{025D17ED-9D1F-10BA-9EC7-FCF305F09216}"/>
              </a:ext>
            </a:extLst>
          </p:cNvPr>
          <p:cNvPicPr>
            <a:picLocks noChangeAspect="1"/>
          </p:cNvPicPr>
          <p:nvPr/>
        </p:nvPicPr>
        <p:blipFill rotWithShape="1">
          <a:blip r:embed="rId6"/>
          <a:srcRect l="12160" t="7018" r="9105" b="12982"/>
          <a:stretch/>
        </p:blipFill>
        <p:spPr>
          <a:xfrm rot="5400000">
            <a:off x="7039069" y="3623123"/>
            <a:ext cx="2810245" cy="1778198"/>
          </a:xfrm>
          <a:prstGeom prst="rect">
            <a:avLst/>
          </a:prstGeom>
        </p:spPr>
      </p:pic>
      <p:pic>
        <p:nvPicPr>
          <p:cNvPr id="9" name="Picture 9">
            <a:extLst>
              <a:ext uri="{FF2B5EF4-FFF2-40B4-BE49-F238E27FC236}">
                <a16:creationId xmlns:a16="http://schemas.microsoft.com/office/drawing/2014/main" id="{0EC4DE1A-6FCF-3FD6-E803-ED795FA8BB55}"/>
              </a:ext>
            </a:extLst>
          </p:cNvPr>
          <p:cNvPicPr>
            <a:picLocks noChangeAspect="1"/>
          </p:cNvPicPr>
          <p:nvPr/>
        </p:nvPicPr>
        <p:blipFill rotWithShape="1">
          <a:blip r:embed="rId7"/>
          <a:srcRect l="46053" t="9825" r="395" b="22807"/>
          <a:stretch/>
        </p:blipFill>
        <p:spPr>
          <a:xfrm rot="5400000">
            <a:off x="5706291" y="4054845"/>
            <a:ext cx="1955205" cy="1769793"/>
          </a:xfrm>
          <a:prstGeom prst="rect">
            <a:avLst/>
          </a:prstGeom>
        </p:spPr>
      </p:pic>
      <p:pic>
        <p:nvPicPr>
          <p:cNvPr id="10" name="Picture 10" descr="Diagram&#10;&#10;Description automatically generated">
            <a:extLst>
              <a:ext uri="{FF2B5EF4-FFF2-40B4-BE49-F238E27FC236}">
                <a16:creationId xmlns:a16="http://schemas.microsoft.com/office/drawing/2014/main" id="{CFA1EAE3-DF03-5D9E-9298-2421C92260A2}"/>
              </a:ext>
            </a:extLst>
          </p:cNvPr>
          <p:cNvPicPr>
            <a:picLocks noChangeAspect="1"/>
          </p:cNvPicPr>
          <p:nvPr/>
        </p:nvPicPr>
        <p:blipFill rotWithShape="1">
          <a:blip r:embed="rId8"/>
          <a:srcRect l="6579" r="25263" b="7368"/>
          <a:stretch/>
        </p:blipFill>
        <p:spPr>
          <a:xfrm rot="5400000">
            <a:off x="9357521" y="3082866"/>
            <a:ext cx="2810247" cy="2858709"/>
          </a:xfrm>
          <a:prstGeom prst="rect">
            <a:avLst/>
          </a:prstGeom>
        </p:spPr>
      </p:pic>
      <p:pic>
        <p:nvPicPr>
          <p:cNvPr id="11" name="Picture 11" descr="Diagram&#10;&#10;Description automatically generated">
            <a:extLst>
              <a:ext uri="{FF2B5EF4-FFF2-40B4-BE49-F238E27FC236}">
                <a16:creationId xmlns:a16="http://schemas.microsoft.com/office/drawing/2014/main" id="{7C15E686-A705-70A6-32ED-BD66EB3839BC}"/>
              </a:ext>
            </a:extLst>
          </p:cNvPr>
          <p:cNvPicPr>
            <a:picLocks noChangeAspect="1"/>
          </p:cNvPicPr>
          <p:nvPr/>
        </p:nvPicPr>
        <p:blipFill rotWithShape="1">
          <a:blip r:embed="rId9"/>
          <a:srcRect l="10914" t="11454" r="12500" b="13246"/>
          <a:stretch/>
        </p:blipFill>
        <p:spPr>
          <a:xfrm rot="5400000">
            <a:off x="3438652" y="533650"/>
            <a:ext cx="2930588" cy="1840139"/>
          </a:xfrm>
          <a:prstGeom prst="rect">
            <a:avLst/>
          </a:prstGeom>
        </p:spPr>
      </p:pic>
      <p:pic>
        <p:nvPicPr>
          <p:cNvPr id="12" name="Picture 12">
            <a:extLst>
              <a:ext uri="{FF2B5EF4-FFF2-40B4-BE49-F238E27FC236}">
                <a16:creationId xmlns:a16="http://schemas.microsoft.com/office/drawing/2014/main" id="{B923E52D-91B4-08F4-52B5-FE9D0C89FEA7}"/>
              </a:ext>
            </a:extLst>
          </p:cNvPr>
          <p:cNvPicPr>
            <a:picLocks noChangeAspect="1"/>
          </p:cNvPicPr>
          <p:nvPr/>
        </p:nvPicPr>
        <p:blipFill rotWithShape="1">
          <a:blip r:embed="rId10"/>
          <a:srcRect l="16907" t="19773" r="23087" b="12185"/>
          <a:stretch/>
        </p:blipFill>
        <p:spPr>
          <a:xfrm rot="5400000">
            <a:off x="9351029" y="266128"/>
            <a:ext cx="3107097" cy="2574840"/>
          </a:xfrm>
          <a:prstGeom prst="rect">
            <a:avLst/>
          </a:prstGeom>
        </p:spPr>
      </p:pic>
      <p:pic>
        <p:nvPicPr>
          <p:cNvPr id="1026" name="Picture 2" descr="Diagram, schematic&#10;&#10;Description automatically generated">
            <a:extLst>
              <a:ext uri="{FF2B5EF4-FFF2-40B4-BE49-F238E27FC236}">
                <a16:creationId xmlns:a16="http://schemas.microsoft.com/office/drawing/2014/main" id="{37AD625E-3159-0BD8-2A53-B2B0B65E1C3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12520" b="17719"/>
          <a:stretch/>
        </p:blipFill>
        <p:spPr bwMode="auto">
          <a:xfrm>
            <a:off x="-1340" y="2907437"/>
            <a:ext cx="2097836" cy="30017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E58E9C94-B5B9-06A8-F885-88610D3D16B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54016" y="0"/>
            <a:ext cx="2036805" cy="304180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iagram, schematic&#10;&#10;Description automatically generated">
            <a:extLst>
              <a:ext uri="{FF2B5EF4-FFF2-40B4-BE49-F238E27FC236}">
                <a16:creationId xmlns:a16="http://schemas.microsoft.com/office/drawing/2014/main" id="{1755B0DB-7382-8CBE-A19E-889FDD2DA6D9}"/>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843" r="17119" b="35346"/>
          <a:stretch/>
        </p:blipFill>
        <p:spPr bwMode="auto">
          <a:xfrm>
            <a:off x="5798996" y="2133014"/>
            <a:ext cx="1755020" cy="182444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iagram, schematic&#10;&#10;Description automatically generated">
            <a:extLst>
              <a:ext uri="{FF2B5EF4-FFF2-40B4-BE49-F238E27FC236}">
                <a16:creationId xmlns:a16="http://schemas.microsoft.com/office/drawing/2014/main" id="{3958CCCA-6200-49CE-D901-910F45FB9D32}"/>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9355" r="7382" b="21356"/>
          <a:stretch/>
        </p:blipFill>
        <p:spPr bwMode="auto">
          <a:xfrm>
            <a:off x="5798999" y="0"/>
            <a:ext cx="1755017" cy="213571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C18A74A2-089E-EBF3-3C10-63F672DB638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01337" y="3062223"/>
            <a:ext cx="1696675" cy="272760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60ABE345-3905-4FF0-9871-A7C16CD25DEC}"/>
              </a:ext>
            </a:extLst>
          </p:cNvPr>
          <p:cNvSpPr txBox="1"/>
          <p:nvPr/>
        </p:nvSpPr>
        <p:spPr>
          <a:xfrm>
            <a:off x="4925121" y="6205239"/>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Matthew Lancaster</a:t>
            </a:r>
            <a:endParaRPr lang="en-US"/>
          </a:p>
        </p:txBody>
      </p:sp>
    </p:spTree>
    <p:extLst>
      <p:ext uri="{BB962C8B-B14F-4D97-AF65-F5344CB8AC3E}">
        <p14:creationId xmlns:p14="http://schemas.microsoft.com/office/powerpoint/2010/main" val="8904246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ow of test tubes with samples">
            <a:extLst>
              <a:ext uri="{FF2B5EF4-FFF2-40B4-BE49-F238E27FC236}">
                <a16:creationId xmlns:a16="http://schemas.microsoft.com/office/drawing/2014/main" id="{B7AB4241-66BC-24AB-62D7-5FB5085752AE}"/>
              </a:ext>
            </a:extLst>
          </p:cNvPr>
          <p:cNvPicPr>
            <a:picLocks noChangeAspect="1"/>
          </p:cNvPicPr>
          <p:nvPr/>
        </p:nvPicPr>
        <p:blipFill rotWithShape="1">
          <a:blip r:embed="rId3">
            <a:extLst>
              <a:ext uri="{28A0092B-C50C-407E-A947-70E740481C1C}">
                <a14:useLocalDpi xmlns:a14="http://schemas.microsoft.com/office/drawing/2010/main" val="0"/>
              </a:ext>
            </a:extLst>
          </a:blip>
          <a:srcRect r="26007"/>
          <a:stretch/>
        </p:blipFill>
        <p:spPr>
          <a:xfrm>
            <a:off x="1" y="0"/>
            <a:ext cx="6557962" cy="5915025"/>
          </a:xfrm>
          <a:prstGeom prst="rect">
            <a:avLst/>
          </a:prstGeom>
        </p:spPr>
      </p:pic>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61</a:t>
            </a:fld>
            <a:endParaRPr lang="en-US"/>
          </a:p>
        </p:txBody>
      </p:sp>
      <p:pic>
        <p:nvPicPr>
          <p:cNvPr id="5" name="Picture 4" descr="A picture containing text, person&#10;&#10;Description automatically generated">
            <a:extLst>
              <a:ext uri="{FF2B5EF4-FFF2-40B4-BE49-F238E27FC236}">
                <a16:creationId xmlns:a16="http://schemas.microsoft.com/office/drawing/2014/main" id="{0438E127-463E-47C6-BF66-98CFEF3AD8CE}"/>
              </a:ext>
            </a:extLst>
          </p:cNvPr>
          <p:cNvPicPr>
            <a:picLocks noChangeAspect="1"/>
          </p:cNvPicPr>
          <p:nvPr/>
        </p:nvPicPr>
        <p:blipFill rotWithShape="1">
          <a:blip r:embed="rId4">
            <a:extLst>
              <a:ext uri="{28A0092B-C50C-407E-A947-70E740481C1C}">
                <a14:useLocalDpi xmlns:a14="http://schemas.microsoft.com/office/drawing/2010/main" val="0"/>
              </a:ext>
            </a:extLst>
          </a:blip>
          <a:srcRect l="17623"/>
          <a:stretch/>
        </p:blipFill>
        <p:spPr>
          <a:xfrm>
            <a:off x="5972537" y="0"/>
            <a:ext cx="6219463" cy="5908674"/>
          </a:xfrm>
          <a:prstGeom prst="rect">
            <a:avLst/>
          </a:prstGeom>
        </p:spPr>
      </p:pic>
      <p:sp>
        <p:nvSpPr>
          <p:cNvPr id="8" name="TextBox 7">
            <a:extLst>
              <a:ext uri="{FF2B5EF4-FFF2-40B4-BE49-F238E27FC236}">
                <a16:creationId xmlns:a16="http://schemas.microsoft.com/office/drawing/2014/main" id="{FB7FB13E-2B38-623E-937A-766A65C37553}"/>
              </a:ext>
            </a:extLst>
          </p:cNvPr>
          <p:cNvSpPr txBox="1"/>
          <p:nvPr/>
        </p:nvSpPr>
        <p:spPr>
          <a:xfrm>
            <a:off x="6314429" y="4184815"/>
            <a:ext cx="5743459" cy="1446550"/>
          </a:xfrm>
          <a:prstGeom prst="rect">
            <a:avLst/>
          </a:prstGeom>
          <a:noFill/>
        </p:spPr>
        <p:txBody>
          <a:bodyPr wrap="square" rtlCol="0">
            <a:spAutoFit/>
          </a:bodyPr>
          <a:lstStyle/>
          <a:p>
            <a:r>
              <a:rPr lang="en-US" sz="4400" b="1">
                <a:solidFill>
                  <a:schemeClr val="bg1"/>
                </a:solidFill>
                <a:latin typeface="Arial" panose="020B0604020202020204" pitchFamily="34" charset="0"/>
                <a:cs typeface="Arial" panose="020B0604020202020204" pitchFamily="34" charset="0"/>
              </a:rPr>
              <a:t>Critical Needs</a:t>
            </a:r>
          </a:p>
          <a:p>
            <a:r>
              <a:rPr lang="en-US" sz="4400" b="1">
                <a:solidFill>
                  <a:schemeClr val="bg1"/>
                </a:solidFill>
                <a:latin typeface="Arial" panose="020B0604020202020204" pitchFamily="34" charset="0"/>
                <a:cs typeface="Arial" panose="020B0604020202020204" pitchFamily="34" charset="0"/>
              </a:rPr>
              <a:t>and Characteristics</a:t>
            </a:r>
          </a:p>
        </p:txBody>
      </p:sp>
      <p:sp>
        <p:nvSpPr>
          <p:cNvPr id="22" name="TextBox 21">
            <a:extLst>
              <a:ext uri="{FF2B5EF4-FFF2-40B4-BE49-F238E27FC236}">
                <a16:creationId xmlns:a16="http://schemas.microsoft.com/office/drawing/2014/main" id="{B3018AF1-4E5A-E116-18CF-C3E2DFDC23A8}"/>
              </a:ext>
            </a:extLst>
          </p:cNvPr>
          <p:cNvSpPr txBox="1"/>
          <p:nvPr/>
        </p:nvSpPr>
        <p:spPr>
          <a:xfrm>
            <a:off x="10540558" y="5631366"/>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Calibri"/>
              </a:rPr>
              <a:t>Tauben Brenner</a:t>
            </a:r>
            <a:endParaRPr lang="en-US">
              <a:solidFill>
                <a:schemeClr val="bg1"/>
              </a:solidFill>
            </a:endParaRPr>
          </a:p>
        </p:txBody>
      </p:sp>
    </p:spTree>
    <p:extLst>
      <p:ext uri="{BB962C8B-B14F-4D97-AF65-F5344CB8AC3E}">
        <p14:creationId xmlns:p14="http://schemas.microsoft.com/office/powerpoint/2010/main" val="39902734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Arrow Connector 23">
            <a:extLst>
              <a:ext uri="{FF2B5EF4-FFF2-40B4-BE49-F238E27FC236}">
                <a16:creationId xmlns:a16="http://schemas.microsoft.com/office/drawing/2014/main" id="{30100BA4-AF8F-6644-8EA7-C53C4601940D}"/>
              </a:ext>
            </a:extLst>
          </p:cNvPr>
          <p:cNvCxnSpPr/>
          <p:nvPr/>
        </p:nvCxnSpPr>
        <p:spPr>
          <a:xfrm flipH="1">
            <a:off x="9937941" y="3087032"/>
            <a:ext cx="13607" cy="1476374"/>
          </a:xfrm>
          <a:prstGeom prst="straightConnector1">
            <a:avLst/>
          </a:prstGeom>
          <a:ln w="57150">
            <a:prstDash val="sysDot"/>
          </a:ln>
        </p:spPr>
        <p:style>
          <a:lnRef idx="3">
            <a:schemeClr val="accent1"/>
          </a:lnRef>
          <a:fillRef idx="0">
            <a:schemeClr val="accent1"/>
          </a:fillRef>
          <a:effectRef idx="2">
            <a:schemeClr val="accent1"/>
          </a:effectRef>
          <a:fontRef idx="minor">
            <a:schemeClr val="tx1"/>
          </a:fontRef>
        </p:style>
      </p:cxnSp>
      <p:sp>
        <p:nvSpPr>
          <p:cNvPr id="4" name="Slide Number Placeholder 3">
            <a:extLst>
              <a:ext uri="{FF2B5EF4-FFF2-40B4-BE49-F238E27FC236}">
                <a16:creationId xmlns:a16="http://schemas.microsoft.com/office/drawing/2014/main" id="{19F8E1CC-77E5-995A-2725-6EF7137D3EBF}"/>
              </a:ext>
            </a:extLst>
          </p:cNvPr>
          <p:cNvSpPr>
            <a:spLocks noGrp="1"/>
          </p:cNvSpPr>
          <p:nvPr>
            <p:ph type="sldNum" sz="quarter" idx="4"/>
          </p:nvPr>
        </p:nvSpPr>
        <p:spPr/>
        <p:txBody>
          <a:bodyPr/>
          <a:lstStyle/>
          <a:p>
            <a:fld id="{6F1FABC0-072B-4F22-8F9B-95A9D10B0206}" type="slidenum">
              <a:rPr lang="en-US" dirty="0" smtClean="0"/>
              <a:pPr/>
              <a:t>62</a:t>
            </a:fld>
            <a:endParaRPr lang="en-US"/>
          </a:p>
        </p:txBody>
      </p:sp>
      <p:grpSp>
        <p:nvGrpSpPr>
          <p:cNvPr id="14" name="Group 13">
            <a:extLst>
              <a:ext uri="{FF2B5EF4-FFF2-40B4-BE49-F238E27FC236}">
                <a16:creationId xmlns:a16="http://schemas.microsoft.com/office/drawing/2014/main" id="{F70A905F-CE5A-4C23-C842-989647DE985E}"/>
              </a:ext>
            </a:extLst>
          </p:cNvPr>
          <p:cNvGrpSpPr/>
          <p:nvPr/>
        </p:nvGrpSpPr>
        <p:grpSpPr>
          <a:xfrm>
            <a:off x="9134642" y="2089387"/>
            <a:ext cx="1682459" cy="1147902"/>
            <a:chOff x="5457428" y="832289"/>
            <a:chExt cx="2833396" cy="2445116"/>
          </a:xfrm>
        </p:grpSpPr>
        <p:sp>
          <p:nvSpPr>
            <p:cNvPr id="6" name="Rectangle 5">
              <a:extLst>
                <a:ext uri="{FF2B5EF4-FFF2-40B4-BE49-F238E27FC236}">
                  <a16:creationId xmlns:a16="http://schemas.microsoft.com/office/drawing/2014/main" id="{44617133-58C7-602B-267D-B76638FD07A1}"/>
                </a:ext>
              </a:extLst>
            </p:cNvPr>
            <p:cNvSpPr/>
            <p:nvPr/>
          </p:nvSpPr>
          <p:spPr>
            <a:xfrm rot="2100000">
              <a:off x="6160621" y="2169119"/>
              <a:ext cx="101830" cy="10905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B4C1D15C-87ED-1E01-9832-BF4717BBEB39}"/>
                </a:ext>
              </a:extLst>
            </p:cNvPr>
            <p:cNvGrpSpPr/>
            <p:nvPr/>
          </p:nvGrpSpPr>
          <p:grpSpPr>
            <a:xfrm>
              <a:off x="5457428" y="832289"/>
              <a:ext cx="2833396" cy="2445116"/>
              <a:chOff x="4843332" y="1465819"/>
              <a:chExt cx="3830594" cy="1632832"/>
            </a:xfrm>
          </p:grpSpPr>
          <p:sp>
            <p:nvSpPr>
              <p:cNvPr id="11" name="Rectangle 10">
                <a:extLst>
                  <a:ext uri="{FF2B5EF4-FFF2-40B4-BE49-F238E27FC236}">
                    <a16:creationId xmlns:a16="http://schemas.microsoft.com/office/drawing/2014/main" id="{9FFE0278-C479-AB56-9996-2B05E091C914}"/>
                  </a:ext>
                </a:extLst>
              </p:cNvPr>
              <p:cNvSpPr/>
              <p:nvPr/>
            </p:nvSpPr>
            <p:spPr>
              <a:xfrm rot="19500000">
                <a:off x="7611544" y="2370358"/>
                <a:ext cx="137669" cy="7282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8836FFC-58E2-84F3-6221-0D194D349606}"/>
                  </a:ext>
                </a:extLst>
              </p:cNvPr>
              <p:cNvSpPr/>
              <p:nvPr/>
            </p:nvSpPr>
            <p:spPr>
              <a:xfrm rot="5400000">
                <a:off x="8100710" y="1047062"/>
                <a:ext cx="151028" cy="99540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0F5BBB1-1F5B-531A-8753-E05094FA2BA8}"/>
                  </a:ext>
                </a:extLst>
              </p:cNvPr>
              <p:cNvSpPr/>
              <p:nvPr/>
            </p:nvSpPr>
            <p:spPr>
              <a:xfrm rot="5400000">
                <a:off x="5265521" y="1047062"/>
                <a:ext cx="151028" cy="99540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0DFDB23-6A59-871F-0390-1BD6C87A2B56}"/>
                  </a:ext>
                </a:extLst>
              </p:cNvPr>
              <p:cNvSpPr/>
              <p:nvPr/>
            </p:nvSpPr>
            <p:spPr>
              <a:xfrm>
                <a:off x="8100710" y="1465819"/>
                <a:ext cx="151028" cy="995405"/>
              </a:xfrm>
              <a:prstGeom prst="rect">
                <a:avLst/>
              </a:prstGeom>
              <a:solidFill>
                <a:srgbClr val="EE27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3C764E9-954F-C31B-730A-8F818ADADFCB}"/>
                  </a:ext>
                </a:extLst>
              </p:cNvPr>
              <p:cNvSpPr/>
              <p:nvPr/>
            </p:nvSpPr>
            <p:spPr>
              <a:xfrm>
                <a:off x="5265521" y="1465819"/>
                <a:ext cx="151028" cy="995405"/>
              </a:xfrm>
              <a:prstGeom prst="rect">
                <a:avLst/>
              </a:prstGeom>
              <a:solidFill>
                <a:srgbClr val="EE27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C66D567-E9AC-B40C-2541-C5211DAC57B0}"/>
                  </a:ext>
                </a:extLst>
              </p:cNvPr>
              <p:cNvSpPr/>
              <p:nvPr/>
            </p:nvSpPr>
            <p:spPr>
              <a:xfrm>
                <a:off x="5120071" y="1800910"/>
                <a:ext cx="446217" cy="432488"/>
              </a:xfrm>
              <a:prstGeom prst="ellipse">
                <a:avLst/>
              </a:prstGeom>
              <a:solidFill>
                <a:srgbClr val="BFBF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805A05A-5690-2B7A-E612-4E7B5A76DA1C}"/>
                  </a:ext>
                </a:extLst>
              </p:cNvPr>
              <p:cNvSpPr/>
              <p:nvPr/>
            </p:nvSpPr>
            <p:spPr>
              <a:xfrm>
                <a:off x="7955261" y="1807775"/>
                <a:ext cx="446217" cy="432488"/>
              </a:xfrm>
              <a:prstGeom prst="ellipse">
                <a:avLst/>
              </a:prstGeom>
              <a:solidFill>
                <a:srgbClr val="BFBF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90980C7-F4F0-335D-52AB-06F03A3484FD}"/>
                  </a:ext>
                </a:extLst>
              </p:cNvPr>
              <p:cNvSpPr/>
              <p:nvPr/>
            </p:nvSpPr>
            <p:spPr>
              <a:xfrm>
                <a:off x="6730313" y="2017583"/>
                <a:ext cx="1668162" cy="4462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8AB60CF-43D5-7695-E359-CE88FA1D787E}"/>
                  </a:ext>
                </a:extLst>
              </p:cNvPr>
              <p:cNvSpPr/>
              <p:nvPr/>
            </p:nvSpPr>
            <p:spPr>
              <a:xfrm>
                <a:off x="5062148" y="2017582"/>
                <a:ext cx="1695622" cy="4462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Decision 7">
                <a:extLst>
                  <a:ext uri="{FF2B5EF4-FFF2-40B4-BE49-F238E27FC236}">
                    <a16:creationId xmlns:a16="http://schemas.microsoft.com/office/drawing/2014/main" id="{E1EE7789-A2CC-804F-F993-AAEC89DA05B7}"/>
                  </a:ext>
                </a:extLst>
              </p:cNvPr>
              <p:cNvSpPr/>
              <p:nvPr/>
            </p:nvSpPr>
            <p:spPr>
              <a:xfrm>
                <a:off x="6069760" y="1807506"/>
                <a:ext cx="1380323" cy="958259"/>
              </a:xfrm>
              <a:prstGeom prst="flowChartDecision">
                <a:avLst/>
              </a:prstGeom>
              <a:solidFill>
                <a:srgbClr val="EE27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Sun 1">
            <a:extLst>
              <a:ext uri="{FF2B5EF4-FFF2-40B4-BE49-F238E27FC236}">
                <a16:creationId xmlns:a16="http://schemas.microsoft.com/office/drawing/2014/main" id="{8200FBCC-1C42-CDD1-E49F-E2D8AD791CA6}"/>
              </a:ext>
            </a:extLst>
          </p:cNvPr>
          <p:cNvSpPr/>
          <p:nvPr/>
        </p:nvSpPr>
        <p:spPr>
          <a:xfrm flipH="1" flipV="1">
            <a:off x="1" y="-4010"/>
            <a:ext cx="1459831" cy="1395663"/>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Shape, arrow&#10;&#10;Description automatically generated">
            <a:extLst>
              <a:ext uri="{FF2B5EF4-FFF2-40B4-BE49-F238E27FC236}">
                <a16:creationId xmlns:a16="http://schemas.microsoft.com/office/drawing/2014/main" id="{72D4F5A1-D868-DDFE-2F70-A3461D93D496}"/>
              </a:ext>
            </a:extLst>
          </p:cNvPr>
          <p:cNvPicPr>
            <a:picLocks noChangeAspect="1"/>
          </p:cNvPicPr>
          <p:nvPr/>
        </p:nvPicPr>
        <p:blipFill>
          <a:blip r:embed="rId3"/>
          <a:stretch>
            <a:fillRect/>
          </a:stretch>
        </p:blipFill>
        <p:spPr>
          <a:xfrm>
            <a:off x="8606590" y="319372"/>
            <a:ext cx="2743200" cy="1502875"/>
          </a:xfrm>
          <a:prstGeom prst="rect">
            <a:avLst/>
          </a:prstGeom>
        </p:spPr>
      </p:pic>
      <p:pic>
        <p:nvPicPr>
          <p:cNvPr id="5" name="Picture 9" descr="Shape, arrow&#10;&#10;Description automatically generated">
            <a:extLst>
              <a:ext uri="{FF2B5EF4-FFF2-40B4-BE49-F238E27FC236}">
                <a16:creationId xmlns:a16="http://schemas.microsoft.com/office/drawing/2014/main" id="{480FB2C7-5737-4E7E-B525-0E40BA27427C}"/>
              </a:ext>
            </a:extLst>
          </p:cNvPr>
          <p:cNvPicPr>
            <a:picLocks noChangeAspect="1"/>
          </p:cNvPicPr>
          <p:nvPr/>
        </p:nvPicPr>
        <p:blipFill>
          <a:blip r:embed="rId3"/>
          <a:stretch>
            <a:fillRect/>
          </a:stretch>
        </p:blipFill>
        <p:spPr>
          <a:xfrm>
            <a:off x="1459831" y="1153562"/>
            <a:ext cx="2743200" cy="1502875"/>
          </a:xfrm>
          <a:prstGeom prst="rect">
            <a:avLst/>
          </a:prstGeom>
        </p:spPr>
      </p:pic>
      <p:pic>
        <p:nvPicPr>
          <p:cNvPr id="21" name="Picture 5" descr="A picture containing text, plant, vector graphics&#10;&#10;Description automatically generated">
            <a:extLst>
              <a:ext uri="{FF2B5EF4-FFF2-40B4-BE49-F238E27FC236}">
                <a16:creationId xmlns:a16="http://schemas.microsoft.com/office/drawing/2014/main" id="{646D6F3B-C070-3491-8168-4F2EB75EB800}"/>
              </a:ext>
            </a:extLst>
          </p:cNvPr>
          <p:cNvPicPr>
            <a:picLocks noChangeAspect="1"/>
          </p:cNvPicPr>
          <p:nvPr/>
        </p:nvPicPr>
        <p:blipFill rotWithShape="1">
          <a:blip r:embed="rId4"/>
          <a:srcRect t="69902" r="33" b="8861"/>
          <a:stretch/>
        </p:blipFill>
        <p:spPr>
          <a:xfrm>
            <a:off x="0" y="4560432"/>
            <a:ext cx="12196005" cy="1403338"/>
          </a:xfrm>
          <a:prstGeom prst="rect">
            <a:avLst/>
          </a:prstGeom>
        </p:spPr>
      </p:pic>
      <p:sp>
        <p:nvSpPr>
          <p:cNvPr id="20" name="TextBox 19">
            <a:extLst>
              <a:ext uri="{FF2B5EF4-FFF2-40B4-BE49-F238E27FC236}">
                <a16:creationId xmlns:a16="http://schemas.microsoft.com/office/drawing/2014/main" id="{12243B5E-0666-FA99-C0C8-E171514C83CF}"/>
              </a:ext>
            </a:extLst>
          </p:cNvPr>
          <p:cNvSpPr txBox="1"/>
          <p:nvPr/>
        </p:nvSpPr>
        <p:spPr>
          <a:xfrm>
            <a:off x="10305586" y="5631366"/>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Dominic Bellocchio</a:t>
            </a:r>
            <a:endParaRPr lang="en-US"/>
          </a:p>
        </p:txBody>
      </p:sp>
      <p:sp>
        <p:nvSpPr>
          <p:cNvPr id="22" name="Oval 21">
            <a:extLst>
              <a:ext uri="{FF2B5EF4-FFF2-40B4-BE49-F238E27FC236}">
                <a16:creationId xmlns:a16="http://schemas.microsoft.com/office/drawing/2014/main" id="{FAAF5C4E-533E-BDDD-F1BA-52ED5A423FE4}"/>
              </a:ext>
            </a:extLst>
          </p:cNvPr>
          <p:cNvSpPr/>
          <p:nvPr/>
        </p:nvSpPr>
        <p:spPr>
          <a:xfrm>
            <a:off x="343498" y="894230"/>
            <a:ext cx="9579854" cy="4399665"/>
          </a:xfrm>
          <a:prstGeom prst="ellipse">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24712458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5">
            <a:extLst>
              <a:ext uri="{FF2B5EF4-FFF2-40B4-BE49-F238E27FC236}">
                <a16:creationId xmlns:a16="http://schemas.microsoft.com/office/drawing/2014/main" id="{CF773CE8-91AA-7076-B33D-A86898844DD6}"/>
              </a:ext>
            </a:extLst>
          </p:cNvPr>
          <p:cNvSpPr/>
          <p:nvPr/>
        </p:nvSpPr>
        <p:spPr>
          <a:xfrm>
            <a:off x="602115" y="1206196"/>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26" name="Rounded Rectangle 4">
            <a:extLst>
              <a:ext uri="{FF2B5EF4-FFF2-40B4-BE49-F238E27FC236}">
                <a16:creationId xmlns:a16="http://schemas.microsoft.com/office/drawing/2014/main" id="{B33976F2-5065-02CF-A266-E4190953B119}"/>
              </a:ext>
            </a:extLst>
          </p:cNvPr>
          <p:cNvSpPr/>
          <p:nvPr/>
        </p:nvSpPr>
        <p:spPr>
          <a:xfrm>
            <a:off x="9564542" y="1584588"/>
            <a:ext cx="2047171" cy="2027870"/>
          </a:xfrm>
          <a:prstGeom prst="round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a:lnSpc>
                <a:spcPct val="100000"/>
              </a:lnSpc>
              <a:spcBef>
                <a:spcPts val="0"/>
              </a:spcBef>
              <a:spcAft>
                <a:spcPts val="0"/>
              </a:spcAft>
              <a:buClrTx/>
              <a:buSzTx/>
              <a:buFontTx/>
              <a:buNone/>
              <a:tabLst/>
            </a:pPr>
            <a:endParaRPr lang="en-US">
              <a:solidFill>
                <a:srgbClr val="000000"/>
              </a:solidFill>
              <a:cs typeface="Calibri"/>
            </a:endParaRPr>
          </a:p>
        </p:txBody>
      </p:sp>
      <p:sp>
        <p:nvSpPr>
          <p:cNvPr id="10" name="Rounded Rectangle 4">
            <a:extLst>
              <a:ext uri="{FF2B5EF4-FFF2-40B4-BE49-F238E27FC236}">
                <a16:creationId xmlns:a16="http://schemas.microsoft.com/office/drawing/2014/main" id="{D9EDEFF3-1B03-BAE7-0558-B0AF98DB9F0C}"/>
              </a:ext>
            </a:extLst>
          </p:cNvPr>
          <p:cNvSpPr/>
          <p:nvPr/>
        </p:nvSpPr>
        <p:spPr>
          <a:xfrm>
            <a:off x="5006209" y="1605340"/>
            <a:ext cx="2047171" cy="2027870"/>
          </a:xfrm>
          <a:prstGeom prst="round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a:lnSpc>
                <a:spcPct val="100000"/>
              </a:lnSpc>
              <a:spcBef>
                <a:spcPts val="0"/>
              </a:spcBef>
              <a:spcAft>
                <a:spcPts val="0"/>
              </a:spcAft>
              <a:buClrTx/>
              <a:buSzTx/>
              <a:buFontTx/>
              <a:buNone/>
              <a:tabLst/>
            </a:pPr>
            <a:endParaRPr lang="en-US">
              <a:solidFill>
                <a:srgbClr val="000000"/>
              </a:solidFill>
              <a:cs typeface="Calibri"/>
            </a:endParaRPr>
          </a:p>
        </p:txBody>
      </p:sp>
      <p:sp>
        <p:nvSpPr>
          <p:cNvPr id="7" name="Rounded Rectangle 9">
            <a:extLst>
              <a:ext uri="{FF2B5EF4-FFF2-40B4-BE49-F238E27FC236}">
                <a16:creationId xmlns:a16="http://schemas.microsoft.com/office/drawing/2014/main" id="{D75D15D5-1EEA-F091-E87B-97F69530FF18}"/>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63</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Concept Generation</a:t>
            </a:r>
            <a:endParaRPr lang="en-US" sz="4400">
              <a:solidFill>
                <a:schemeClr val="bg1"/>
              </a:solidFill>
              <a:cs typeface="Calibri" panose="020F0502020204030204"/>
            </a:endParaRPr>
          </a:p>
        </p:txBody>
      </p:sp>
      <p:pic>
        <p:nvPicPr>
          <p:cNvPr id="6" name="Graphic 11" descr="Lights On with solid fill">
            <a:extLst>
              <a:ext uri="{FF2B5EF4-FFF2-40B4-BE49-F238E27FC236}">
                <a16:creationId xmlns:a16="http://schemas.microsoft.com/office/drawing/2014/main" id="{3A82E882-D95A-C5FC-6987-B3245A8130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4800" y="268705"/>
            <a:ext cx="914400" cy="914400"/>
          </a:xfrm>
          <a:prstGeom prst="rect">
            <a:avLst/>
          </a:prstGeom>
        </p:spPr>
      </p:pic>
      <p:sp>
        <p:nvSpPr>
          <p:cNvPr id="5" name="Rounded Rectangle 4">
            <a:extLst>
              <a:ext uri="{FF2B5EF4-FFF2-40B4-BE49-F238E27FC236}">
                <a16:creationId xmlns:a16="http://schemas.microsoft.com/office/drawing/2014/main" id="{957124FE-8A7D-5F63-E702-942158D30785}"/>
              </a:ext>
            </a:extLst>
          </p:cNvPr>
          <p:cNvSpPr/>
          <p:nvPr/>
        </p:nvSpPr>
        <p:spPr>
          <a:xfrm>
            <a:off x="2959559" y="3303092"/>
            <a:ext cx="2047171" cy="2027871"/>
          </a:xfrm>
          <a:prstGeom prst="round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lang="en-US" sz="1800" b="0" i="0" u="none" strike="noStrike" cap="none" spc="0" normalizeH="0" baseline="0">
              <a:ln>
                <a:noFill/>
              </a:ln>
              <a:solidFill>
                <a:srgbClr val="000000"/>
              </a:solidFill>
              <a:effectLst/>
              <a:uFillTx/>
              <a:latin typeface="+mn-lt"/>
              <a:cs typeface="Calibri"/>
            </a:endParaRPr>
          </a:p>
        </p:txBody>
      </p:sp>
      <p:sp>
        <p:nvSpPr>
          <p:cNvPr id="17" name="Rounded Rectangle 4">
            <a:extLst>
              <a:ext uri="{FF2B5EF4-FFF2-40B4-BE49-F238E27FC236}">
                <a16:creationId xmlns:a16="http://schemas.microsoft.com/office/drawing/2014/main" id="{14B8C1A3-A5FE-4E6C-8EF4-4352BA64AEA4}"/>
              </a:ext>
            </a:extLst>
          </p:cNvPr>
          <p:cNvSpPr/>
          <p:nvPr/>
        </p:nvSpPr>
        <p:spPr>
          <a:xfrm>
            <a:off x="826840" y="1608725"/>
            <a:ext cx="2047171" cy="2027870"/>
          </a:xfrm>
          <a:prstGeom prst="round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a:lnSpc>
                <a:spcPct val="100000"/>
              </a:lnSpc>
              <a:spcBef>
                <a:spcPts val="0"/>
              </a:spcBef>
              <a:spcAft>
                <a:spcPts val="0"/>
              </a:spcAft>
              <a:buClrTx/>
              <a:buSzTx/>
              <a:buFontTx/>
              <a:buNone/>
              <a:tabLst/>
            </a:pPr>
            <a:endParaRPr lang="en-US">
              <a:solidFill>
                <a:srgbClr val="000000"/>
              </a:solidFill>
              <a:cs typeface="Calibri"/>
            </a:endParaRPr>
          </a:p>
        </p:txBody>
      </p:sp>
      <p:pic>
        <p:nvPicPr>
          <p:cNvPr id="18" name="Picture 18" descr="A picture containing night sky&#10;&#10;Description automatically generated">
            <a:extLst>
              <a:ext uri="{FF2B5EF4-FFF2-40B4-BE49-F238E27FC236}">
                <a16:creationId xmlns:a16="http://schemas.microsoft.com/office/drawing/2014/main" id="{EE40ABE2-A264-5F54-D9AB-F22E5D2596DE}"/>
              </a:ext>
            </a:extLst>
          </p:cNvPr>
          <p:cNvPicPr>
            <a:picLocks noChangeAspect="1"/>
          </p:cNvPicPr>
          <p:nvPr/>
        </p:nvPicPr>
        <p:blipFill>
          <a:blip r:embed="rId5"/>
          <a:stretch>
            <a:fillRect/>
          </a:stretch>
        </p:blipFill>
        <p:spPr>
          <a:xfrm>
            <a:off x="268391" y="1665978"/>
            <a:ext cx="3124200" cy="1952625"/>
          </a:xfrm>
          <a:prstGeom prst="rect">
            <a:avLst/>
          </a:prstGeom>
        </p:spPr>
      </p:pic>
      <p:pic>
        <p:nvPicPr>
          <p:cNvPr id="20" name="Graphic 22" descr="Octopus outline">
            <a:extLst>
              <a:ext uri="{FF2B5EF4-FFF2-40B4-BE49-F238E27FC236}">
                <a16:creationId xmlns:a16="http://schemas.microsoft.com/office/drawing/2014/main" id="{919CD90C-D1EA-594D-1751-ED20DBFB9B7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06005" y="3119216"/>
            <a:ext cx="2385594" cy="2395622"/>
          </a:xfrm>
          <a:prstGeom prst="rect">
            <a:avLst/>
          </a:prstGeom>
        </p:spPr>
      </p:pic>
      <p:pic>
        <p:nvPicPr>
          <p:cNvPr id="24" name="Graphic 24" descr="Sword outline">
            <a:extLst>
              <a:ext uri="{FF2B5EF4-FFF2-40B4-BE49-F238E27FC236}">
                <a16:creationId xmlns:a16="http://schemas.microsoft.com/office/drawing/2014/main" id="{FA19DF44-C804-39C4-BBFE-78668DDD902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152013" y="1704875"/>
            <a:ext cx="914400" cy="914400"/>
          </a:xfrm>
          <a:prstGeom prst="rect">
            <a:avLst/>
          </a:prstGeom>
        </p:spPr>
      </p:pic>
      <p:pic>
        <p:nvPicPr>
          <p:cNvPr id="25" name="Graphic 25" descr="Medieval Armor outline">
            <a:extLst>
              <a:ext uri="{FF2B5EF4-FFF2-40B4-BE49-F238E27FC236}">
                <a16:creationId xmlns:a16="http://schemas.microsoft.com/office/drawing/2014/main" id="{CCB1195B-7555-E69E-6A85-BC62CD181A3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141063" y="2582117"/>
            <a:ext cx="914400" cy="914400"/>
          </a:xfrm>
          <a:prstGeom prst="rect">
            <a:avLst/>
          </a:prstGeom>
        </p:spPr>
      </p:pic>
      <p:pic>
        <p:nvPicPr>
          <p:cNvPr id="31" name="Graphic 31" descr="Sword with solid fill">
            <a:extLst>
              <a:ext uri="{FF2B5EF4-FFF2-40B4-BE49-F238E27FC236}">
                <a16:creationId xmlns:a16="http://schemas.microsoft.com/office/drawing/2014/main" id="{6BF1DE06-2248-3A27-7794-5F811E0503F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6200000">
            <a:off x="5982495" y="1714255"/>
            <a:ext cx="914400" cy="914400"/>
          </a:xfrm>
          <a:prstGeom prst="rect">
            <a:avLst/>
          </a:prstGeom>
        </p:spPr>
      </p:pic>
      <p:pic>
        <p:nvPicPr>
          <p:cNvPr id="32" name="Graphic 32" descr="Medieval Armor with solid fill">
            <a:extLst>
              <a:ext uri="{FF2B5EF4-FFF2-40B4-BE49-F238E27FC236}">
                <a16:creationId xmlns:a16="http://schemas.microsoft.com/office/drawing/2014/main" id="{17AE8224-6D19-746B-5058-1B702B9667F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973420" y="2591823"/>
            <a:ext cx="914400" cy="914400"/>
          </a:xfrm>
          <a:prstGeom prst="rect">
            <a:avLst/>
          </a:prstGeom>
        </p:spPr>
      </p:pic>
      <p:pic>
        <p:nvPicPr>
          <p:cNvPr id="34" name="Graphic 34" descr="Flowchart outline">
            <a:extLst>
              <a:ext uri="{FF2B5EF4-FFF2-40B4-BE49-F238E27FC236}">
                <a16:creationId xmlns:a16="http://schemas.microsoft.com/office/drawing/2014/main" id="{8C743BF1-1F01-E4FB-BC8B-7502BD13E08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478994" y="1527988"/>
            <a:ext cx="2218266" cy="2201333"/>
          </a:xfrm>
          <a:prstGeom prst="rect">
            <a:avLst/>
          </a:prstGeom>
        </p:spPr>
      </p:pic>
      <p:sp>
        <p:nvSpPr>
          <p:cNvPr id="2" name="TextBox 1">
            <a:extLst>
              <a:ext uri="{FF2B5EF4-FFF2-40B4-BE49-F238E27FC236}">
                <a16:creationId xmlns:a16="http://schemas.microsoft.com/office/drawing/2014/main" id="{51D7AA6E-9960-9FDA-C613-72C56D9B4DF2}"/>
              </a:ext>
            </a:extLst>
          </p:cNvPr>
          <p:cNvSpPr txBox="1"/>
          <p:nvPr/>
        </p:nvSpPr>
        <p:spPr>
          <a:xfrm>
            <a:off x="10655365" y="5651804"/>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Speaker</a:t>
            </a:r>
            <a:endParaRPr lang="en-US"/>
          </a:p>
        </p:txBody>
      </p:sp>
      <p:sp>
        <p:nvSpPr>
          <p:cNvPr id="14" name="Rounded Rectangle 4">
            <a:extLst>
              <a:ext uri="{FF2B5EF4-FFF2-40B4-BE49-F238E27FC236}">
                <a16:creationId xmlns:a16="http://schemas.microsoft.com/office/drawing/2014/main" id="{96DEAABB-32EB-1925-CD8C-9707336EFC50}"/>
              </a:ext>
            </a:extLst>
          </p:cNvPr>
          <p:cNvSpPr/>
          <p:nvPr/>
        </p:nvSpPr>
        <p:spPr>
          <a:xfrm>
            <a:off x="7338824" y="3317039"/>
            <a:ext cx="2047171" cy="2027870"/>
          </a:xfrm>
          <a:prstGeom prst="round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a:lnSpc>
                <a:spcPct val="100000"/>
              </a:lnSpc>
              <a:spcBef>
                <a:spcPts val="0"/>
              </a:spcBef>
              <a:spcAft>
                <a:spcPts val="0"/>
              </a:spcAft>
              <a:buClrTx/>
              <a:buSzTx/>
              <a:buFontTx/>
              <a:buNone/>
              <a:tabLst/>
            </a:pPr>
            <a:endParaRPr lang="en-US">
              <a:solidFill>
                <a:srgbClr val="000000"/>
              </a:solidFill>
              <a:cs typeface="Calibri"/>
            </a:endParaRPr>
          </a:p>
        </p:txBody>
      </p:sp>
      <p:pic>
        <p:nvPicPr>
          <p:cNvPr id="30" name="Graphic 30" descr="Question Mark with solid fill">
            <a:extLst>
              <a:ext uri="{FF2B5EF4-FFF2-40B4-BE49-F238E27FC236}">
                <a16:creationId xmlns:a16="http://schemas.microsoft.com/office/drawing/2014/main" id="{B02ACD0B-13DC-CF2E-CE06-516982EAB19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439795" y="3447811"/>
            <a:ext cx="1786465" cy="1769532"/>
          </a:xfrm>
          <a:prstGeom prst="rect">
            <a:avLst/>
          </a:prstGeom>
        </p:spPr>
      </p:pic>
      <p:pic>
        <p:nvPicPr>
          <p:cNvPr id="29" name="Graphic 29" descr="Close with solid fill">
            <a:extLst>
              <a:ext uri="{FF2B5EF4-FFF2-40B4-BE49-F238E27FC236}">
                <a16:creationId xmlns:a16="http://schemas.microsoft.com/office/drawing/2014/main" id="{2257A684-3B12-E99D-DD13-C1C9B623C212}"/>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697775" y="3588352"/>
            <a:ext cx="1329267" cy="1337733"/>
          </a:xfrm>
          <a:prstGeom prst="rect">
            <a:avLst/>
          </a:prstGeom>
        </p:spPr>
      </p:pic>
    </p:spTree>
    <p:extLst>
      <p:ext uri="{BB962C8B-B14F-4D97-AF65-F5344CB8AC3E}">
        <p14:creationId xmlns:p14="http://schemas.microsoft.com/office/powerpoint/2010/main" val="40716246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5">
            <a:extLst>
              <a:ext uri="{FF2B5EF4-FFF2-40B4-BE49-F238E27FC236}">
                <a16:creationId xmlns:a16="http://schemas.microsoft.com/office/drawing/2014/main" id="{E2F7DBC9-C2DC-2802-BDFE-2FB1B6C90EC7}"/>
              </a:ext>
            </a:extLst>
          </p:cNvPr>
          <p:cNvSpPr/>
          <p:nvPr/>
        </p:nvSpPr>
        <p:spPr>
          <a:xfrm>
            <a:off x="602115" y="1206196"/>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42" name="Rounded Rectangle 5">
            <a:extLst>
              <a:ext uri="{FF2B5EF4-FFF2-40B4-BE49-F238E27FC236}">
                <a16:creationId xmlns:a16="http://schemas.microsoft.com/office/drawing/2014/main" id="{B5911ECB-5189-B344-4AEB-DA8C5FB3F90D}"/>
              </a:ext>
            </a:extLst>
          </p:cNvPr>
          <p:cNvSpPr/>
          <p:nvPr/>
        </p:nvSpPr>
        <p:spPr>
          <a:xfrm>
            <a:off x="602115" y="1206196"/>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12" name="Rounded Rectangle 9">
            <a:extLst>
              <a:ext uri="{FF2B5EF4-FFF2-40B4-BE49-F238E27FC236}">
                <a16:creationId xmlns:a16="http://schemas.microsoft.com/office/drawing/2014/main" id="{1D6DF7CF-6A2F-01C9-8A5F-2C2B5B6F4349}"/>
              </a:ext>
            </a:extLst>
          </p:cNvPr>
          <p:cNvSpPr/>
          <p:nvPr/>
        </p:nvSpPr>
        <p:spPr>
          <a:xfrm>
            <a:off x="-343791" y="-110016"/>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64</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Concept Selection</a:t>
            </a:r>
            <a:endParaRPr lang="en-US" sz="4400">
              <a:solidFill>
                <a:schemeClr val="bg1"/>
              </a:solidFill>
              <a:cs typeface="Calibri" panose="020F0502020204030204"/>
            </a:endParaRPr>
          </a:p>
        </p:txBody>
      </p:sp>
      <p:pic>
        <p:nvPicPr>
          <p:cNvPr id="6" name="Graphic 11" descr="Checkmark with solid fill">
            <a:extLst>
              <a:ext uri="{FF2B5EF4-FFF2-40B4-BE49-F238E27FC236}">
                <a16:creationId xmlns:a16="http://schemas.microsoft.com/office/drawing/2014/main" id="{3A82E882-D95A-C5FC-6987-B3245A8130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4800" y="268705"/>
            <a:ext cx="914400" cy="914400"/>
          </a:xfrm>
          <a:prstGeom prst="rect">
            <a:avLst/>
          </a:prstGeom>
        </p:spPr>
      </p:pic>
      <p:sp>
        <p:nvSpPr>
          <p:cNvPr id="22" name="TextBox 21">
            <a:extLst>
              <a:ext uri="{FF2B5EF4-FFF2-40B4-BE49-F238E27FC236}">
                <a16:creationId xmlns:a16="http://schemas.microsoft.com/office/drawing/2014/main" id="{B3018AF1-4E5A-E116-18CF-C3E2DFDC23A8}"/>
              </a:ext>
            </a:extLst>
          </p:cNvPr>
          <p:cNvSpPr txBox="1"/>
          <p:nvPr/>
        </p:nvSpPr>
        <p:spPr>
          <a:xfrm>
            <a:off x="10649415" y="5631366"/>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Roberto Lacasa</a:t>
            </a:r>
            <a:endParaRPr lang="en-US"/>
          </a:p>
        </p:txBody>
      </p:sp>
      <p:sp>
        <p:nvSpPr>
          <p:cNvPr id="2" name="Rounded Rectangle 4">
            <a:extLst>
              <a:ext uri="{FF2B5EF4-FFF2-40B4-BE49-F238E27FC236}">
                <a16:creationId xmlns:a16="http://schemas.microsoft.com/office/drawing/2014/main" id="{8903790A-4D8E-4359-5E91-EA4C23A82749}"/>
              </a:ext>
            </a:extLst>
          </p:cNvPr>
          <p:cNvSpPr/>
          <p:nvPr/>
        </p:nvSpPr>
        <p:spPr>
          <a:xfrm>
            <a:off x="3740433" y="3515081"/>
            <a:ext cx="2852693" cy="1817214"/>
          </a:xfrm>
          <a:prstGeom prst="roundRect">
            <a:avLst/>
          </a:prstGeom>
          <a:solidFill>
            <a:schemeClr val="tx1">
              <a:lumMod val="65000"/>
              <a:lumOff val="3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5" name="Rounded Rectangle 4">
            <a:extLst>
              <a:ext uri="{FF2B5EF4-FFF2-40B4-BE49-F238E27FC236}">
                <a16:creationId xmlns:a16="http://schemas.microsoft.com/office/drawing/2014/main" id="{0B87F730-C830-720E-F6C7-CD8AAF43988A}"/>
              </a:ext>
            </a:extLst>
          </p:cNvPr>
          <p:cNvSpPr/>
          <p:nvPr/>
        </p:nvSpPr>
        <p:spPr>
          <a:xfrm>
            <a:off x="3548601" y="3471579"/>
            <a:ext cx="2684124" cy="440623"/>
          </a:xfrm>
          <a:prstGeom prst="roundRect">
            <a:avLst/>
          </a:prstGeom>
          <a:solidFill>
            <a:srgbClr val="EE2737"/>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a:ln>
                  <a:noFill/>
                </a:ln>
                <a:solidFill>
                  <a:schemeClr val="bg1"/>
                </a:solidFill>
                <a:effectLst/>
                <a:uFillTx/>
                <a:latin typeface="Arial" panose="020B0604020202020204" pitchFamily="34" charset="0"/>
                <a:cs typeface="Arial" panose="020B0604020202020204" pitchFamily="34" charset="0"/>
                <a:sym typeface="Arial"/>
              </a:rPr>
              <a:t>House of Quality</a:t>
            </a:r>
          </a:p>
        </p:txBody>
      </p:sp>
      <p:sp>
        <p:nvSpPr>
          <p:cNvPr id="8" name="Rounded Rectangle 4">
            <a:extLst>
              <a:ext uri="{FF2B5EF4-FFF2-40B4-BE49-F238E27FC236}">
                <a16:creationId xmlns:a16="http://schemas.microsoft.com/office/drawing/2014/main" id="{55CBE6C2-805B-ADED-BF90-D4CCD52307BE}"/>
              </a:ext>
            </a:extLst>
          </p:cNvPr>
          <p:cNvSpPr/>
          <p:nvPr/>
        </p:nvSpPr>
        <p:spPr>
          <a:xfrm>
            <a:off x="6047050" y="1548769"/>
            <a:ext cx="2852693" cy="1817214"/>
          </a:xfrm>
          <a:prstGeom prst="roundRect">
            <a:avLst/>
          </a:prstGeom>
          <a:solidFill>
            <a:schemeClr val="tx1">
              <a:lumMod val="65000"/>
              <a:lumOff val="3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9" name="Rounded Rectangle 4">
            <a:extLst>
              <a:ext uri="{FF2B5EF4-FFF2-40B4-BE49-F238E27FC236}">
                <a16:creationId xmlns:a16="http://schemas.microsoft.com/office/drawing/2014/main" id="{913E89DB-D8D9-2E10-B51A-4C420A36D447}"/>
              </a:ext>
            </a:extLst>
          </p:cNvPr>
          <p:cNvSpPr/>
          <p:nvPr/>
        </p:nvSpPr>
        <p:spPr>
          <a:xfrm>
            <a:off x="5855218" y="1505267"/>
            <a:ext cx="2684124" cy="440623"/>
          </a:xfrm>
          <a:prstGeom prst="roundRect">
            <a:avLst/>
          </a:prstGeom>
          <a:solidFill>
            <a:srgbClr val="EE2737"/>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a:ln>
                  <a:noFill/>
                </a:ln>
                <a:solidFill>
                  <a:schemeClr val="bg1"/>
                </a:solidFill>
                <a:effectLst/>
                <a:uFillTx/>
                <a:latin typeface="Arial" panose="020B0604020202020204" pitchFamily="34" charset="0"/>
                <a:cs typeface="Arial" panose="020B0604020202020204" pitchFamily="34" charset="0"/>
                <a:sym typeface="Arial"/>
              </a:rPr>
              <a:t>Pugh Chart</a:t>
            </a:r>
          </a:p>
        </p:txBody>
      </p:sp>
      <p:sp>
        <p:nvSpPr>
          <p:cNvPr id="10" name="Rounded Rectangle 4">
            <a:extLst>
              <a:ext uri="{FF2B5EF4-FFF2-40B4-BE49-F238E27FC236}">
                <a16:creationId xmlns:a16="http://schemas.microsoft.com/office/drawing/2014/main" id="{E79B952C-A762-CD75-997E-C98021A3E7B2}"/>
              </a:ext>
            </a:extLst>
          </p:cNvPr>
          <p:cNvSpPr/>
          <p:nvPr/>
        </p:nvSpPr>
        <p:spPr>
          <a:xfrm>
            <a:off x="8501107" y="3515081"/>
            <a:ext cx="2852693" cy="1817214"/>
          </a:xfrm>
          <a:prstGeom prst="roundRect">
            <a:avLst/>
          </a:prstGeom>
          <a:solidFill>
            <a:schemeClr val="tx1">
              <a:lumMod val="65000"/>
              <a:lumOff val="3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13" name="Rounded Rectangle 4">
            <a:extLst>
              <a:ext uri="{FF2B5EF4-FFF2-40B4-BE49-F238E27FC236}">
                <a16:creationId xmlns:a16="http://schemas.microsoft.com/office/drawing/2014/main" id="{11F5E842-0A27-5F9D-7C9B-49571CDA6D04}"/>
              </a:ext>
            </a:extLst>
          </p:cNvPr>
          <p:cNvSpPr/>
          <p:nvPr/>
        </p:nvSpPr>
        <p:spPr>
          <a:xfrm>
            <a:off x="8309275" y="3471579"/>
            <a:ext cx="2684124" cy="440623"/>
          </a:xfrm>
          <a:prstGeom prst="roundRect">
            <a:avLst/>
          </a:prstGeom>
          <a:solidFill>
            <a:srgbClr val="EE2737"/>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a:ln>
                  <a:noFill/>
                </a:ln>
                <a:solidFill>
                  <a:schemeClr val="bg1"/>
                </a:solidFill>
                <a:effectLst/>
                <a:uFillTx/>
                <a:latin typeface="Arial" panose="020B0604020202020204" pitchFamily="34" charset="0"/>
                <a:cs typeface="Arial" panose="020B0604020202020204" pitchFamily="34" charset="0"/>
                <a:sym typeface="Arial"/>
              </a:rPr>
              <a:t>Analytical Hierarchy</a:t>
            </a:r>
          </a:p>
        </p:txBody>
      </p:sp>
      <p:sp>
        <p:nvSpPr>
          <p:cNvPr id="24" name="Rounded Rectangle 4">
            <a:extLst>
              <a:ext uri="{FF2B5EF4-FFF2-40B4-BE49-F238E27FC236}">
                <a16:creationId xmlns:a16="http://schemas.microsoft.com/office/drawing/2014/main" id="{4E3AD20C-FAC3-08CF-5B45-1C4056B26421}"/>
              </a:ext>
            </a:extLst>
          </p:cNvPr>
          <p:cNvSpPr/>
          <p:nvPr/>
        </p:nvSpPr>
        <p:spPr>
          <a:xfrm>
            <a:off x="1414599" y="1548769"/>
            <a:ext cx="2852693" cy="1817214"/>
          </a:xfrm>
          <a:prstGeom prst="roundRect">
            <a:avLst/>
          </a:prstGeom>
          <a:solidFill>
            <a:schemeClr val="tx1">
              <a:lumMod val="65000"/>
              <a:lumOff val="3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25" name="Rounded Rectangle 4">
            <a:extLst>
              <a:ext uri="{FF2B5EF4-FFF2-40B4-BE49-F238E27FC236}">
                <a16:creationId xmlns:a16="http://schemas.microsoft.com/office/drawing/2014/main" id="{F02360B4-447D-8B14-B69D-B184C45913CE}"/>
              </a:ext>
            </a:extLst>
          </p:cNvPr>
          <p:cNvSpPr/>
          <p:nvPr/>
        </p:nvSpPr>
        <p:spPr>
          <a:xfrm>
            <a:off x="1222767" y="1505267"/>
            <a:ext cx="2684124" cy="440623"/>
          </a:xfrm>
          <a:prstGeom prst="roundRect">
            <a:avLst/>
          </a:prstGeom>
          <a:solidFill>
            <a:srgbClr val="EE2737"/>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a:ln>
                  <a:noFill/>
                </a:ln>
                <a:solidFill>
                  <a:schemeClr val="bg1"/>
                </a:solidFill>
                <a:effectLst/>
                <a:uFillTx/>
                <a:latin typeface="Arial" panose="020B0604020202020204" pitchFamily="34" charset="0"/>
                <a:cs typeface="Arial" panose="020B0604020202020204" pitchFamily="34" charset="0"/>
                <a:sym typeface="Arial"/>
              </a:rPr>
              <a:t>Binary Pairwise</a:t>
            </a:r>
          </a:p>
        </p:txBody>
      </p:sp>
      <p:pic>
        <p:nvPicPr>
          <p:cNvPr id="27" name="Graphic 26" descr="Binary with solid fill">
            <a:extLst>
              <a:ext uri="{FF2B5EF4-FFF2-40B4-BE49-F238E27FC236}">
                <a16:creationId xmlns:a16="http://schemas.microsoft.com/office/drawing/2014/main" id="{A142CAB5-A775-7987-84D2-F6BF5D242E8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42129" y="1863952"/>
            <a:ext cx="1197631" cy="1197631"/>
          </a:xfrm>
          <a:prstGeom prst="rect">
            <a:avLst/>
          </a:prstGeom>
        </p:spPr>
      </p:pic>
      <p:pic>
        <p:nvPicPr>
          <p:cNvPr id="32" name="Graphic 31" descr="Home with solid fill">
            <a:extLst>
              <a:ext uri="{FF2B5EF4-FFF2-40B4-BE49-F238E27FC236}">
                <a16:creationId xmlns:a16="http://schemas.microsoft.com/office/drawing/2014/main" id="{88AC225A-AED3-E7DE-5B8A-8304B89358B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34886" y="3792981"/>
            <a:ext cx="1263786" cy="1263786"/>
          </a:xfrm>
          <a:prstGeom prst="rect">
            <a:avLst/>
          </a:prstGeom>
        </p:spPr>
      </p:pic>
      <p:pic>
        <p:nvPicPr>
          <p:cNvPr id="35" name="Graphic 34" descr="Table with solid fill">
            <a:extLst>
              <a:ext uri="{FF2B5EF4-FFF2-40B4-BE49-F238E27FC236}">
                <a16:creationId xmlns:a16="http://schemas.microsoft.com/office/drawing/2014/main" id="{83254F98-6E23-D960-2650-88F3479A7C3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825335" y="1814707"/>
            <a:ext cx="1296121" cy="1296121"/>
          </a:xfrm>
          <a:prstGeom prst="rect">
            <a:avLst/>
          </a:prstGeom>
        </p:spPr>
      </p:pic>
      <p:pic>
        <p:nvPicPr>
          <p:cNvPr id="41" name="Graphic 40" descr="Signal with solid fill">
            <a:extLst>
              <a:ext uri="{FF2B5EF4-FFF2-40B4-BE49-F238E27FC236}">
                <a16:creationId xmlns:a16="http://schemas.microsoft.com/office/drawing/2014/main" id="{A856F33B-32D9-DD8F-D3A1-C9D03EF907D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357844" y="3912202"/>
            <a:ext cx="1139217" cy="1139217"/>
          </a:xfrm>
          <a:prstGeom prst="rect">
            <a:avLst/>
          </a:prstGeom>
        </p:spPr>
      </p:pic>
    </p:spTree>
    <p:extLst>
      <p:ext uri="{BB962C8B-B14F-4D97-AF65-F5344CB8AC3E}">
        <p14:creationId xmlns:p14="http://schemas.microsoft.com/office/powerpoint/2010/main" val="34093144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81F5F8-4A4F-80B1-1323-FAFF4BC16E51}"/>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65</a:t>
            </a:fld>
            <a:endParaRPr lang="en-US"/>
          </a:p>
        </p:txBody>
      </p:sp>
      <p:pic>
        <p:nvPicPr>
          <p:cNvPr id="3" name="Picture 4" descr="Diagram&#10;&#10;Description automatically generated">
            <a:extLst>
              <a:ext uri="{FF2B5EF4-FFF2-40B4-BE49-F238E27FC236}">
                <a16:creationId xmlns:a16="http://schemas.microsoft.com/office/drawing/2014/main" id="{0C540B49-A2F2-4714-293B-CF125643E2E7}"/>
              </a:ext>
            </a:extLst>
          </p:cNvPr>
          <p:cNvPicPr>
            <a:picLocks noChangeAspect="1"/>
          </p:cNvPicPr>
          <p:nvPr/>
        </p:nvPicPr>
        <p:blipFill>
          <a:blip r:embed="rId2"/>
          <a:stretch>
            <a:fillRect/>
          </a:stretch>
        </p:blipFill>
        <p:spPr>
          <a:xfrm>
            <a:off x="5058" y="-1983"/>
            <a:ext cx="12192285" cy="5917316"/>
          </a:xfrm>
          <a:prstGeom prst="rect">
            <a:avLst/>
          </a:prstGeom>
        </p:spPr>
      </p:pic>
      <p:sp>
        <p:nvSpPr>
          <p:cNvPr id="7" name="Content Placeholder 6">
            <a:extLst>
              <a:ext uri="{FF2B5EF4-FFF2-40B4-BE49-F238E27FC236}">
                <a16:creationId xmlns:a16="http://schemas.microsoft.com/office/drawing/2014/main" id="{A815CBF8-597E-BADC-8890-7D1897AFA346}"/>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41986254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81F5F8-4A4F-80B1-1323-FAFF4BC16E51}"/>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66</a:t>
            </a:fld>
            <a:endParaRPr lang="en-US"/>
          </a:p>
        </p:txBody>
      </p:sp>
      <p:pic>
        <p:nvPicPr>
          <p:cNvPr id="5" name="Picture 5" descr="A picture containing purple&#10;&#10;Description automatically generated">
            <a:extLst>
              <a:ext uri="{FF2B5EF4-FFF2-40B4-BE49-F238E27FC236}">
                <a16:creationId xmlns:a16="http://schemas.microsoft.com/office/drawing/2014/main" id="{CD541BC5-1433-F68E-638D-4DA7F11AFD9F}"/>
              </a:ext>
            </a:extLst>
          </p:cNvPr>
          <p:cNvPicPr>
            <a:picLocks noChangeAspect="1"/>
          </p:cNvPicPr>
          <p:nvPr/>
        </p:nvPicPr>
        <p:blipFill rotWithShape="1">
          <a:blip r:embed="rId2"/>
          <a:srcRect l="5660" t="5634" r="16415" b="2817"/>
          <a:stretch/>
        </p:blipFill>
        <p:spPr>
          <a:xfrm rot="16200000">
            <a:off x="8036477" y="1774556"/>
            <a:ext cx="5927239" cy="2376174"/>
          </a:xfrm>
          <a:prstGeom prst="rect">
            <a:avLst/>
          </a:prstGeom>
        </p:spPr>
      </p:pic>
      <p:pic>
        <p:nvPicPr>
          <p:cNvPr id="6" name="Picture 7" descr="A picture containing text, screenshot&#10;&#10;Description automatically generated">
            <a:extLst>
              <a:ext uri="{FF2B5EF4-FFF2-40B4-BE49-F238E27FC236}">
                <a16:creationId xmlns:a16="http://schemas.microsoft.com/office/drawing/2014/main" id="{359F79B6-F761-48F7-5C77-D340813A1DB3}"/>
              </a:ext>
            </a:extLst>
          </p:cNvPr>
          <p:cNvPicPr>
            <a:picLocks noChangeAspect="1"/>
          </p:cNvPicPr>
          <p:nvPr/>
        </p:nvPicPr>
        <p:blipFill rotWithShape="1">
          <a:blip r:embed="rId3"/>
          <a:srcRect l="2008" t="1782" r="4123" b="2674"/>
          <a:stretch/>
        </p:blipFill>
        <p:spPr>
          <a:xfrm>
            <a:off x="-3629" y="998"/>
            <a:ext cx="9818817" cy="5923266"/>
          </a:xfrm>
          <a:prstGeom prst="rect">
            <a:avLst/>
          </a:prstGeom>
          <a:ln>
            <a:noFill/>
          </a:ln>
        </p:spPr>
      </p:pic>
      <p:sp>
        <p:nvSpPr>
          <p:cNvPr id="9" name="Content Placeholder 8">
            <a:extLst>
              <a:ext uri="{FF2B5EF4-FFF2-40B4-BE49-F238E27FC236}">
                <a16:creationId xmlns:a16="http://schemas.microsoft.com/office/drawing/2014/main" id="{61EDD2EE-4A25-2FCB-6753-606A392904E1}"/>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3422634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5">
            <a:extLst>
              <a:ext uri="{FF2B5EF4-FFF2-40B4-BE49-F238E27FC236}">
                <a16:creationId xmlns:a16="http://schemas.microsoft.com/office/drawing/2014/main" id="{7D5CA24F-A006-D65F-38D5-1164FA56CAA9}"/>
              </a:ext>
            </a:extLst>
          </p:cNvPr>
          <p:cNvSpPr/>
          <p:nvPr/>
        </p:nvSpPr>
        <p:spPr>
          <a:xfrm>
            <a:off x="581643" y="1211179"/>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12" name="Rounded Rectangle 9">
            <a:extLst>
              <a:ext uri="{FF2B5EF4-FFF2-40B4-BE49-F238E27FC236}">
                <a16:creationId xmlns:a16="http://schemas.microsoft.com/office/drawing/2014/main" id="{62D86FD6-1005-530E-EC0F-1CAD00FB0537}"/>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67</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Functional Decomposition</a:t>
            </a:r>
            <a:endParaRPr lang="en-US" sz="4400">
              <a:solidFill>
                <a:schemeClr val="bg1"/>
              </a:solidFill>
              <a:cs typeface="Calibri" panose="020F0502020204030204"/>
            </a:endParaRPr>
          </a:p>
        </p:txBody>
      </p:sp>
      <p:pic>
        <p:nvPicPr>
          <p:cNvPr id="6" name="Graphic 11" descr="Network diagram outline">
            <a:extLst>
              <a:ext uri="{FF2B5EF4-FFF2-40B4-BE49-F238E27FC236}">
                <a16:creationId xmlns:a16="http://schemas.microsoft.com/office/drawing/2014/main" id="{3A82E882-D95A-C5FC-6987-B3245A8130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304800" y="268705"/>
            <a:ext cx="914400" cy="914400"/>
          </a:xfrm>
          <a:prstGeom prst="rect">
            <a:avLst/>
          </a:prstGeom>
        </p:spPr>
      </p:pic>
      <p:sp>
        <p:nvSpPr>
          <p:cNvPr id="4" name="TextBox 3">
            <a:extLst>
              <a:ext uri="{FF2B5EF4-FFF2-40B4-BE49-F238E27FC236}">
                <a16:creationId xmlns:a16="http://schemas.microsoft.com/office/drawing/2014/main" id="{71FE9BE1-988C-C7B3-B360-5AE2120FB576}"/>
              </a:ext>
            </a:extLst>
          </p:cNvPr>
          <p:cNvSpPr txBox="1"/>
          <p:nvPr/>
        </p:nvSpPr>
        <p:spPr>
          <a:xfrm>
            <a:off x="6104658" y="4968153"/>
            <a:ext cx="346363" cy="6927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4" name="Rectangle: Rounded Corners 13">
            <a:extLst>
              <a:ext uri="{FF2B5EF4-FFF2-40B4-BE49-F238E27FC236}">
                <a16:creationId xmlns:a16="http://schemas.microsoft.com/office/drawing/2014/main" id="{27602F79-AF8F-635B-212B-A1C6E3A83B31}"/>
              </a:ext>
            </a:extLst>
          </p:cNvPr>
          <p:cNvSpPr/>
          <p:nvPr/>
        </p:nvSpPr>
        <p:spPr>
          <a:xfrm>
            <a:off x="1120216" y="1866436"/>
            <a:ext cx="2031075" cy="1002376"/>
          </a:xfrm>
          <a:prstGeom prst="roundRect">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latin typeface="Arial" panose="020B0604020202020204" pitchFamily="34" charset="0"/>
                <a:cs typeface="Arial" panose="020B0604020202020204" pitchFamily="34" charset="0"/>
              </a:rPr>
              <a:t>Safety</a:t>
            </a:r>
          </a:p>
        </p:txBody>
      </p:sp>
      <p:sp>
        <p:nvSpPr>
          <p:cNvPr id="15" name="Rectangle: Rounded Corners 14">
            <a:extLst>
              <a:ext uri="{FF2B5EF4-FFF2-40B4-BE49-F238E27FC236}">
                <a16:creationId xmlns:a16="http://schemas.microsoft.com/office/drawing/2014/main" id="{A982B4B0-F748-A8DE-FC22-95FE287DF368}"/>
              </a:ext>
            </a:extLst>
          </p:cNvPr>
          <p:cNvSpPr/>
          <p:nvPr/>
        </p:nvSpPr>
        <p:spPr>
          <a:xfrm>
            <a:off x="3853414" y="1847385"/>
            <a:ext cx="2028304" cy="1041515"/>
          </a:xfrm>
          <a:prstGeom prst="roundRect">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latin typeface="Arial" panose="020B0604020202020204" pitchFamily="34" charset="0"/>
                <a:cs typeface="Arial" panose="020B0604020202020204" pitchFamily="34" charset="0"/>
              </a:rPr>
              <a:t>Stability</a:t>
            </a:r>
          </a:p>
        </p:txBody>
      </p:sp>
      <p:sp>
        <p:nvSpPr>
          <p:cNvPr id="16" name="Rectangle: Rounded Corners 15">
            <a:extLst>
              <a:ext uri="{FF2B5EF4-FFF2-40B4-BE49-F238E27FC236}">
                <a16:creationId xmlns:a16="http://schemas.microsoft.com/office/drawing/2014/main" id="{C4A24CF1-DACA-0E32-FB3A-6523EDCBD49C}"/>
              </a:ext>
            </a:extLst>
          </p:cNvPr>
          <p:cNvSpPr/>
          <p:nvPr/>
        </p:nvSpPr>
        <p:spPr>
          <a:xfrm>
            <a:off x="6617201" y="1866436"/>
            <a:ext cx="1983970" cy="997181"/>
          </a:xfrm>
          <a:prstGeom prst="roundRect">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latin typeface="Arial" panose="020B0604020202020204" pitchFamily="34" charset="0"/>
                <a:cs typeface="Arial" panose="020B0604020202020204" pitchFamily="34" charset="0"/>
              </a:rPr>
              <a:t>Collection</a:t>
            </a:r>
          </a:p>
        </p:txBody>
      </p:sp>
      <p:sp>
        <p:nvSpPr>
          <p:cNvPr id="17" name="Rectangle: Rounded Corners 16">
            <a:extLst>
              <a:ext uri="{FF2B5EF4-FFF2-40B4-BE49-F238E27FC236}">
                <a16:creationId xmlns:a16="http://schemas.microsoft.com/office/drawing/2014/main" id="{0EA01A3F-D1DE-8D3D-A5B2-6CE4FE716C5C}"/>
              </a:ext>
            </a:extLst>
          </p:cNvPr>
          <p:cNvSpPr/>
          <p:nvPr/>
        </p:nvSpPr>
        <p:spPr>
          <a:xfrm>
            <a:off x="9303631" y="1867822"/>
            <a:ext cx="2096884" cy="995795"/>
          </a:xfrm>
          <a:prstGeom prst="roundRect">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latin typeface="Arial" panose="020B0604020202020204" pitchFamily="34" charset="0"/>
                <a:cs typeface="Arial" panose="020B0604020202020204" pitchFamily="34" charset="0"/>
              </a:rPr>
              <a:t>Feedback</a:t>
            </a:r>
          </a:p>
        </p:txBody>
      </p:sp>
      <p:pic>
        <p:nvPicPr>
          <p:cNvPr id="20" name="Graphic 20" descr="Scales of justice with solid fill">
            <a:extLst>
              <a:ext uri="{FF2B5EF4-FFF2-40B4-BE49-F238E27FC236}">
                <a16:creationId xmlns:a16="http://schemas.microsoft.com/office/drawing/2014/main" id="{8A750C5C-F3BE-0F2E-F4A9-EDA32D25BF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20303" y="3147878"/>
            <a:ext cx="1862209" cy="1873564"/>
          </a:xfrm>
          <a:prstGeom prst="rect">
            <a:avLst/>
          </a:prstGeom>
        </p:spPr>
      </p:pic>
      <p:pic>
        <p:nvPicPr>
          <p:cNvPr id="24" name="Graphic 7" descr="Seat Belt outline">
            <a:extLst>
              <a:ext uri="{FF2B5EF4-FFF2-40B4-BE49-F238E27FC236}">
                <a16:creationId xmlns:a16="http://schemas.microsoft.com/office/drawing/2014/main" id="{0B77BB48-ED06-451A-4805-167DB3A9BEC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171192" y="3147878"/>
            <a:ext cx="1862209" cy="1862209"/>
          </a:xfrm>
          <a:prstGeom prst="rect">
            <a:avLst/>
          </a:prstGeom>
        </p:spPr>
      </p:pic>
      <p:pic>
        <p:nvPicPr>
          <p:cNvPr id="8" name="Graphic 11" descr="Test tubes with solid fill">
            <a:extLst>
              <a:ext uri="{FF2B5EF4-FFF2-40B4-BE49-F238E27FC236}">
                <a16:creationId xmlns:a16="http://schemas.microsoft.com/office/drawing/2014/main" id="{3741E5A7-4EF0-1C63-F4C8-A1AAA3889A7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68784" y="3136523"/>
            <a:ext cx="1887632" cy="1873564"/>
          </a:xfrm>
          <a:prstGeom prst="rect">
            <a:avLst/>
          </a:prstGeom>
        </p:spPr>
      </p:pic>
      <p:pic>
        <p:nvPicPr>
          <p:cNvPr id="2" name="Graphic 11" descr="Wireless router with solid fill">
            <a:extLst>
              <a:ext uri="{FF2B5EF4-FFF2-40B4-BE49-F238E27FC236}">
                <a16:creationId xmlns:a16="http://schemas.microsoft.com/office/drawing/2014/main" id="{BEDCF6E4-AEA3-21C0-01BB-96DF513D374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466169" y="3091494"/>
            <a:ext cx="1887631" cy="1876659"/>
          </a:xfrm>
          <a:prstGeom prst="rect">
            <a:avLst/>
          </a:prstGeom>
        </p:spPr>
      </p:pic>
      <p:sp>
        <p:nvSpPr>
          <p:cNvPr id="18" name="TextBox 17">
            <a:extLst>
              <a:ext uri="{FF2B5EF4-FFF2-40B4-BE49-F238E27FC236}">
                <a16:creationId xmlns:a16="http://schemas.microsoft.com/office/drawing/2014/main" id="{0F286794-5BCE-14C5-19D3-CE3B0306BD43}"/>
              </a:ext>
            </a:extLst>
          </p:cNvPr>
          <p:cNvSpPr txBox="1"/>
          <p:nvPr/>
        </p:nvSpPr>
        <p:spPr>
          <a:xfrm>
            <a:off x="10649415" y="5631366"/>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Roberto Lacasa</a:t>
            </a:r>
            <a:endParaRPr lang="en-US"/>
          </a:p>
        </p:txBody>
      </p:sp>
    </p:spTree>
    <p:extLst>
      <p:ext uri="{BB962C8B-B14F-4D97-AF65-F5344CB8AC3E}">
        <p14:creationId xmlns:p14="http://schemas.microsoft.com/office/powerpoint/2010/main" val="825535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Rounded Rectangle 5">
            <a:extLst>
              <a:ext uri="{FF2B5EF4-FFF2-40B4-BE49-F238E27FC236}">
                <a16:creationId xmlns:a16="http://schemas.microsoft.com/office/drawing/2014/main" id="{2E6005FC-1C56-2C25-7640-D92D49EEFFC4}"/>
              </a:ext>
            </a:extLst>
          </p:cNvPr>
          <p:cNvSpPr/>
          <p:nvPr/>
        </p:nvSpPr>
        <p:spPr>
          <a:xfrm>
            <a:off x="602115" y="1206196"/>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9" name="Rounded Rectangle 9">
            <a:extLst>
              <a:ext uri="{FF2B5EF4-FFF2-40B4-BE49-F238E27FC236}">
                <a16:creationId xmlns:a16="http://schemas.microsoft.com/office/drawing/2014/main" id="{BEFA6F2E-635D-3CA2-FF78-B8A7CCDE0B1D}"/>
              </a:ext>
            </a:extLst>
          </p:cNvPr>
          <p:cNvSpPr/>
          <p:nvPr/>
        </p:nvSpPr>
        <p:spPr>
          <a:xfrm>
            <a:off x="-343791" y="-110016"/>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68</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Targets and Metrics</a:t>
            </a:r>
            <a:endParaRPr lang="en-US" sz="4400">
              <a:solidFill>
                <a:schemeClr val="bg1"/>
              </a:solidFill>
              <a:cs typeface="Calibri" panose="020F0502020204030204"/>
            </a:endParaRPr>
          </a:p>
        </p:txBody>
      </p:sp>
      <p:pic>
        <p:nvPicPr>
          <p:cNvPr id="6" name="Graphic 11" descr="Target with solid fill">
            <a:extLst>
              <a:ext uri="{FF2B5EF4-FFF2-40B4-BE49-F238E27FC236}">
                <a16:creationId xmlns:a16="http://schemas.microsoft.com/office/drawing/2014/main" id="{3A82E882-D95A-C5FC-6987-B3245A8130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4800" y="268705"/>
            <a:ext cx="914400" cy="914400"/>
          </a:xfrm>
          <a:prstGeom prst="rect">
            <a:avLst/>
          </a:prstGeom>
        </p:spPr>
      </p:pic>
      <p:sp>
        <p:nvSpPr>
          <p:cNvPr id="17" name="Rounded Rectangle 4">
            <a:extLst>
              <a:ext uri="{FF2B5EF4-FFF2-40B4-BE49-F238E27FC236}">
                <a16:creationId xmlns:a16="http://schemas.microsoft.com/office/drawing/2014/main" id="{8C7D0110-CC52-4CFE-8A67-CE03E617D025}"/>
              </a:ext>
            </a:extLst>
          </p:cNvPr>
          <p:cNvSpPr/>
          <p:nvPr/>
        </p:nvSpPr>
        <p:spPr>
          <a:xfrm>
            <a:off x="2054678" y="2035496"/>
            <a:ext cx="2171626" cy="1136400"/>
          </a:xfrm>
          <a:prstGeom prst="roundRect">
            <a:avLst/>
          </a:prstGeom>
          <a:solidFill>
            <a:schemeClr val="tx1">
              <a:lumMod val="65000"/>
              <a:lumOff val="3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rPr>
              <a:t>Carries Weight</a:t>
            </a:r>
          </a:p>
        </p:txBody>
      </p:sp>
      <p:sp>
        <p:nvSpPr>
          <p:cNvPr id="22" name="TextBox 21">
            <a:extLst>
              <a:ext uri="{FF2B5EF4-FFF2-40B4-BE49-F238E27FC236}">
                <a16:creationId xmlns:a16="http://schemas.microsoft.com/office/drawing/2014/main" id="{B3018AF1-4E5A-E116-18CF-C3E2DFDC23A8}"/>
              </a:ext>
            </a:extLst>
          </p:cNvPr>
          <p:cNvSpPr txBox="1"/>
          <p:nvPr/>
        </p:nvSpPr>
        <p:spPr>
          <a:xfrm>
            <a:off x="10649415" y="5631366"/>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Dylan Ma</a:t>
            </a:r>
            <a:endParaRPr lang="en-US"/>
          </a:p>
        </p:txBody>
      </p:sp>
      <p:sp>
        <p:nvSpPr>
          <p:cNvPr id="30" name="Rounded Rectangle 4">
            <a:extLst>
              <a:ext uri="{FF2B5EF4-FFF2-40B4-BE49-F238E27FC236}">
                <a16:creationId xmlns:a16="http://schemas.microsoft.com/office/drawing/2014/main" id="{7FC95AF5-2785-4B20-9B34-9B0A2028390E}"/>
              </a:ext>
            </a:extLst>
          </p:cNvPr>
          <p:cNvSpPr/>
          <p:nvPr/>
        </p:nvSpPr>
        <p:spPr>
          <a:xfrm>
            <a:off x="7446936" y="2044823"/>
            <a:ext cx="1893097" cy="1136400"/>
          </a:xfrm>
          <a:prstGeom prst="round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lang="en-US" sz="2000">
                <a:solidFill>
                  <a:srgbClr val="000000"/>
                </a:solidFill>
                <a:latin typeface="Times New Roman" panose="02020603050405020304" pitchFamily="18" charset="0"/>
                <a:cs typeface="Times New Roman" panose="02020603050405020304" pitchFamily="18" charset="0"/>
                <a:sym typeface="Arial"/>
              </a:rPr>
              <a:t>Mass </a:t>
            </a:r>
            <a:endParaRPr kumimoji="0" lang="en-US" sz="2000" b="0" i="0" u="none" strike="noStrike" cap="none" spc="0" normalizeH="0" baseline="0">
              <a:ln>
                <a:noFill/>
              </a:ln>
              <a:solidFill>
                <a:srgbClr val="000000"/>
              </a:solidFill>
              <a:effectLst/>
              <a:uFillTx/>
              <a:latin typeface="Times New Roman" panose="02020603050405020304" pitchFamily="18" charset="0"/>
              <a:cs typeface="Times New Roman" panose="02020603050405020304" pitchFamily="18" charset="0"/>
              <a:sym typeface="Arial"/>
            </a:endParaRPr>
          </a:p>
        </p:txBody>
      </p:sp>
      <p:sp>
        <p:nvSpPr>
          <p:cNvPr id="2" name="Rounded Rectangle 4">
            <a:extLst>
              <a:ext uri="{FF2B5EF4-FFF2-40B4-BE49-F238E27FC236}">
                <a16:creationId xmlns:a16="http://schemas.microsoft.com/office/drawing/2014/main" id="{D5D6AA6E-7178-E6A3-9336-CB47551FAE4D}"/>
              </a:ext>
            </a:extLst>
          </p:cNvPr>
          <p:cNvSpPr/>
          <p:nvPr/>
        </p:nvSpPr>
        <p:spPr>
          <a:xfrm>
            <a:off x="9696788" y="2055444"/>
            <a:ext cx="1893097" cy="1136400"/>
          </a:xfrm>
          <a:prstGeom prst="round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lang="en-US" sz="2000">
                <a:solidFill>
                  <a:srgbClr val="000000"/>
                </a:solidFill>
                <a:latin typeface="Times New Roman" panose="02020603050405020304" pitchFamily="18" charset="0"/>
                <a:cs typeface="Times New Roman" panose="02020603050405020304" pitchFamily="18" charset="0"/>
                <a:sym typeface="Arial"/>
              </a:rPr>
              <a:t>3 kg </a:t>
            </a:r>
            <a:endParaRPr kumimoji="0" lang="en-US" sz="2000" b="0" i="0" u="none" strike="noStrike" cap="none" spc="0" normalizeH="0" baseline="0">
              <a:ln>
                <a:noFill/>
              </a:ln>
              <a:solidFill>
                <a:srgbClr val="000000"/>
              </a:solidFill>
              <a:effectLst/>
              <a:uFillTx/>
              <a:latin typeface="Times New Roman" panose="02020603050405020304" pitchFamily="18" charset="0"/>
              <a:cs typeface="Times New Roman" panose="02020603050405020304" pitchFamily="18" charset="0"/>
              <a:sym typeface="Arial"/>
            </a:endParaRPr>
          </a:p>
        </p:txBody>
      </p:sp>
      <p:sp>
        <p:nvSpPr>
          <p:cNvPr id="5" name="Rounded Rectangle 4">
            <a:extLst>
              <a:ext uri="{FF2B5EF4-FFF2-40B4-BE49-F238E27FC236}">
                <a16:creationId xmlns:a16="http://schemas.microsoft.com/office/drawing/2014/main" id="{99857315-DA98-D17C-D589-1B6BD5C253E2}"/>
              </a:ext>
            </a:extLst>
          </p:cNvPr>
          <p:cNvSpPr/>
          <p:nvPr/>
        </p:nvSpPr>
        <p:spPr>
          <a:xfrm>
            <a:off x="1862845" y="1857015"/>
            <a:ext cx="2043302" cy="442672"/>
          </a:xfrm>
          <a:prstGeom prst="roundRect">
            <a:avLst/>
          </a:prstGeom>
          <a:solidFill>
            <a:srgbClr val="EE2737"/>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a:ln>
                  <a:noFill/>
                </a:ln>
                <a:solidFill>
                  <a:schemeClr val="bg1"/>
                </a:solidFill>
                <a:effectLst/>
                <a:uFillTx/>
                <a:latin typeface="Arial" panose="020B0604020202020204" pitchFamily="34" charset="0"/>
                <a:cs typeface="Arial" panose="020B0604020202020204" pitchFamily="34" charset="0"/>
                <a:sym typeface="Arial"/>
              </a:rPr>
              <a:t>Function</a:t>
            </a:r>
          </a:p>
        </p:txBody>
      </p:sp>
      <p:sp>
        <p:nvSpPr>
          <p:cNvPr id="7" name="Rounded Rectangle 4">
            <a:extLst>
              <a:ext uri="{FF2B5EF4-FFF2-40B4-BE49-F238E27FC236}">
                <a16:creationId xmlns:a16="http://schemas.microsoft.com/office/drawing/2014/main" id="{89C9C7CA-4888-5DA7-FC7D-7A6835EBDD3B}"/>
              </a:ext>
            </a:extLst>
          </p:cNvPr>
          <p:cNvSpPr/>
          <p:nvPr/>
        </p:nvSpPr>
        <p:spPr>
          <a:xfrm>
            <a:off x="2054678" y="3714070"/>
            <a:ext cx="2171626" cy="1204784"/>
          </a:xfrm>
          <a:prstGeom prst="roundRect">
            <a:avLst/>
          </a:prstGeom>
          <a:solidFill>
            <a:schemeClr val="tx1">
              <a:lumMod val="65000"/>
              <a:lumOff val="3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rPr>
              <a:t>Maintains Center of Mass</a:t>
            </a:r>
          </a:p>
        </p:txBody>
      </p:sp>
      <p:pic>
        <p:nvPicPr>
          <p:cNvPr id="10" name="Graphic 9" descr="Body builder with solid fill">
            <a:extLst>
              <a:ext uri="{FF2B5EF4-FFF2-40B4-BE49-F238E27FC236}">
                <a16:creationId xmlns:a16="http://schemas.microsoft.com/office/drawing/2014/main" id="{FC8578B3-F546-B593-7DE3-B0349282FAA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3706" y="2166444"/>
            <a:ext cx="914400" cy="914400"/>
          </a:xfrm>
          <a:prstGeom prst="rect">
            <a:avLst/>
          </a:prstGeom>
        </p:spPr>
      </p:pic>
      <p:sp>
        <p:nvSpPr>
          <p:cNvPr id="13" name="Arrow: Right 12">
            <a:extLst>
              <a:ext uri="{FF2B5EF4-FFF2-40B4-BE49-F238E27FC236}">
                <a16:creationId xmlns:a16="http://schemas.microsoft.com/office/drawing/2014/main" id="{6D201C20-272E-74F9-5C6E-63184C05F41B}"/>
              </a:ext>
            </a:extLst>
          </p:cNvPr>
          <p:cNvSpPr/>
          <p:nvPr/>
        </p:nvSpPr>
        <p:spPr>
          <a:xfrm>
            <a:off x="4822165" y="2361380"/>
            <a:ext cx="2171626" cy="48463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4">
            <a:extLst>
              <a:ext uri="{FF2B5EF4-FFF2-40B4-BE49-F238E27FC236}">
                <a16:creationId xmlns:a16="http://schemas.microsoft.com/office/drawing/2014/main" id="{4E9B58B3-9BEF-3544-FC60-F874F9A281D4}"/>
              </a:ext>
            </a:extLst>
          </p:cNvPr>
          <p:cNvSpPr/>
          <p:nvPr/>
        </p:nvSpPr>
        <p:spPr>
          <a:xfrm>
            <a:off x="7064821" y="1857748"/>
            <a:ext cx="2043302" cy="442672"/>
          </a:xfrm>
          <a:prstGeom prst="roundRect">
            <a:avLst/>
          </a:prstGeom>
          <a:solidFill>
            <a:srgbClr val="EE2737"/>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a:ln>
                  <a:noFill/>
                </a:ln>
                <a:solidFill>
                  <a:schemeClr val="bg1"/>
                </a:solidFill>
                <a:effectLst/>
                <a:uFillTx/>
                <a:latin typeface="Arial" panose="020B0604020202020204" pitchFamily="34" charset="0"/>
                <a:cs typeface="Arial" panose="020B0604020202020204" pitchFamily="34" charset="0"/>
                <a:sym typeface="Arial"/>
              </a:rPr>
              <a:t>Target</a:t>
            </a:r>
          </a:p>
        </p:txBody>
      </p:sp>
      <p:sp>
        <p:nvSpPr>
          <p:cNvPr id="15" name="Rounded Rectangle 4">
            <a:extLst>
              <a:ext uri="{FF2B5EF4-FFF2-40B4-BE49-F238E27FC236}">
                <a16:creationId xmlns:a16="http://schemas.microsoft.com/office/drawing/2014/main" id="{03A41AF1-162F-4B43-F354-E5B078753738}"/>
              </a:ext>
            </a:extLst>
          </p:cNvPr>
          <p:cNvSpPr/>
          <p:nvPr/>
        </p:nvSpPr>
        <p:spPr>
          <a:xfrm>
            <a:off x="9337219" y="1857748"/>
            <a:ext cx="2043302" cy="442672"/>
          </a:xfrm>
          <a:prstGeom prst="roundRect">
            <a:avLst/>
          </a:prstGeom>
          <a:solidFill>
            <a:srgbClr val="EE2737"/>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a:ln>
                  <a:noFill/>
                </a:ln>
                <a:solidFill>
                  <a:schemeClr val="bg1"/>
                </a:solidFill>
                <a:effectLst/>
                <a:uFillTx/>
                <a:latin typeface="Arial" panose="020B0604020202020204" pitchFamily="34" charset="0"/>
                <a:cs typeface="Arial" panose="020B0604020202020204" pitchFamily="34" charset="0"/>
                <a:sym typeface="Arial"/>
              </a:rPr>
              <a:t>Metric</a:t>
            </a:r>
          </a:p>
        </p:txBody>
      </p:sp>
      <p:sp>
        <p:nvSpPr>
          <p:cNvPr id="18" name="Rounded Rectangle 4">
            <a:extLst>
              <a:ext uri="{FF2B5EF4-FFF2-40B4-BE49-F238E27FC236}">
                <a16:creationId xmlns:a16="http://schemas.microsoft.com/office/drawing/2014/main" id="{C7DC0D3E-2572-6685-8718-4927D19BD063}"/>
              </a:ext>
            </a:extLst>
          </p:cNvPr>
          <p:cNvSpPr/>
          <p:nvPr/>
        </p:nvSpPr>
        <p:spPr>
          <a:xfrm>
            <a:off x="7444122" y="3575582"/>
            <a:ext cx="1893097" cy="1204784"/>
          </a:xfrm>
          <a:prstGeom prst="round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a:ln>
                  <a:noFill/>
                </a:ln>
                <a:effectLst/>
                <a:uFillTx/>
                <a:latin typeface="Times New Roman" panose="02020603050405020304" pitchFamily="18" charset="0"/>
                <a:cs typeface="Times New Roman" panose="02020603050405020304" pitchFamily="18" charset="0"/>
                <a:sym typeface="Arial"/>
              </a:rPr>
              <a:t>Weight Distribution</a:t>
            </a:r>
          </a:p>
        </p:txBody>
      </p:sp>
      <p:sp>
        <p:nvSpPr>
          <p:cNvPr id="19" name="Rounded Rectangle 4">
            <a:extLst>
              <a:ext uri="{FF2B5EF4-FFF2-40B4-BE49-F238E27FC236}">
                <a16:creationId xmlns:a16="http://schemas.microsoft.com/office/drawing/2014/main" id="{6544DC21-027C-A5EF-5628-A40A64AFC631}"/>
              </a:ext>
            </a:extLst>
          </p:cNvPr>
          <p:cNvSpPr/>
          <p:nvPr/>
        </p:nvSpPr>
        <p:spPr>
          <a:xfrm>
            <a:off x="9696788" y="3594670"/>
            <a:ext cx="1893097" cy="1204784"/>
          </a:xfrm>
          <a:prstGeom prst="round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a:ln>
                  <a:noFill/>
                </a:ln>
                <a:solidFill>
                  <a:srgbClr val="000000"/>
                </a:solidFill>
                <a:effectLst/>
                <a:uFillTx/>
                <a:latin typeface="Times New Roman" panose="02020603050405020304" pitchFamily="18" charset="0"/>
                <a:cs typeface="Times New Roman" panose="02020603050405020304" pitchFamily="18" charset="0"/>
                <a:sym typeface="Arial"/>
              </a:rPr>
              <a:t>Max 100 g Offset</a:t>
            </a:r>
          </a:p>
        </p:txBody>
      </p:sp>
      <p:sp>
        <p:nvSpPr>
          <p:cNvPr id="20" name="Arrow: Right 19">
            <a:extLst>
              <a:ext uri="{FF2B5EF4-FFF2-40B4-BE49-F238E27FC236}">
                <a16:creationId xmlns:a16="http://schemas.microsoft.com/office/drawing/2014/main" id="{2802C819-FE32-7677-92EE-7BE1CB22B30D}"/>
              </a:ext>
            </a:extLst>
          </p:cNvPr>
          <p:cNvSpPr/>
          <p:nvPr/>
        </p:nvSpPr>
        <p:spPr>
          <a:xfrm>
            <a:off x="4822165" y="3935658"/>
            <a:ext cx="2171626" cy="48463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descr="Scales of justice with solid fill">
            <a:extLst>
              <a:ext uri="{FF2B5EF4-FFF2-40B4-BE49-F238E27FC236}">
                <a16:creationId xmlns:a16="http://schemas.microsoft.com/office/drawing/2014/main" id="{716A1B4E-D25C-6B16-D93F-1A2E6A99FDF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13706" y="3768210"/>
            <a:ext cx="914400" cy="914400"/>
          </a:xfrm>
          <a:prstGeom prst="rect">
            <a:avLst/>
          </a:prstGeom>
        </p:spPr>
      </p:pic>
    </p:spTree>
    <p:extLst>
      <p:ext uri="{BB962C8B-B14F-4D97-AF65-F5344CB8AC3E}">
        <p14:creationId xmlns:p14="http://schemas.microsoft.com/office/powerpoint/2010/main" val="1894053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5">
            <a:extLst>
              <a:ext uri="{FF2B5EF4-FFF2-40B4-BE49-F238E27FC236}">
                <a16:creationId xmlns:a16="http://schemas.microsoft.com/office/drawing/2014/main" id="{7D5CA24F-A006-D65F-38D5-1164FA56CAA9}"/>
              </a:ext>
            </a:extLst>
          </p:cNvPr>
          <p:cNvSpPr/>
          <p:nvPr/>
        </p:nvSpPr>
        <p:spPr>
          <a:xfrm>
            <a:off x="581643" y="1211179"/>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21" name="Rounded Rectangle 9">
            <a:extLst>
              <a:ext uri="{FF2B5EF4-FFF2-40B4-BE49-F238E27FC236}">
                <a16:creationId xmlns:a16="http://schemas.microsoft.com/office/drawing/2014/main" id="{1E7E88B2-285A-27C7-5366-840517F39E12}"/>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69</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Assumptions</a:t>
            </a:r>
            <a:endParaRPr lang="en-US" sz="4400">
              <a:solidFill>
                <a:schemeClr val="bg1"/>
              </a:solidFill>
              <a:cs typeface="Calibri" panose="020F0502020204030204"/>
            </a:endParaRPr>
          </a:p>
        </p:txBody>
      </p:sp>
      <p:pic>
        <p:nvPicPr>
          <p:cNvPr id="13" name="Graphic 12" descr="Brain in head outline">
            <a:extLst>
              <a:ext uri="{FF2B5EF4-FFF2-40B4-BE49-F238E27FC236}">
                <a16:creationId xmlns:a16="http://schemas.microsoft.com/office/drawing/2014/main" id="{0543D3ED-F931-2E4E-F11B-D4F00014B6E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8538" y="268451"/>
            <a:ext cx="914400" cy="914400"/>
          </a:xfrm>
          <a:prstGeom prst="rect">
            <a:avLst/>
          </a:prstGeom>
        </p:spPr>
      </p:pic>
      <p:sp>
        <p:nvSpPr>
          <p:cNvPr id="16" name="Rounded Rectangle 4">
            <a:extLst>
              <a:ext uri="{FF2B5EF4-FFF2-40B4-BE49-F238E27FC236}">
                <a16:creationId xmlns:a16="http://schemas.microsoft.com/office/drawing/2014/main" id="{95ED9FFC-99CB-80A3-EBD4-DF568EBF14EF}"/>
              </a:ext>
            </a:extLst>
          </p:cNvPr>
          <p:cNvSpPr/>
          <p:nvPr/>
        </p:nvSpPr>
        <p:spPr>
          <a:xfrm>
            <a:off x="1413213" y="2047875"/>
            <a:ext cx="4267002" cy="1204784"/>
          </a:xfrm>
          <a:prstGeom prst="round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lang="en-US" sz="2400">
                <a:solidFill>
                  <a:srgbClr val="000000"/>
                </a:solidFill>
                <a:latin typeface="Times New Roman" panose="02020603050405020304" pitchFamily="18" charset="0"/>
                <a:cs typeface="Times New Roman" panose="02020603050405020304" pitchFamily="18" charset="0"/>
                <a:sym typeface="Arial"/>
              </a:rPr>
              <a:t>Built-in state estimation  </a:t>
            </a:r>
            <a:endParaRPr kumimoji="0" lang="en-US" sz="2400" b="0" i="0" u="none" strike="noStrike" cap="none" spc="0" normalizeH="0" baseline="0">
              <a:ln>
                <a:noFill/>
              </a:ln>
              <a:solidFill>
                <a:srgbClr val="000000"/>
              </a:solidFill>
              <a:effectLst/>
              <a:uFillTx/>
              <a:latin typeface="Times New Roman" panose="02020603050405020304" pitchFamily="18" charset="0"/>
              <a:cs typeface="Times New Roman" panose="02020603050405020304" pitchFamily="18" charset="0"/>
              <a:sym typeface="Arial"/>
            </a:endParaRPr>
          </a:p>
        </p:txBody>
      </p:sp>
      <p:sp>
        <p:nvSpPr>
          <p:cNvPr id="18" name="Rounded Rectangle 4">
            <a:extLst>
              <a:ext uri="{FF2B5EF4-FFF2-40B4-BE49-F238E27FC236}">
                <a16:creationId xmlns:a16="http://schemas.microsoft.com/office/drawing/2014/main" id="{09BA3DDD-3435-786E-96E3-1D584DC3335E}"/>
              </a:ext>
            </a:extLst>
          </p:cNvPr>
          <p:cNvSpPr/>
          <p:nvPr/>
        </p:nvSpPr>
        <p:spPr>
          <a:xfrm>
            <a:off x="6510485" y="2056534"/>
            <a:ext cx="4607365" cy="1204784"/>
          </a:xfrm>
          <a:prstGeom prst="round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a:ln>
                  <a:noFill/>
                </a:ln>
                <a:solidFill>
                  <a:srgbClr val="000000"/>
                </a:solidFill>
                <a:effectLst/>
                <a:uFillTx/>
                <a:latin typeface="Times New Roman" panose="02020603050405020304" pitchFamily="18" charset="0"/>
                <a:cs typeface="Times New Roman" panose="02020603050405020304" pitchFamily="18" charset="0"/>
                <a:sym typeface="Arial"/>
              </a:rPr>
              <a:t>The drone has a built-in flight controller</a:t>
            </a:r>
          </a:p>
        </p:txBody>
      </p:sp>
      <p:sp>
        <p:nvSpPr>
          <p:cNvPr id="14" name="Rounded Rectangle 4">
            <a:extLst>
              <a:ext uri="{FF2B5EF4-FFF2-40B4-BE49-F238E27FC236}">
                <a16:creationId xmlns:a16="http://schemas.microsoft.com/office/drawing/2014/main" id="{6046C321-7098-93EB-41FA-B48648626771}"/>
              </a:ext>
            </a:extLst>
          </p:cNvPr>
          <p:cNvSpPr/>
          <p:nvPr/>
        </p:nvSpPr>
        <p:spPr>
          <a:xfrm>
            <a:off x="6508306" y="3800918"/>
            <a:ext cx="4613022" cy="1204784"/>
          </a:xfrm>
          <a:prstGeom prst="round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a:ln>
                  <a:noFill/>
                </a:ln>
                <a:solidFill>
                  <a:srgbClr val="000000"/>
                </a:solidFill>
                <a:effectLst/>
                <a:uFillTx/>
                <a:latin typeface="Times New Roman" panose="02020603050405020304" pitchFamily="18" charset="0"/>
                <a:cs typeface="Times New Roman" panose="02020603050405020304" pitchFamily="18" charset="0"/>
                <a:sym typeface="Arial"/>
              </a:rPr>
              <a:t>Drone has live video feedback</a:t>
            </a:r>
          </a:p>
        </p:txBody>
      </p:sp>
      <p:sp>
        <p:nvSpPr>
          <p:cNvPr id="8" name="TextBox 7">
            <a:extLst>
              <a:ext uri="{FF2B5EF4-FFF2-40B4-BE49-F238E27FC236}">
                <a16:creationId xmlns:a16="http://schemas.microsoft.com/office/drawing/2014/main" id="{858AB881-32E8-8E3F-0AE3-E9CB52B0AD45}"/>
              </a:ext>
            </a:extLst>
          </p:cNvPr>
          <p:cNvSpPr txBox="1"/>
          <p:nvPr/>
        </p:nvSpPr>
        <p:spPr>
          <a:xfrm>
            <a:off x="10305586" y="5631366"/>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Dominic Bellocchio</a:t>
            </a:r>
            <a:endParaRPr lang="en-US"/>
          </a:p>
        </p:txBody>
      </p:sp>
      <p:sp>
        <p:nvSpPr>
          <p:cNvPr id="6" name="Rounded Rectangle 4">
            <a:extLst>
              <a:ext uri="{FF2B5EF4-FFF2-40B4-BE49-F238E27FC236}">
                <a16:creationId xmlns:a16="http://schemas.microsoft.com/office/drawing/2014/main" id="{329128DC-FF1F-83B2-D475-735F2870A5A8}"/>
              </a:ext>
            </a:extLst>
          </p:cNvPr>
          <p:cNvSpPr/>
          <p:nvPr/>
        </p:nvSpPr>
        <p:spPr>
          <a:xfrm>
            <a:off x="1413213" y="3799816"/>
            <a:ext cx="4267002" cy="1204784"/>
          </a:xfrm>
          <a:prstGeom prst="round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a:ln>
                  <a:noFill/>
                </a:ln>
                <a:solidFill>
                  <a:srgbClr val="000000"/>
                </a:solidFill>
                <a:effectLst/>
                <a:uFillTx/>
                <a:latin typeface="Times New Roman" panose="02020603050405020304" pitchFamily="18" charset="0"/>
                <a:cs typeface="Times New Roman" panose="02020603050405020304" pitchFamily="18" charset="0"/>
                <a:sym typeface="Arial"/>
              </a:rPr>
              <a:t>All testing will be done on shore</a:t>
            </a:r>
          </a:p>
        </p:txBody>
      </p:sp>
    </p:spTree>
    <p:extLst>
      <p:ext uri="{BB962C8B-B14F-4D97-AF65-F5344CB8AC3E}">
        <p14:creationId xmlns:p14="http://schemas.microsoft.com/office/powerpoint/2010/main" val="3440299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5">
            <a:extLst>
              <a:ext uri="{FF2B5EF4-FFF2-40B4-BE49-F238E27FC236}">
                <a16:creationId xmlns:a16="http://schemas.microsoft.com/office/drawing/2014/main" id="{22C1BE8B-5DB3-4B88-AF7A-7FFCAB6000D8}"/>
              </a:ext>
            </a:extLst>
          </p:cNvPr>
          <p:cNvSpPr/>
          <p:nvPr/>
        </p:nvSpPr>
        <p:spPr>
          <a:xfrm>
            <a:off x="408633" y="1083582"/>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26" name="Rounded Rectangle 4">
            <a:extLst>
              <a:ext uri="{FF2B5EF4-FFF2-40B4-BE49-F238E27FC236}">
                <a16:creationId xmlns:a16="http://schemas.microsoft.com/office/drawing/2014/main" id="{7B4A7CD3-7EC9-72C8-FBE4-1D231DC2AF3E}"/>
              </a:ext>
            </a:extLst>
          </p:cNvPr>
          <p:cNvSpPr/>
          <p:nvPr/>
        </p:nvSpPr>
        <p:spPr>
          <a:xfrm>
            <a:off x="9112480" y="1884436"/>
            <a:ext cx="2009971" cy="3018565"/>
          </a:xfrm>
          <a:prstGeom prst="roundRect">
            <a:avLst/>
          </a:prstGeom>
          <a:solidFill>
            <a:schemeClr val="tx1">
              <a:lumMod val="65000"/>
              <a:lumOff val="3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23" name="Rounded Rectangle 4">
            <a:extLst>
              <a:ext uri="{FF2B5EF4-FFF2-40B4-BE49-F238E27FC236}">
                <a16:creationId xmlns:a16="http://schemas.microsoft.com/office/drawing/2014/main" id="{2FDC4877-DDDC-2163-35C1-DC3C1027871A}"/>
              </a:ext>
            </a:extLst>
          </p:cNvPr>
          <p:cNvSpPr/>
          <p:nvPr/>
        </p:nvSpPr>
        <p:spPr>
          <a:xfrm>
            <a:off x="6388548" y="1884436"/>
            <a:ext cx="2009971" cy="3018565"/>
          </a:xfrm>
          <a:prstGeom prst="roundRect">
            <a:avLst/>
          </a:prstGeom>
          <a:solidFill>
            <a:schemeClr val="tx1">
              <a:lumMod val="65000"/>
              <a:lumOff val="3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22" name="Rounded Rectangle 4">
            <a:extLst>
              <a:ext uri="{FF2B5EF4-FFF2-40B4-BE49-F238E27FC236}">
                <a16:creationId xmlns:a16="http://schemas.microsoft.com/office/drawing/2014/main" id="{3C4F9FE9-DB97-2494-0BD3-786A6FA800DF}"/>
              </a:ext>
            </a:extLst>
          </p:cNvPr>
          <p:cNvSpPr/>
          <p:nvPr/>
        </p:nvSpPr>
        <p:spPr>
          <a:xfrm>
            <a:off x="3769721" y="1884436"/>
            <a:ext cx="2009971" cy="3018565"/>
          </a:xfrm>
          <a:prstGeom prst="roundRect">
            <a:avLst/>
          </a:prstGeom>
          <a:solidFill>
            <a:schemeClr val="tx1">
              <a:lumMod val="65000"/>
              <a:lumOff val="3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6" name="Rounded Rectangle 4">
            <a:extLst>
              <a:ext uri="{FF2B5EF4-FFF2-40B4-BE49-F238E27FC236}">
                <a16:creationId xmlns:a16="http://schemas.microsoft.com/office/drawing/2014/main" id="{2BA0A857-BAF4-2D4E-F9CC-EE64B29930B3}"/>
              </a:ext>
            </a:extLst>
          </p:cNvPr>
          <p:cNvSpPr/>
          <p:nvPr/>
        </p:nvSpPr>
        <p:spPr>
          <a:xfrm>
            <a:off x="1080825" y="1884437"/>
            <a:ext cx="2009971" cy="3018565"/>
          </a:xfrm>
          <a:prstGeom prst="roundRect">
            <a:avLst/>
          </a:prstGeom>
          <a:solidFill>
            <a:srgbClr val="EE2737"/>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hangingPunct="0"/>
            <a:r>
              <a:rPr lang="en-US" sz="2000" b="1">
                <a:solidFill>
                  <a:schemeClr val="bg1"/>
                </a:solidFill>
                <a:latin typeface="Times New Roman" panose="02020603050405020304" pitchFamily="18" charset="0"/>
                <a:ea typeface="+mn-lt"/>
                <a:cs typeface="Times New Roman" panose="02020603050405020304" pitchFamily="18" charset="0"/>
              </a:rPr>
              <a:t>Collect &amp; Store Multiple Samples</a:t>
            </a:r>
          </a:p>
        </p:txBody>
      </p:sp>
      <p:sp>
        <p:nvSpPr>
          <p:cNvPr id="7" name="Rounded Rectangle 9">
            <a:extLst>
              <a:ext uri="{FF2B5EF4-FFF2-40B4-BE49-F238E27FC236}">
                <a16:creationId xmlns:a16="http://schemas.microsoft.com/office/drawing/2014/main" id="{D75D15D5-1EEA-F091-E87B-97F69530FF18}"/>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7</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Customer Needs</a:t>
            </a:r>
            <a:endParaRPr lang="en-US" sz="4400">
              <a:solidFill>
                <a:schemeClr val="bg1"/>
              </a:solidFill>
              <a:cs typeface="Calibri" panose="020F0502020204030204"/>
            </a:endParaRPr>
          </a:p>
        </p:txBody>
      </p:sp>
      <p:pic>
        <p:nvPicPr>
          <p:cNvPr id="4" name="Graphic 11" descr="Customer review outline">
            <a:extLst>
              <a:ext uri="{FF2B5EF4-FFF2-40B4-BE49-F238E27FC236}">
                <a16:creationId xmlns:a16="http://schemas.microsoft.com/office/drawing/2014/main" id="{761A6DA1-16D8-8308-75E6-19CF913D2B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4131" y="274680"/>
            <a:ext cx="914400" cy="914400"/>
          </a:xfrm>
          <a:prstGeom prst="rect">
            <a:avLst/>
          </a:prstGeom>
        </p:spPr>
      </p:pic>
      <p:pic>
        <p:nvPicPr>
          <p:cNvPr id="9" name="Graphic 8" descr="Quadcopter with solid fill">
            <a:extLst>
              <a:ext uri="{FF2B5EF4-FFF2-40B4-BE49-F238E27FC236}">
                <a16:creationId xmlns:a16="http://schemas.microsoft.com/office/drawing/2014/main" id="{04FBA1F0-D2A1-CCCB-10A1-32DE4DA51F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35456" y="2766131"/>
            <a:ext cx="1326741" cy="1326741"/>
          </a:xfrm>
          <a:prstGeom prst="rect">
            <a:avLst/>
          </a:prstGeom>
        </p:spPr>
      </p:pic>
      <p:pic>
        <p:nvPicPr>
          <p:cNvPr id="10" name="Graphic 9" descr="Alterations &amp; Tailoring with solid fill">
            <a:extLst>
              <a:ext uri="{FF2B5EF4-FFF2-40B4-BE49-F238E27FC236}">
                <a16:creationId xmlns:a16="http://schemas.microsoft.com/office/drawing/2014/main" id="{8F3E8594-7A5A-A886-238B-AE06C2E95CA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26142" y="2780609"/>
            <a:ext cx="1296779" cy="1296779"/>
          </a:xfrm>
          <a:prstGeom prst="rect">
            <a:avLst/>
          </a:prstGeom>
        </p:spPr>
      </p:pic>
      <p:pic>
        <p:nvPicPr>
          <p:cNvPr id="13" name="Graphic 12" descr="Weights Uneven with solid fill">
            <a:extLst>
              <a:ext uri="{FF2B5EF4-FFF2-40B4-BE49-F238E27FC236}">
                <a16:creationId xmlns:a16="http://schemas.microsoft.com/office/drawing/2014/main" id="{F174BA88-8433-DA35-D609-E58784D8D7E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490006" y="2737653"/>
            <a:ext cx="1255670" cy="1255670"/>
          </a:xfrm>
          <a:prstGeom prst="rect">
            <a:avLst/>
          </a:prstGeom>
        </p:spPr>
      </p:pic>
      <p:sp>
        <p:nvSpPr>
          <p:cNvPr id="25" name="TextBox 24">
            <a:extLst>
              <a:ext uri="{FF2B5EF4-FFF2-40B4-BE49-F238E27FC236}">
                <a16:creationId xmlns:a16="http://schemas.microsoft.com/office/drawing/2014/main" id="{4A3B3C6C-F1ED-4B10-973E-96CED3165144}"/>
              </a:ext>
            </a:extLst>
          </p:cNvPr>
          <p:cNvSpPr txBox="1"/>
          <p:nvPr/>
        </p:nvSpPr>
        <p:spPr>
          <a:xfrm>
            <a:off x="4925121" y="6205239"/>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Dylan Ma</a:t>
            </a:r>
            <a:endParaRPr lang="en-US"/>
          </a:p>
        </p:txBody>
      </p:sp>
    </p:spTree>
    <p:extLst>
      <p:ext uri="{BB962C8B-B14F-4D97-AF65-F5344CB8AC3E}">
        <p14:creationId xmlns:p14="http://schemas.microsoft.com/office/powerpoint/2010/main" val="254690167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5">
            <a:extLst>
              <a:ext uri="{FF2B5EF4-FFF2-40B4-BE49-F238E27FC236}">
                <a16:creationId xmlns:a16="http://schemas.microsoft.com/office/drawing/2014/main" id="{25BEF064-CC08-F7FF-C0C8-FF7E0CFF328A}"/>
              </a:ext>
            </a:extLst>
          </p:cNvPr>
          <p:cNvSpPr/>
          <p:nvPr/>
        </p:nvSpPr>
        <p:spPr>
          <a:xfrm>
            <a:off x="581643" y="1211179"/>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70</a:t>
            </a:fld>
            <a:endParaRPr lang="en-US"/>
          </a:p>
        </p:txBody>
      </p:sp>
      <p:sp>
        <p:nvSpPr>
          <p:cNvPr id="15" name="Rounded Rectangle 9">
            <a:extLst>
              <a:ext uri="{FF2B5EF4-FFF2-40B4-BE49-F238E27FC236}">
                <a16:creationId xmlns:a16="http://schemas.microsoft.com/office/drawing/2014/main" id="{A1C7E5B3-2F3D-B092-7A4D-A1D3983F390C}"/>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234425"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a:solidFill>
                  <a:srgbClr val="000000"/>
                </a:solidFill>
                <a:ea typeface="+mn-lt"/>
                <a:cs typeface="+mn-lt"/>
              </a:rPr>
              <a:t>        </a:t>
            </a:r>
            <a:r>
              <a:rPr lang="en-US" sz="4400" b="1">
                <a:solidFill>
                  <a:schemeClr val="bg1"/>
                </a:solidFill>
                <a:latin typeface="Arial"/>
                <a:ea typeface="+mn-lt"/>
                <a:cs typeface="+mn-lt"/>
              </a:rPr>
              <a:t>Markets </a:t>
            </a:r>
            <a:endParaRPr lang="en-US">
              <a:solidFill>
                <a:schemeClr val="bg1"/>
              </a:solidFill>
              <a:latin typeface="Arial"/>
            </a:endParaRPr>
          </a:p>
        </p:txBody>
      </p:sp>
      <p:pic>
        <p:nvPicPr>
          <p:cNvPr id="2" name="Graphic 1" descr="Money with solid fill">
            <a:extLst>
              <a:ext uri="{FF2B5EF4-FFF2-40B4-BE49-F238E27FC236}">
                <a16:creationId xmlns:a16="http://schemas.microsoft.com/office/drawing/2014/main" id="{283A3C84-DCE5-E1F3-1891-A18EBB85EBE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024" y="266059"/>
            <a:ext cx="914400" cy="914400"/>
          </a:xfrm>
          <a:prstGeom prst="rect">
            <a:avLst/>
          </a:prstGeom>
        </p:spPr>
      </p:pic>
      <p:grpSp>
        <p:nvGrpSpPr>
          <p:cNvPr id="12" name="Group 11">
            <a:extLst>
              <a:ext uri="{FF2B5EF4-FFF2-40B4-BE49-F238E27FC236}">
                <a16:creationId xmlns:a16="http://schemas.microsoft.com/office/drawing/2014/main" id="{8D6324A7-C75D-496F-FC39-291FA85961FE}"/>
              </a:ext>
            </a:extLst>
          </p:cNvPr>
          <p:cNvGrpSpPr/>
          <p:nvPr/>
        </p:nvGrpSpPr>
        <p:grpSpPr>
          <a:xfrm>
            <a:off x="1008668" y="1814413"/>
            <a:ext cx="10482605" cy="3362429"/>
            <a:chOff x="1228354" y="1783764"/>
            <a:chExt cx="9906218" cy="2413369"/>
          </a:xfrm>
        </p:grpSpPr>
        <p:sp>
          <p:nvSpPr>
            <p:cNvPr id="6" name="Rounded Rectangle 2">
              <a:extLst>
                <a:ext uri="{FF2B5EF4-FFF2-40B4-BE49-F238E27FC236}">
                  <a16:creationId xmlns:a16="http://schemas.microsoft.com/office/drawing/2014/main" id="{D1F8567B-66DA-4D20-8631-C5B612949FBB}"/>
                </a:ext>
              </a:extLst>
            </p:cNvPr>
            <p:cNvSpPr/>
            <p:nvPr/>
          </p:nvSpPr>
          <p:spPr>
            <a:xfrm>
              <a:off x="1228354" y="1783764"/>
              <a:ext cx="9906218" cy="1078600"/>
            </a:xfrm>
            <a:prstGeom prst="round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R="0" algn="l" defTabSz="914400" rtl="0" fontAlgn="auto" latinLnBrk="0" hangingPunct="0">
                <a:lnSpc>
                  <a:spcPct val="100000"/>
                </a:lnSpc>
                <a:spcBef>
                  <a:spcPts val="0"/>
                </a:spcBef>
                <a:spcAft>
                  <a:spcPts val="0"/>
                </a:spcAft>
                <a:buClrTx/>
                <a:buSzTx/>
                <a:tabLst/>
              </a:pPr>
              <a:r>
                <a:rPr lang="en-US" sz="2000">
                  <a:solidFill>
                    <a:srgbClr val="000000"/>
                  </a:solidFill>
                  <a:latin typeface="Times New Roman" panose="02020603050405020304" pitchFamily="18" charset="0"/>
                  <a:cs typeface="Times New Roman" panose="02020603050405020304" pitchFamily="18" charset="0"/>
                  <a:sym typeface="Arial"/>
                </a:rPr>
                <a:t>Dow Chemical and m</a:t>
              </a:r>
              <a:r>
                <a:rPr kumimoji="0" lang="en-US" sz="2000" b="0" i="0" u="none" strike="noStrike" cap="none" spc="0" normalizeH="0" baseline="0">
                  <a:ln>
                    <a:noFill/>
                  </a:ln>
                  <a:solidFill>
                    <a:srgbClr val="000000"/>
                  </a:solidFill>
                  <a:effectLst/>
                  <a:uFillTx/>
                  <a:latin typeface="Times New Roman" panose="02020603050405020304" pitchFamily="18" charset="0"/>
                  <a:cs typeface="Times New Roman" panose="02020603050405020304" pitchFamily="18" charset="0"/>
                  <a:sym typeface="Arial"/>
                </a:rPr>
                <a:t>unicipal and federal water monitoring agencies </a:t>
              </a:r>
            </a:p>
          </p:txBody>
        </p:sp>
        <p:sp>
          <p:nvSpPr>
            <p:cNvPr id="8" name="Rounded Rectangle 8">
              <a:extLst>
                <a:ext uri="{FF2B5EF4-FFF2-40B4-BE49-F238E27FC236}">
                  <a16:creationId xmlns:a16="http://schemas.microsoft.com/office/drawing/2014/main" id="{4AE94CDF-AD5A-3595-BC45-A850F228A7D7}"/>
                </a:ext>
              </a:extLst>
            </p:cNvPr>
            <p:cNvSpPr/>
            <p:nvPr/>
          </p:nvSpPr>
          <p:spPr>
            <a:xfrm>
              <a:off x="1228354" y="3118532"/>
              <a:ext cx="9906218" cy="1078601"/>
            </a:xfrm>
            <a:prstGeom prst="round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defTabSz="914400" rtl="0" fontAlgn="auto" latinLnBrk="0" hangingPunct="0">
                <a:lnSpc>
                  <a:spcPct val="100000"/>
                </a:lnSpc>
                <a:spcBef>
                  <a:spcPts val="0"/>
                </a:spcBef>
                <a:spcAft>
                  <a:spcPts val="0"/>
                </a:spcAft>
                <a:buClrTx/>
                <a:buSzTx/>
                <a:buFontTx/>
                <a:buNone/>
                <a:tabLst/>
              </a:pPr>
              <a:r>
                <a:rPr lang="en-US" sz="2000">
                  <a:solidFill>
                    <a:srgbClr val="000000"/>
                  </a:solidFill>
                  <a:latin typeface="Times New Roman" panose="02020603050405020304" pitchFamily="18" charset="0"/>
                  <a:cs typeface="Times New Roman" panose="02020603050405020304" pitchFamily="18" charset="0"/>
                </a:rPr>
                <a:t>Agricultural organizations, disaster relief groups, and environmental conservation groups</a:t>
              </a:r>
            </a:p>
          </p:txBody>
        </p:sp>
      </p:grpSp>
      <p:sp>
        <p:nvSpPr>
          <p:cNvPr id="14" name="TextBox 13">
            <a:extLst>
              <a:ext uri="{FF2B5EF4-FFF2-40B4-BE49-F238E27FC236}">
                <a16:creationId xmlns:a16="http://schemas.microsoft.com/office/drawing/2014/main" id="{F73FC34D-E611-3AE6-3BA7-C4B491FCCFA9}"/>
              </a:ext>
            </a:extLst>
          </p:cNvPr>
          <p:cNvSpPr txBox="1"/>
          <p:nvPr/>
        </p:nvSpPr>
        <p:spPr>
          <a:xfrm>
            <a:off x="10305586" y="5631366"/>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Dominic Bellocchio</a:t>
            </a:r>
            <a:endParaRPr lang="en-US"/>
          </a:p>
        </p:txBody>
      </p:sp>
      <p:sp>
        <p:nvSpPr>
          <p:cNvPr id="10" name="Rectangle: Rounded Corners 9">
            <a:extLst>
              <a:ext uri="{FF2B5EF4-FFF2-40B4-BE49-F238E27FC236}">
                <a16:creationId xmlns:a16="http://schemas.microsoft.com/office/drawing/2014/main" id="{9AB5FCB2-D05D-57DC-135E-3BDB1265BE15}"/>
              </a:ext>
            </a:extLst>
          </p:cNvPr>
          <p:cNvSpPr/>
          <p:nvPr/>
        </p:nvSpPr>
        <p:spPr>
          <a:xfrm>
            <a:off x="832205" y="1688427"/>
            <a:ext cx="2137025" cy="515595"/>
          </a:xfrm>
          <a:prstGeom prst="roundRect">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latin typeface="Arial" panose="020B0604020202020204" pitchFamily="34" charset="0"/>
                <a:cs typeface="Arial" panose="020B0604020202020204" pitchFamily="34" charset="0"/>
              </a:rPr>
              <a:t>Primary</a:t>
            </a:r>
          </a:p>
        </p:txBody>
      </p:sp>
      <p:sp>
        <p:nvSpPr>
          <p:cNvPr id="13" name="Rectangle: Rounded Corners 12">
            <a:extLst>
              <a:ext uri="{FF2B5EF4-FFF2-40B4-BE49-F238E27FC236}">
                <a16:creationId xmlns:a16="http://schemas.microsoft.com/office/drawing/2014/main" id="{90457671-C500-2659-1C8E-F9AF586E5766}"/>
              </a:ext>
            </a:extLst>
          </p:cNvPr>
          <p:cNvSpPr/>
          <p:nvPr/>
        </p:nvSpPr>
        <p:spPr>
          <a:xfrm>
            <a:off x="832204" y="3540827"/>
            <a:ext cx="2137025" cy="515595"/>
          </a:xfrm>
          <a:prstGeom prst="roundRect">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latin typeface="Arial" panose="020B0604020202020204" pitchFamily="34" charset="0"/>
                <a:cs typeface="Arial" panose="020B0604020202020204" pitchFamily="34" charset="0"/>
              </a:rPr>
              <a:t>Secondary</a:t>
            </a:r>
          </a:p>
        </p:txBody>
      </p:sp>
    </p:spTree>
    <p:extLst>
      <p:ext uri="{BB962C8B-B14F-4D97-AF65-F5344CB8AC3E}">
        <p14:creationId xmlns:p14="http://schemas.microsoft.com/office/powerpoint/2010/main" val="3790263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55AD10C-4D8A-6EA3-39BD-D49BFA38C81B}"/>
              </a:ext>
            </a:extLst>
          </p:cNvPr>
          <p:cNvSpPr/>
          <p:nvPr/>
        </p:nvSpPr>
        <p:spPr>
          <a:xfrm>
            <a:off x="7172960" y="3675300"/>
            <a:ext cx="2865120" cy="163616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b="1">
              <a:ea typeface="+mn-lt"/>
              <a:cs typeface="+mn-lt"/>
            </a:endParaRPr>
          </a:p>
          <a:p>
            <a:pPr algn="ctr"/>
            <a:endParaRPr lang="en-US">
              <a:cs typeface="Calibri"/>
            </a:endParaRPr>
          </a:p>
          <a:p>
            <a:pPr algn="ctr"/>
            <a:endParaRPr lang="en-US" b="1">
              <a:cs typeface="Arial"/>
            </a:endParaRPr>
          </a:p>
        </p:txBody>
      </p:sp>
      <p:sp>
        <p:nvSpPr>
          <p:cNvPr id="5" name="Rectangle: Rounded Corners 4">
            <a:extLst>
              <a:ext uri="{FF2B5EF4-FFF2-40B4-BE49-F238E27FC236}">
                <a16:creationId xmlns:a16="http://schemas.microsoft.com/office/drawing/2014/main" id="{4199D312-2E62-FEBA-17AF-ED24DB8E3F21}"/>
              </a:ext>
            </a:extLst>
          </p:cNvPr>
          <p:cNvSpPr/>
          <p:nvPr/>
        </p:nvSpPr>
        <p:spPr>
          <a:xfrm>
            <a:off x="7172960" y="1755953"/>
            <a:ext cx="2865120" cy="1636165"/>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b="1">
              <a:ea typeface="+mn-lt"/>
              <a:cs typeface="+mn-lt"/>
            </a:endParaRPr>
          </a:p>
          <a:p>
            <a:pPr algn="ctr"/>
            <a:endParaRPr lang="en-US">
              <a:cs typeface="Calibri"/>
            </a:endParaRPr>
          </a:p>
          <a:p>
            <a:pPr algn="ctr"/>
            <a:endParaRPr lang="en-US" b="1">
              <a:cs typeface="Arial"/>
            </a:endParaRPr>
          </a:p>
        </p:txBody>
      </p:sp>
      <p:sp>
        <p:nvSpPr>
          <p:cNvPr id="13" name="Rounded Rectangle 9">
            <a:extLst>
              <a:ext uri="{FF2B5EF4-FFF2-40B4-BE49-F238E27FC236}">
                <a16:creationId xmlns:a16="http://schemas.microsoft.com/office/drawing/2014/main" id="{2E8F7DD8-BEEC-633F-B2B7-CD20F305B052}"/>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71</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Customer Needs</a:t>
            </a:r>
            <a:endParaRPr lang="en-US" sz="4400">
              <a:solidFill>
                <a:schemeClr val="bg1"/>
              </a:solidFill>
              <a:cs typeface="Calibri" panose="020F0502020204030204"/>
            </a:endParaRPr>
          </a:p>
        </p:txBody>
      </p:sp>
      <p:pic>
        <p:nvPicPr>
          <p:cNvPr id="8" name="Graphic 11" descr="Customer review outline">
            <a:extLst>
              <a:ext uri="{FF2B5EF4-FFF2-40B4-BE49-F238E27FC236}">
                <a16:creationId xmlns:a16="http://schemas.microsoft.com/office/drawing/2014/main" id="{E0BA73E2-E9FA-A0CC-15B0-BD88249415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4131" y="274680"/>
            <a:ext cx="914400" cy="914400"/>
          </a:xfrm>
          <a:prstGeom prst="rect">
            <a:avLst/>
          </a:prstGeom>
        </p:spPr>
      </p:pic>
      <p:sp>
        <p:nvSpPr>
          <p:cNvPr id="17" name="Rectangle: Rounded Corners 16">
            <a:extLst>
              <a:ext uri="{FF2B5EF4-FFF2-40B4-BE49-F238E27FC236}">
                <a16:creationId xmlns:a16="http://schemas.microsoft.com/office/drawing/2014/main" id="{4592FDAE-EBE3-B6AA-500C-6D1616478F85}"/>
              </a:ext>
            </a:extLst>
          </p:cNvPr>
          <p:cNvSpPr/>
          <p:nvPr/>
        </p:nvSpPr>
        <p:spPr>
          <a:xfrm>
            <a:off x="2153920" y="1755953"/>
            <a:ext cx="2865120" cy="1636165"/>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b="1">
              <a:ea typeface="+mn-lt"/>
              <a:cs typeface="+mn-lt"/>
            </a:endParaRPr>
          </a:p>
          <a:p>
            <a:pPr algn="ctr"/>
            <a:endParaRPr lang="en-US">
              <a:cs typeface="Calibri"/>
            </a:endParaRPr>
          </a:p>
          <a:p>
            <a:pPr algn="ctr"/>
            <a:endParaRPr lang="en-US" b="1">
              <a:cs typeface="Arial"/>
            </a:endParaRPr>
          </a:p>
        </p:txBody>
      </p:sp>
      <p:pic>
        <p:nvPicPr>
          <p:cNvPr id="15" name="Graphic 14" descr="Test tubes with solid fill">
            <a:extLst>
              <a:ext uri="{FF2B5EF4-FFF2-40B4-BE49-F238E27FC236}">
                <a16:creationId xmlns:a16="http://schemas.microsoft.com/office/drawing/2014/main" id="{06CAAF05-07C6-46C5-9BDC-546C566422A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55623" y="1943447"/>
            <a:ext cx="1315598" cy="1315598"/>
          </a:xfrm>
          <a:prstGeom prst="rect">
            <a:avLst/>
          </a:prstGeom>
        </p:spPr>
      </p:pic>
      <p:sp>
        <p:nvSpPr>
          <p:cNvPr id="4" name="TextBox 3">
            <a:extLst>
              <a:ext uri="{FF2B5EF4-FFF2-40B4-BE49-F238E27FC236}">
                <a16:creationId xmlns:a16="http://schemas.microsoft.com/office/drawing/2014/main" id="{3154D638-506E-847F-6175-C763341F6DE6}"/>
              </a:ext>
            </a:extLst>
          </p:cNvPr>
          <p:cNvSpPr txBox="1"/>
          <p:nvPr/>
        </p:nvSpPr>
        <p:spPr>
          <a:xfrm>
            <a:off x="10649415" y="5631366"/>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Speaker</a:t>
            </a:r>
            <a:endParaRPr lang="en-US"/>
          </a:p>
        </p:txBody>
      </p:sp>
      <p:pic>
        <p:nvPicPr>
          <p:cNvPr id="18" name="Graphic 17" descr="Quadcopter with solid fill">
            <a:extLst>
              <a:ext uri="{FF2B5EF4-FFF2-40B4-BE49-F238E27FC236}">
                <a16:creationId xmlns:a16="http://schemas.microsoft.com/office/drawing/2014/main" id="{19B45A8C-6C71-6610-887E-5C4A3173AC1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46303" y="3911412"/>
            <a:ext cx="1151248" cy="1151248"/>
          </a:xfrm>
          <a:prstGeom prst="rect">
            <a:avLst/>
          </a:prstGeom>
        </p:spPr>
      </p:pic>
      <p:pic>
        <p:nvPicPr>
          <p:cNvPr id="21" name="Graphic 20" descr="Alterations &amp; Tailoring with solid fill">
            <a:extLst>
              <a:ext uri="{FF2B5EF4-FFF2-40B4-BE49-F238E27FC236}">
                <a16:creationId xmlns:a16="http://schemas.microsoft.com/office/drawing/2014/main" id="{9BCDFA71-0D91-9ACB-F969-09DFEA838DD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12496" y="1989250"/>
            <a:ext cx="1195743" cy="1195743"/>
          </a:xfrm>
          <a:prstGeom prst="rect">
            <a:avLst/>
          </a:prstGeom>
        </p:spPr>
      </p:pic>
      <p:sp>
        <p:nvSpPr>
          <p:cNvPr id="22" name="Rectangle: Rounded Corners 21">
            <a:extLst>
              <a:ext uri="{FF2B5EF4-FFF2-40B4-BE49-F238E27FC236}">
                <a16:creationId xmlns:a16="http://schemas.microsoft.com/office/drawing/2014/main" id="{68FC34BB-0B84-566B-3468-55BC4821EF81}"/>
              </a:ext>
            </a:extLst>
          </p:cNvPr>
          <p:cNvSpPr/>
          <p:nvPr/>
        </p:nvSpPr>
        <p:spPr>
          <a:xfrm>
            <a:off x="2153920" y="3675300"/>
            <a:ext cx="2865120" cy="1636165"/>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b="1">
              <a:ea typeface="+mn-lt"/>
              <a:cs typeface="+mn-lt"/>
            </a:endParaRPr>
          </a:p>
          <a:p>
            <a:pPr algn="ctr"/>
            <a:endParaRPr lang="en-US">
              <a:cs typeface="Calibri"/>
            </a:endParaRPr>
          </a:p>
          <a:p>
            <a:pPr algn="ctr"/>
            <a:endParaRPr lang="en-US" b="1">
              <a:cs typeface="Arial"/>
            </a:endParaRPr>
          </a:p>
        </p:txBody>
      </p:sp>
      <p:pic>
        <p:nvPicPr>
          <p:cNvPr id="24" name="Graphic 23" descr="Alterations &amp; Tailoring with solid fill">
            <a:extLst>
              <a:ext uri="{FF2B5EF4-FFF2-40B4-BE49-F238E27FC236}">
                <a16:creationId xmlns:a16="http://schemas.microsoft.com/office/drawing/2014/main" id="{2B7276F1-69B7-C613-3ED1-8FDACDECF06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209264" y="3908597"/>
            <a:ext cx="1195743" cy="1195743"/>
          </a:xfrm>
          <a:prstGeom prst="rect">
            <a:avLst/>
          </a:prstGeom>
        </p:spPr>
      </p:pic>
    </p:spTree>
    <p:extLst>
      <p:ext uri="{BB962C8B-B14F-4D97-AF65-F5344CB8AC3E}">
        <p14:creationId xmlns:p14="http://schemas.microsoft.com/office/powerpoint/2010/main" val="39582093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5">
            <a:extLst>
              <a:ext uri="{FF2B5EF4-FFF2-40B4-BE49-F238E27FC236}">
                <a16:creationId xmlns:a16="http://schemas.microsoft.com/office/drawing/2014/main" id="{2E6005FC-1C56-2C25-7640-D92D49EEFFC4}"/>
              </a:ext>
            </a:extLst>
          </p:cNvPr>
          <p:cNvSpPr/>
          <p:nvPr/>
        </p:nvSpPr>
        <p:spPr>
          <a:xfrm>
            <a:off x="602115" y="1206196"/>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9" name="Rounded Rectangle 9">
            <a:extLst>
              <a:ext uri="{FF2B5EF4-FFF2-40B4-BE49-F238E27FC236}">
                <a16:creationId xmlns:a16="http://schemas.microsoft.com/office/drawing/2014/main" id="{BEFA6F2E-635D-3CA2-FF78-B8A7CCDE0B1D}"/>
              </a:ext>
            </a:extLst>
          </p:cNvPr>
          <p:cNvSpPr/>
          <p:nvPr/>
        </p:nvSpPr>
        <p:spPr>
          <a:xfrm>
            <a:off x="-343791" y="-110016"/>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72</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Targets and Metrics</a:t>
            </a:r>
            <a:endParaRPr lang="en-US" sz="4400">
              <a:solidFill>
                <a:schemeClr val="bg1"/>
              </a:solidFill>
              <a:cs typeface="Calibri" panose="020F0502020204030204"/>
            </a:endParaRPr>
          </a:p>
        </p:txBody>
      </p:sp>
      <p:pic>
        <p:nvPicPr>
          <p:cNvPr id="6" name="Graphic 11" descr="Target with solid fill">
            <a:extLst>
              <a:ext uri="{FF2B5EF4-FFF2-40B4-BE49-F238E27FC236}">
                <a16:creationId xmlns:a16="http://schemas.microsoft.com/office/drawing/2014/main" id="{3A82E882-D95A-C5FC-6987-B3245A8130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4800" y="268705"/>
            <a:ext cx="914400" cy="914400"/>
          </a:xfrm>
          <a:prstGeom prst="rect">
            <a:avLst/>
          </a:prstGeom>
        </p:spPr>
      </p:pic>
      <p:sp>
        <p:nvSpPr>
          <p:cNvPr id="17" name="Rounded Rectangle 4">
            <a:extLst>
              <a:ext uri="{FF2B5EF4-FFF2-40B4-BE49-F238E27FC236}">
                <a16:creationId xmlns:a16="http://schemas.microsoft.com/office/drawing/2014/main" id="{8C7D0110-CC52-4CFE-8A67-CE03E617D025}"/>
              </a:ext>
            </a:extLst>
          </p:cNvPr>
          <p:cNvSpPr/>
          <p:nvPr/>
        </p:nvSpPr>
        <p:spPr>
          <a:xfrm>
            <a:off x="2054678" y="2035496"/>
            <a:ext cx="2171626" cy="1136400"/>
          </a:xfrm>
          <a:prstGeom prst="roundRect">
            <a:avLst/>
          </a:prstGeom>
          <a:solidFill>
            <a:schemeClr val="tx1">
              <a:lumMod val="65000"/>
              <a:lumOff val="3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rPr>
              <a:t>Carries Weight</a:t>
            </a:r>
          </a:p>
        </p:txBody>
      </p:sp>
      <p:sp>
        <p:nvSpPr>
          <p:cNvPr id="22" name="TextBox 21">
            <a:extLst>
              <a:ext uri="{FF2B5EF4-FFF2-40B4-BE49-F238E27FC236}">
                <a16:creationId xmlns:a16="http://schemas.microsoft.com/office/drawing/2014/main" id="{B3018AF1-4E5A-E116-18CF-C3E2DFDC23A8}"/>
              </a:ext>
            </a:extLst>
          </p:cNvPr>
          <p:cNvSpPr txBox="1"/>
          <p:nvPr/>
        </p:nvSpPr>
        <p:spPr>
          <a:xfrm>
            <a:off x="10649415" y="5631366"/>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Dylan Ma</a:t>
            </a:r>
            <a:endParaRPr lang="en-US"/>
          </a:p>
        </p:txBody>
      </p:sp>
      <p:sp>
        <p:nvSpPr>
          <p:cNvPr id="30" name="Rounded Rectangle 4">
            <a:extLst>
              <a:ext uri="{FF2B5EF4-FFF2-40B4-BE49-F238E27FC236}">
                <a16:creationId xmlns:a16="http://schemas.microsoft.com/office/drawing/2014/main" id="{7FC95AF5-2785-4B20-9B34-9B0A2028390E}"/>
              </a:ext>
            </a:extLst>
          </p:cNvPr>
          <p:cNvSpPr/>
          <p:nvPr/>
        </p:nvSpPr>
        <p:spPr>
          <a:xfrm>
            <a:off x="7446936" y="2044823"/>
            <a:ext cx="1893097" cy="1136400"/>
          </a:xfrm>
          <a:prstGeom prst="round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lang="en-US" sz="2000">
                <a:solidFill>
                  <a:srgbClr val="000000"/>
                </a:solidFill>
                <a:latin typeface="Times New Roman" panose="02020603050405020304" pitchFamily="18" charset="0"/>
                <a:cs typeface="Times New Roman" panose="02020603050405020304" pitchFamily="18" charset="0"/>
                <a:sym typeface="Arial"/>
              </a:rPr>
              <a:t>Mass </a:t>
            </a:r>
            <a:endParaRPr kumimoji="0" lang="en-US" sz="2000" b="0" i="0" u="none" strike="noStrike" cap="none" spc="0" normalizeH="0" baseline="0">
              <a:ln>
                <a:noFill/>
              </a:ln>
              <a:solidFill>
                <a:srgbClr val="000000"/>
              </a:solidFill>
              <a:effectLst/>
              <a:uFillTx/>
              <a:latin typeface="Times New Roman" panose="02020603050405020304" pitchFamily="18" charset="0"/>
              <a:cs typeface="Times New Roman" panose="02020603050405020304" pitchFamily="18" charset="0"/>
              <a:sym typeface="Arial"/>
            </a:endParaRPr>
          </a:p>
        </p:txBody>
      </p:sp>
      <p:sp>
        <p:nvSpPr>
          <p:cNvPr id="2" name="Rounded Rectangle 4">
            <a:extLst>
              <a:ext uri="{FF2B5EF4-FFF2-40B4-BE49-F238E27FC236}">
                <a16:creationId xmlns:a16="http://schemas.microsoft.com/office/drawing/2014/main" id="{D5D6AA6E-7178-E6A3-9336-CB47551FAE4D}"/>
              </a:ext>
            </a:extLst>
          </p:cNvPr>
          <p:cNvSpPr/>
          <p:nvPr/>
        </p:nvSpPr>
        <p:spPr>
          <a:xfrm>
            <a:off x="9696788" y="2055444"/>
            <a:ext cx="1893097" cy="1136400"/>
          </a:xfrm>
          <a:prstGeom prst="round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lang="en-US" sz="2000">
                <a:solidFill>
                  <a:srgbClr val="000000"/>
                </a:solidFill>
                <a:latin typeface="Times New Roman" panose="02020603050405020304" pitchFamily="18" charset="0"/>
                <a:cs typeface="Times New Roman" panose="02020603050405020304" pitchFamily="18" charset="0"/>
                <a:sym typeface="Arial"/>
              </a:rPr>
              <a:t>3 kg </a:t>
            </a:r>
            <a:endParaRPr kumimoji="0" lang="en-US" sz="2000" b="0" i="0" u="none" strike="noStrike" cap="none" spc="0" normalizeH="0" baseline="0">
              <a:ln>
                <a:noFill/>
              </a:ln>
              <a:solidFill>
                <a:srgbClr val="000000"/>
              </a:solidFill>
              <a:effectLst/>
              <a:uFillTx/>
              <a:latin typeface="Times New Roman" panose="02020603050405020304" pitchFamily="18" charset="0"/>
              <a:cs typeface="Times New Roman" panose="02020603050405020304" pitchFamily="18" charset="0"/>
              <a:sym typeface="Arial"/>
            </a:endParaRPr>
          </a:p>
        </p:txBody>
      </p:sp>
      <p:sp>
        <p:nvSpPr>
          <p:cNvPr id="5" name="Rounded Rectangle 4">
            <a:extLst>
              <a:ext uri="{FF2B5EF4-FFF2-40B4-BE49-F238E27FC236}">
                <a16:creationId xmlns:a16="http://schemas.microsoft.com/office/drawing/2014/main" id="{99857315-DA98-D17C-D589-1B6BD5C253E2}"/>
              </a:ext>
            </a:extLst>
          </p:cNvPr>
          <p:cNvSpPr/>
          <p:nvPr/>
        </p:nvSpPr>
        <p:spPr>
          <a:xfrm>
            <a:off x="1862845" y="1857015"/>
            <a:ext cx="2043302" cy="442672"/>
          </a:xfrm>
          <a:prstGeom prst="roundRect">
            <a:avLst/>
          </a:prstGeom>
          <a:solidFill>
            <a:srgbClr val="EE2737"/>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a:ln>
                  <a:noFill/>
                </a:ln>
                <a:solidFill>
                  <a:schemeClr val="bg1"/>
                </a:solidFill>
                <a:effectLst/>
                <a:uFillTx/>
                <a:latin typeface="Arial" panose="020B0604020202020204" pitchFamily="34" charset="0"/>
                <a:cs typeface="Arial" panose="020B0604020202020204" pitchFamily="34" charset="0"/>
                <a:sym typeface="Arial"/>
              </a:rPr>
              <a:t>Function</a:t>
            </a:r>
          </a:p>
        </p:txBody>
      </p:sp>
      <p:sp>
        <p:nvSpPr>
          <p:cNvPr id="7" name="Rounded Rectangle 4">
            <a:extLst>
              <a:ext uri="{FF2B5EF4-FFF2-40B4-BE49-F238E27FC236}">
                <a16:creationId xmlns:a16="http://schemas.microsoft.com/office/drawing/2014/main" id="{89C9C7CA-4888-5DA7-FC7D-7A6835EBDD3B}"/>
              </a:ext>
            </a:extLst>
          </p:cNvPr>
          <p:cNvSpPr/>
          <p:nvPr/>
        </p:nvSpPr>
        <p:spPr>
          <a:xfrm>
            <a:off x="2054678" y="3714070"/>
            <a:ext cx="2171626" cy="1204784"/>
          </a:xfrm>
          <a:prstGeom prst="roundRect">
            <a:avLst/>
          </a:prstGeom>
          <a:solidFill>
            <a:schemeClr val="tx1">
              <a:lumMod val="65000"/>
              <a:lumOff val="3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rPr>
              <a:t>Maintains Center of Mass</a:t>
            </a:r>
          </a:p>
        </p:txBody>
      </p:sp>
      <p:pic>
        <p:nvPicPr>
          <p:cNvPr id="10" name="Graphic 9" descr="Body builder with solid fill">
            <a:extLst>
              <a:ext uri="{FF2B5EF4-FFF2-40B4-BE49-F238E27FC236}">
                <a16:creationId xmlns:a16="http://schemas.microsoft.com/office/drawing/2014/main" id="{FC8578B3-F546-B593-7DE3-B0349282FAA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3706" y="2166444"/>
            <a:ext cx="914400" cy="914400"/>
          </a:xfrm>
          <a:prstGeom prst="rect">
            <a:avLst/>
          </a:prstGeom>
        </p:spPr>
      </p:pic>
      <p:sp>
        <p:nvSpPr>
          <p:cNvPr id="13" name="Arrow: Right 12">
            <a:extLst>
              <a:ext uri="{FF2B5EF4-FFF2-40B4-BE49-F238E27FC236}">
                <a16:creationId xmlns:a16="http://schemas.microsoft.com/office/drawing/2014/main" id="{6D201C20-272E-74F9-5C6E-63184C05F41B}"/>
              </a:ext>
            </a:extLst>
          </p:cNvPr>
          <p:cNvSpPr/>
          <p:nvPr/>
        </p:nvSpPr>
        <p:spPr>
          <a:xfrm>
            <a:off x="4822165" y="2361380"/>
            <a:ext cx="2171626" cy="48463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4">
            <a:extLst>
              <a:ext uri="{FF2B5EF4-FFF2-40B4-BE49-F238E27FC236}">
                <a16:creationId xmlns:a16="http://schemas.microsoft.com/office/drawing/2014/main" id="{4E9B58B3-9BEF-3544-FC60-F874F9A281D4}"/>
              </a:ext>
            </a:extLst>
          </p:cNvPr>
          <p:cNvSpPr/>
          <p:nvPr/>
        </p:nvSpPr>
        <p:spPr>
          <a:xfrm>
            <a:off x="7064821" y="1857748"/>
            <a:ext cx="2043302" cy="442672"/>
          </a:xfrm>
          <a:prstGeom prst="roundRect">
            <a:avLst/>
          </a:prstGeom>
          <a:solidFill>
            <a:srgbClr val="EE2737"/>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a:ln>
                  <a:noFill/>
                </a:ln>
                <a:solidFill>
                  <a:schemeClr val="bg1"/>
                </a:solidFill>
                <a:effectLst/>
                <a:uFillTx/>
                <a:latin typeface="Arial" panose="020B0604020202020204" pitchFamily="34" charset="0"/>
                <a:cs typeface="Arial" panose="020B0604020202020204" pitchFamily="34" charset="0"/>
                <a:sym typeface="Arial"/>
              </a:rPr>
              <a:t>Target</a:t>
            </a:r>
          </a:p>
        </p:txBody>
      </p:sp>
      <p:sp>
        <p:nvSpPr>
          <p:cNvPr id="15" name="Rounded Rectangle 4">
            <a:extLst>
              <a:ext uri="{FF2B5EF4-FFF2-40B4-BE49-F238E27FC236}">
                <a16:creationId xmlns:a16="http://schemas.microsoft.com/office/drawing/2014/main" id="{03A41AF1-162F-4B43-F354-E5B078753738}"/>
              </a:ext>
            </a:extLst>
          </p:cNvPr>
          <p:cNvSpPr/>
          <p:nvPr/>
        </p:nvSpPr>
        <p:spPr>
          <a:xfrm>
            <a:off x="9337219" y="1857748"/>
            <a:ext cx="2043302" cy="442672"/>
          </a:xfrm>
          <a:prstGeom prst="roundRect">
            <a:avLst/>
          </a:prstGeom>
          <a:solidFill>
            <a:srgbClr val="EE2737"/>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a:ln>
                  <a:noFill/>
                </a:ln>
                <a:solidFill>
                  <a:schemeClr val="bg1"/>
                </a:solidFill>
                <a:effectLst/>
                <a:uFillTx/>
                <a:latin typeface="Arial" panose="020B0604020202020204" pitchFamily="34" charset="0"/>
                <a:cs typeface="Arial" panose="020B0604020202020204" pitchFamily="34" charset="0"/>
                <a:sym typeface="Arial"/>
              </a:rPr>
              <a:t>Metric</a:t>
            </a:r>
          </a:p>
        </p:txBody>
      </p:sp>
      <p:sp>
        <p:nvSpPr>
          <p:cNvPr id="18" name="Rounded Rectangle 4">
            <a:extLst>
              <a:ext uri="{FF2B5EF4-FFF2-40B4-BE49-F238E27FC236}">
                <a16:creationId xmlns:a16="http://schemas.microsoft.com/office/drawing/2014/main" id="{C7DC0D3E-2572-6685-8718-4927D19BD063}"/>
              </a:ext>
            </a:extLst>
          </p:cNvPr>
          <p:cNvSpPr/>
          <p:nvPr/>
        </p:nvSpPr>
        <p:spPr>
          <a:xfrm>
            <a:off x="7444122" y="3575582"/>
            <a:ext cx="1893097" cy="1204784"/>
          </a:xfrm>
          <a:prstGeom prst="round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a:ln>
                  <a:noFill/>
                </a:ln>
                <a:effectLst/>
                <a:uFillTx/>
                <a:latin typeface="Times New Roman" panose="02020603050405020304" pitchFamily="18" charset="0"/>
                <a:cs typeface="Times New Roman" panose="02020603050405020304" pitchFamily="18" charset="0"/>
                <a:sym typeface="Arial"/>
              </a:rPr>
              <a:t>Weight Distribution</a:t>
            </a:r>
          </a:p>
        </p:txBody>
      </p:sp>
      <p:sp>
        <p:nvSpPr>
          <p:cNvPr id="19" name="Rounded Rectangle 4">
            <a:extLst>
              <a:ext uri="{FF2B5EF4-FFF2-40B4-BE49-F238E27FC236}">
                <a16:creationId xmlns:a16="http://schemas.microsoft.com/office/drawing/2014/main" id="{6544DC21-027C-A5EF-5628-A40A64AFC631}"/>
              </a:ext>
            </a:extLst>
          </p:cNvPr>
          <p:cNvSpPr/>
          <p:nvPr/>
        </p:nvSpPr>
        <p:spPr>
          <a:xfrm>
            <a:off x="9696788" y="3594670"/>
            <a:ext cx="1893097" cy="1204784"/>
          </a:xfrm>
          <a:prstGeom prst="round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a:ln>
                  <a:noFill/>
                </a:ln>
                <a:solidFill>
                  <a:srgbClr val="000000"/>
                </a:solidFill>
                <a:effectLst/>
                <a:uFillTx/>
                <a:latin typeface="Times New Roman" panose="02020603050405020304" pitchFamily="18" charset="0"/>
                <a:cs typeface="Times New Roman" panose="02020603050405020304" pitchFamily="18" charset="0"/>
                <a:sym typeface="Arial"/>
              </a:rPr>
              <a:t>Max 100 g Offset</a:t>
            </a:r>
          </a:p>
        </p:txBody>
      </p:sp>
      <p:sp>
        <p:nvSpPr>
          <p:cNvPr id="20" name="Arrow: Right 19">
            <a:extLst>
              <a:ext uri="{FF2B5EF4-FFF2-40B4-BE49-F238E27FC236}">
                <a16:creationId xmlns:a16="http://schemas.microsoft.com/office/drawing/2014/main" id="{2802C819-FE32-7677-92EE-7BE1CB22B30D}"/>
              </a:ext>
            </a:extLst>
          </p:cNvPr>
          <p:cNvSpPr/>
          <p:nvPr/>
        </p:nvSpPr>
        <p:spPr>
          <a:xfrm>
            <a:off x="4822165" y="3935658"/>
            <a:ext cx="2171626" cy="48463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descr="Scales of justice with solid fill">
            <a:extLst>
              <a:ext uri="{FF2B5EF4-FFF2-40B4-BE49-F238E27FC236}">
                <a16:creationId xmlns:a16="http://schemas.microsoft.com/office/drawing/2014/main" id="{716A1B4E-D25C-6B16-D93F-1A2E6A99FDF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13706" y="3768210"/>
            <a:ext cx="914400" cy="914400"/>
          </a:xfrm>
          <a:prstGeom prst="rect">
            <a:avLst/>
          </a:prstGeom>
        </p:spPr>
      </p:pic>
    </p:spTree>
    <p:extLst>
      <p:ext uri="{BB962C8B-B14F-4D97-AF65-F5344CB8AC3E}">
        <p14:creationId xmlns:p14="http://schemas.microsoft.com/office/powerpoint/2010/main" val="15710967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5">
            <a:extLst>
              <a:ext uri="{FF2B5EF4-FFF2-40B4-BE49-F238E27FC236}">
                <a16:creationId xmlns:a16="http://schemas.microsoft.com/office/drawing/2014/main" id="{2E6005FC-1C56-2C25-7640-D92D49EEFFC4}"/>
              </a:ext>
            </a:extLst>
          </p:cNvPr>
          <p:cNvSpPr/>
          <p:nvPr/>
        </p:nvSpPr>
        <p:spPr>
          <a:xfrm>
            <a:off x="602115" y="1206196"/>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9" name="Rounded Rectangle 9">
            <a:extLst>
              <a:ext uri="{FF2B5EF4-FFF2-40B4-BE49-F238E27FC236}">
                <a16:creationId xmlns:a16="http://schemas.microsoft.com/office/drawing/2014/main" id="{BEFA6F2E-635D-3CA2-FF78-B8A7CCDE0B1D}"/>
              </a:ext>
            </a:extLst>
          </p:cNvPr>
          <p:cNvSpPr/>
          <p:nvPr/>
        </p:nvSpPr>
        <p:spPr>
          <a:xfrm>
            <a:off x="-343791" y="-110016"/>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73</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Targets and Metrics</a:t>
            </a:r>
            <a:endParaRPr lang="en-US" sz="4400">
              <a:solidFill>
                <a:schemeClr val="bg1"/>
              </a:solidFill>
              <a:cs typeface="Calibri" panose="020F0502020204030204"/>
            </a:endParaRPr>
          </a:p>
        </p:txBody>
      </p:sp>
      <p:pic>
        <p:nvPicPr>
          <p:cNvPr id="6" name="Graphic 11" descr="Target with solid fill">
            <a:extLst>
              <a:ext uri="{FF2B5EF4-FFF2-40B4-BE49-F238E27FC236}">
                <a16:creationId xmlns:a16="http://schemas.microsoft.com/office/drawing/2014/main" id="{3A82E882-D95A-C5FC-6987-B3245A8130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4800" y="268705"/>
            <a:ext cx="914400" cy="914400"/>
          </a:xfrm>
          <a:prstGeom prst="rect">
            <a:avLst/>
          </a:prstGeom>
        </p:spPr>
      </p:pic>
      <p:sp>
        <p:nvSpPr>
          <p:cNvPr id="17" name="Rounded Rectangle 4">
            <a:extLst>
              <a:ext uri="{FF2B5EF4-FFF2-40B4-BE49-F238E27FC236}">
                <a16:creationId xmlns:a16="http://schemas.microsoft.com/office/drawing/2014/main" id="{8C7D0110-CC52-4CFE-8A67-CE03E617D025}"/>
              </a:ext>
            </a:extLst>
          </p:cNvPr>
          <p:cNvSpPr/>
          <p:nvPr/>
        </p:nvSpPr>
        <p:spPr>
          <a:xfrm>
            <a:off x="2054678" y="2035496"/>
            <a:ext cx="2171626" cy="1136400"/>
          </a:xfrm>
          <a:prstGeom prst="roundRect">
            <a:avLst/>
          </a:prstGeom>
          <a:solidFill>
            <a:schemeClr val="tx1">
              <a:lumMod val="65000"/>
              <a:lumOff val="3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rPr>
              <a:t>Attaches to Various Drones</a:t>
            </a:r>
          </a:p>
        </p:txBody>
      </p:sp>
      <p:sp>
        <p:nvSpPr>
          <p:cNvPr id="22" name="TextBox 21">
            <a:extLst>
              <a:ext uri="{FF2B5EF4-FFF2-40B4-BE49-F238E27FC236}">
                <a16:creationId xmlns:a16="http://schemas.microsoft.com/office/drawing/2014/main" id="{B3018AF1-4E5A-E116-18CF-C3E2DFDC23A8}"/>
              </a:ext>
            </a:extLst>
          </p:cNvPr>
          <p:cNvSpPr txBox="1"/>
          <p:nvPr/>
        </p:nvSpPr>
        <p:spPr>
          <a:xfrm>
            <a:off x="10649415" y="5631366"/>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Dylan Ma</a:t>
            </a:r>
            <a:endParaRPr lang="en-US"/>
          </a:p>
        </p:txBody>
      </p:sp>
      <p:sp>
        <p:nvSpPr>
          <p:cNvPr id="30" name="Rounded Rectangle 4">
            <a:extLst>
              <a:ext uri="{FF2B5EF4-FFF2-40B4-BE49-F238E27FC236}">
                <a16:creationId xmlns:a16="http://schemas.microsoft.com/office/drawing/2014/main" id="{7FC95AF5-2785-4B20-9B34-9B0A2028390E}"/>
              </a:ext>
            </a:extLst>
          </p:cNvPr>
          <p:cNvSpPr/>
          <p:nvPr/>
        </p:nvSpPr>
        <p:spPr>
          <a:xfrm>
            <a:off x="7446936" y="2044823"/>
            <a:ext cx="1893097" cy="1136400"/>
          </a:xfrm>
          <a:prstGeom prst="round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lang="en-US" sz="2000">
                <a:solidFill>
                  <a:srgbClr val="000000"/>
                </a:solidFill>
                <a:latin typeface="Times New Roman" panose="02020603050405020304" pitchFamily="18" charset="0"/>
                <a:cs typeface="Times New Roman" panose="02020603050405020304" pitchFamily="18" charset="0"/>
                <a:sym typeface="Arial"/>
              </a:rPr>
              <a:t>Mounting Configurations </a:t>
            </a:r>
            <a:endParaRPr kumimoji="0" lang="en-US" sz="2000" b="0" i="0" u="none" strike="noStrike" cap="none" spc="0" normalizeH="0" baseline="0">
              <a:ln>
                <a:noFill/>
              </a:ln>
              <a:solidFill>
                <a:srgbClr val="000000"/>
              </a:solidFill>
              <a:effectLst/>
              <a:uFillTx/>
              <a:latin typeface="Times New Roman" panose="02020603050405020304" pitchFamily="18" charset="0"/>
              <a:cs typeface="Times New Roman" panose="02020603050405020304" pitchFamily="18" charset="0"/>
              <a:sym typeface="Arial"/>
            </a:endParaRPr>
          </a:p>
        </p:txBody>
      </p:sp>
      <p:sp>
        <p:nvSpPr>
          <p:cNvPr id="2" name="Rounded Rectangle 4">
            <a:extLst>
              <a:ext uri="{FF2B5EF4-FFF2-40B4-BE49-F238E27FC236}">
                <a16:creationId xmlns:a16="http://schemas.microsoft.com/office/drawing/2014/main" id="{D5D6AA6E-7178-E6A3-9336-CB47551FAE4D}"/>
              </a:ext>
            </a:extLst>
          </p:cNvPr>
          <p:cNvSpPr/>
          <p:nvPr/>
        </p:nvSpPr>
        <p:spPr>
          <a:xfrm>
            <a:off x="9696788" y="2055444"/>
            <a:ext cx="1893097" cy="1136400"/>
          </a:xfrm>
          <a:prstGeom prst="round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lang="en-US" sz="2000">
                <a:solidFill>
                  <a:srgbClr val="000000"/>
                </a:solidFill>
                <a:latin typeface="Times New Roman" panose="02020603050405020304" pitchFamily="18" charset="0"/>
                <a:cs typeface="Times New Roman" panose="02020603050405020304" pitchFamily="18" charset="0"/>
                <a:sym typeface="Arial"/>
              </a:rPr>
              <a:t>3 Attachments </a:t>
            </a:r>
            <a:endParaRPr kumimoji="0" lang="en-US" sz="2000" b="0" i="0" u="none" strike="noStrike" cap="none" spc="0" normalizeH="0" baseline="0">
              <a:ln>
                <a:noFill/>
              </a:ln>
              <a:solidFill>
                <a:srgbClr val="000000"/>
              </a:solidFill>
              <a:effectLst/>
              <a:uFillTx/>
              <a:latin typeface="Times New Roman" panose="02020603050405020304" pitchFamily="18" charset="0"/>
              <a:cs typeface="Times New Roman" panose="02020603050405020304" pitchFamily="18" charset="0"/>
              <a:sym typeface="Arial"/>
            </a:endParaRPr>
          </a:p>
        </p:txBody>
      </p:sp>
      <p:sp>
        <p:nvSpPr>
          <p:cNvPr id="5" name="Rounded Rectangle 4">
            <a:extLst>
              <a:ext uri="{FF2B5EF4-FFF2-40B4-BE49-F238E27FC236}">
                <a16:creationId xmlns:a16="http://schemas.microsoft.com/office/drawing/2014/main" id="{99857315-DA98-D17C-D589-1B6BD5C253E2}"/>
              </a:ext>
            </a:extLst>
          </p:cNvPr>
          <p:cNvSpPr/>
          <p:nvPr/>
        </p:nvSpPr>
        <p:spPr>
          <a:xfrm>
            <a:off x="1862845" y="1857748"/>
            <a:ext cx="2043302" cy="442672"/>
          </a:xfrm>
          <a:prstGeom prst="roundRect">
            <a:avLst/>
          </a:prstGeom>
          <a:solidFill>
            <a:srgbClr val="EE2737"/>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a:ln>
                  <a:noFill/>
                </a:ln>
                <a:solidFill>
                  <a:schemeClr val="bg1"/>
                </a:solidFill>
                <a:effectLst/>
                <a:uFillTx/>
                <a:latin typeface="Arial" panose="020B0604020202020204" pitchFamily="34" charset="0"/>
                <a:cs typeface="Arial" panose="020B0604020202020204" pitchFamily="34" charset="0"/>
                <a:sym typeface="Arial"/>
              </a:rPr>
              <a:t>Function</a:t>
            </a:r>
          </a:p>
        </p:txBody>
      </p:sp>
      <p:sp>
        <p:nvSpPr>
          <p:cNvPr id="7" name="Rounded Rectangle 4">
            <a:extLst>
              <a:ext uri="{FF2B5EF4-FFF2-40B4-BE49-F238E27FC236}">
                <a16:creationId xmlns:a16="http://schemas.microsoft.com/office/drawing/2014/main" id="{89C9C7CA-4888-5DA7-FC7D-7A6835EBDD3B}"/>
              </a:ext>
            </a:extLst>
          </p:cNvPr>
          <p:cNvSpPr/>
          <p:nvPr/>
        </p:nvSpPr>
        <p:spPr>
          <a:xfrm>
            <a:off x="2054678" y="3714070"/>
            <a:ext cx="2171626" cy="1204784"/>
          </a:xfrm>
          <a:prstGeom prst="roundRect">
            <a:avLst/>
          </a:prstGeom>
          <a:solidFill>
            <a:schemeClr val="tx1">
              <a:lumMod val="65000"/>
              <a:lumOff val="3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rPr>
              <a:t>Aborts Sampling Procedure</a:t>
            </a:r>
          </a:p>
        </p:txBody>
      </p:sp>
      <p:pic>
        <p:nvPicPr>
          <p:cNvPr id="10" name="Graphic 9" descr="Quadcopter with solid fill">
            <a:extLst>
              <a:ext uri="{FF2B5EF4-FFF2-40B4-BE49-F238E27FC236}">
                <a16:creationId xmlns:a16="http://schemas.microsoft.com/office/drawing/2014/main" id="{FC8578B3-F546-B593-7DE3-B0349282FAA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913706" y="2166444"/>
            <a:ext cx="914400" cy="914400"/>
          </a:xfrm>
          <a:prstGeom prst="rect">
            <a:avLst/>
          </a:prstGeom>
        </p:spPr>
      </p:pic>
      <p:sp>
        <p:nvSpPr>
          <p:cNvPr id="13" name="Arrow: Right 12">
            <a:extLst>
              <a:ext uri="{FF2B5EF4-FFF2-40B4-BE49-F238E27FC236}">
                <a16:creationId xmlns:a16="http://schemas.microsoft.com/office/drawing/2014/main" id="{6D201C20-272E-74F9-5C6E-63184C05F41B}"/>
              </a:ext>
            </a:extLst>
          </p:cNvPr>
          <p:cNvSpPr/>
          <p:nvPr/>
        </p:nvSpPr>
        <p:spPr>
          <a:xfrm>
            <a:off x="4822165" y="2361380"/>
            <a:ext cx="2171626" cy="48463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4">
            <a:extLst>
              <a:ext uri="{FF2B5EF4-FFF2-40B4-BE49-F238E27FC236}">
                <a16:creationId xmlns:a16="http://schemas.microsoft.com/office/drawing/2014/main" id="{4E9B58B3-9BEF-3544-FC60-F874F9A281D4}"/>
              </a:ext>
            </a:extLst>
          </p:cNvPr>
          <p:cNvSpPr/>
          <p:nvPr/>
        </p:nvSpPr>
        <p:spPr>
          <a:xfrm>
            <a:off x="7064821" y="1857748"/>
            <a:ext cx="2043302" cy="442672"/>
          </a:xfrm>
          <a:prstGeom prst="roundRect">
            <a:avLst/>
          </a:prstGeom>
          <a:solidFill>
            <a:srgbClr val="EE2737"/>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a:ln>
                  <a:noFill/>
                </a:ln>
                <a:solidFill>
                  <a:schemeClr val="bg1"/>
                </a:solidFill>
                <a:effectLst/>
                <a:uFillTx/>
                <a:latin typeface="Arial" panose="020B0604020202020204" pitchFamily="34" charset="0"/>
                <a:cs typeface="Arial" panose="020B0604020202020204" pitchFamily="34" charset="0"/>
                <a:sym typeface="Arial"/>
              </a:rPr>
              <a:t>Target</a:t>
            </a:r>
          </a:p>
        </p:txBody>
      </p:sp>
      <p:sp>
        <p:nvSpPr>
          <p:cNvPr id="15" name="Rounded Rectangle 4">
            <a:extLst>
              <a:ext uri="{FF2B5EF4-FFF2-40B4-BE49-F238E27FC236}">
                <a16:creationId xmlns:a16="http://schemas.microsoft.com/office/drawing/2014/main" id="{03A41AF1-162F-4B43-F354-E5B078753738}"/>
              </a:ext>
            </a:extLst>
          </p:cNvPr>
          <p:cNvSpPr/>
          <p:nvPr/>
        </p:nvSpPr>
        <p:spPr>
          <a:xfrm>
            <a:off x="9337219" y="1857748"/>
            <a:ext cx="2043302" cy="442672"/>
          </a:xfrm>
          <a:prstGeom prst="roundRect">
            <a:avLst/>
          </a:prstGeom>
          <a:solidFill>
            <a:srgbClr val="EE2737"/>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a:ln>
                  <a:noFill/>
                </a:ln>
                <a:solidFill>
                  <a:schemeClr val="bg1"/>
                </a:solidFill>
                <a:effectLst/>
                <a:uFillTx/>
                <a:latin typeface="Arial" panose="020B0604020202020204" pitchFamily="34" charset="0"/>
                <a:cs typeface="Arial" panose="020B0604020202020204" pitchFamily="34" charset="0"/>
                <a:sym typeface="Arial"/>
              </a:rPr>
              <a:t>Metric</a:t>
            </a:r>
          </a:p>
        </p:txBody>
      </p:sp>
      <p:sp>
        <p:nvSpPr>
          <p:cNvPr id="18" name="Rounded Rectangle 4">
            <a:extLst>
              <a:ext uri="{FF2B5EF4-FFF2-40B4-BE49-F238E27FC236}">
                <a16:creationId xmlns:a16="http://schemas.microsoft.com/office/drawing/2014/main" id="{C7DC0D3E-2572-6685-8718-4927D19BD063}"/>
              </a:ext>
            </a:extLst>
          </p:cNvPr>
          <p:cNvSpPr/>
          <p:nvPr/>
        </p:nvSpPr>
        <p:spPr>
          <a:xfrm>
            <a:off x="7444122" y="3575582"/>
            <a:ext cx="1893097" cy="1204784"/>
          </a:xfrm>
          <a:prstGeom prst="round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a:ln>
                  <a:noFill/>
                </a:ln>
                <a:effectLst/>
                <a:uFillTx/>
                <a:latin typeface="Times New Roman" panose="02020603050405020304" pitchFamily="18" charset="0"/>
                <a:cs typeface="Times New Roman" panose="02020603050405020304" pitchFamily="18" charset="0"/>
                <a:sym typeface="Arial"/>
              </a:rPr>
              <a:t>Force</a:t>
            </a:r>
          </a:p>
        </p:txBody>
      </p:sp>
      <p:sp>
        <p:nvSpPr>
          <p:cNvPr id="19" name="Rounded Rectangle 4">
            <a:extLst>
              <a:ext uri="{FF2B5EF4-FFF2-40B4-BE49-F238E27FC236}">
                <a16:creationId xmlns:a16="http://schemas.microsoft.com/office/drawing/2014/main" id="{6544DC21-027C-A5EF-5628-A40A64AFC631}"/>
              </a:ext>
            </a:extLst>
          </p:cNvPr>
          <p:cNvSpPr/>
          <p:nvPr/>
        </p:nvSpPr>
        <p:spPr>
          <a:xfrm>
            <a:off x="9696788" y="3594670"/>
            <a:ext cx="1893097" cy="1204784"/>
          </a:xfrm>
          <a:prstGeom prst="round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a:ln>
                  <a:noFill/>
                </a:ln>
                <a:solidFill>
                  <a:srgbClr val="000000"/>
                </a:solidFill>
                <a:effectLst/>
                <a:uFillTx/>
                <a:latin typeface="Times New Roman" panose="02020603050405020304" pitchFamily="18" charset="0"/>
                <a:cs typeface="Times New Roman" panose="02020603050405020304" pitchFamily="18" charset="0"/>
                <a:sym typeface="Arial"/>
              </a:rPr>
              <a:t>5N tension b/t payloa</a:t>
            </a:r>
            <a:r>
              <a:rPr lang="en-US" sz="2000">
                <a:solidFill>
                  <a:srgbClr val="000000"/>
                </a:solidFill>
                <a:latin typeface="Times New Roman" panose="02020603050405020304" pitchFamily="18" charset="0"/>
                <a:cs typeface="Times New Roman" panose="02020603050405020304" pitchFamily="18" charset="0"/>
                <a:sym typeface="Arial"/>
              </a:rPr>
              <a:t>d and sample</a:t>
            </a:r>
            <a:endParaRPr kumimoji="0" lang="en-US" sz="2000" b="0" i="0" u="none" strike="noStrike" cap="none" spc="0" normalizeH="0" baseline="0">
              <a:ln>
                <a:noFill/>
              </a:ln>
              <a:solidFill>
                <a:srgbClr val="000000"/>
              </a:solidFill>
              <a:effectLst/>
              <a:uFillTx/>
              <a:latin typeface="Times New Roman" panose="02020603050405020304" pitchFamily="18" charset="0"/>
              <a:cs typeface="Times New Roman" panose="02020603050405020304" pitchFamily="18" charset="0"/>
              <a:sym typeface="Arial"/>
            </a:endParaRPr>
          </a:p>
        </p:txBody>
      </p:sp>
      <p:sp>
        <p:nvSpPr>
          <p:cNvPr id="20" name="Arrow: Right 19">
            <a:extLst>
              <a:ext uri="{FF2B5EF4-FFF2-40B4-BE49-F238E27FC236}">
                <a16:creationId xmlns:a16="http://schemas.microsoft.com/office/drawing/2014/main" id="{2802C819-FE32-7677-92EE-7BE1CB22B30D}"/>
              </a:ext>
            </a:extLst>
          </p:cNvPr>
          <p:cNvSpPr/>
          <p:nvPr/>
        </p:nvSpPr>
        <p:spPr>
          <a:xfrm>
            <a:off x="4822165" y="3935658"/>
            <a:ext cx="2171626" cy="48463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descr="UFO Invasion with solid fill">
            <a:extLst>
              <a:ext uri="{FF2B5EF4-FFF2-40B4-BE49-F238E27FC236}">
                <a16:creationId xmlns:a16="http://schemas.microsoft.com/office/drawing/2014/main" id="{716A1B4E-D25C-6B16-D93F-1A2E6A99FDF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913706" y="3768210"/>
            <a:ext cx="914400" cy="914400"/>
          </a:xfrm>
          <a:prstGeom prst="rect">
            <a:avLst/>
          </a:prstGeom>
        </p:spPr>
      </p:pic>
    </p:spTree>
    <p:extLst>
      <p:ext uri="{BB962C8B-B14F-4D97-AF65-F5344CB8AC3E}">
        <p14:creationId xmlns:p14="http://schemas.microsoft.com/office/powerpoint/2010/main" val="1793175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9F8E1CC-77E5-995A-2725-6EF7137D3EBF}"/>
              </a:ext>
            </a:extLst>
          </p:cNvPr>
          <p:cNvSpPr>
            <a:spLocks noGrp="1"/>
          </p:cNvSpPr>
          <p:nvPr>
            <p:ph type="sldNum" sz="quarter" idx="4"/>
          </p:nvPr>
        </p:nvSpPr>
        <p:spPr/>
        <p:txBody>
          <a:bodyPr/>
          <a:lstStyle/>
          <a:p>
            <a:fld id="{6F1FABC0-072B-4F22-8F9B-95A9D10B0206}" type="slidenum">
              <a:rPr lang="en-US" dirty="0" smtClean="0"/>
              <a:pPr/>
              <a:t>74</a:t>
            </a:fld>
            <a:endParaRPr lang="en-US"/>
          </a:p>
        </p:txBody>
      </p:sp>
      <p:sp>
        <p:nvSpPr>
          <p:cNvPr id="5" name="TextBox 4">
            <a:extLst>
              <a:ext uri="{FF2B5EF4-FFF2-40B4-BE49-F238E27FC236}">
                <a16:creationId xmlns:a16="http://schemas.microsoft.com/office/drawing/2014/main" id="{5740C9CB-5D8A-FF9B-C174-EEF3CDA4D88C}"/>
              </a:ext>
            </a:extLst>
          </p:cNvPr>
          <p:cNvSpPr txBox="1"/>
          <p:nvPr/>
        </p:nvSpPr>
        <p:spPr>
          <a:xfrm>
            <a:off x="10305586" y="5631366"/>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Dominic Bellocchio</a:t>
            </a:r>
            <a:endParaRPr lang="en-US"/>
          </a:p>
        </p:txBody>
      </p:sp>
      <p:grpSp>
        <p:nvGrpSpPr>
          <p:cNvPr id="18" name="Group 17">
            <a:extLst>
              <a:ext uri="{FF2B5EF4-FFF2-40B4-BE49-F238E27FC236}">
                <a16:creationId xmlns:a16="http://schemas.microsoft.com/office/drawing/2014/main" id="{FB950EEB-978B-A44E-A7BC-49C9FAC6F054}"/>
              </a:ext>
            </a:extLst>
          </p:cNvPr>
          <p:cNvGrpSpPr/>
          <p:nvPr/>
        </p:nvGrpSpPr>
        <p:grpSpPr>
          <a:xfrm>
            <a:off x="887537" y="1133547"/>
            <a:ext cx="4082438" cy="4587944"/>
            <a:chOff x="7785641" y="1748494"/>
            <a:chExt cx="3046386" cy="3705629"/>
          </a:xfrm>
        </p:grpSpPr>
        <p:sp>
          <p:nvSpPr>
            <p:cNvPr id="10" name="Rectangle 9">
              <a:extLst>
                <a:ext uri="{FF2B5EF4-FFF2-40B4-BE49-F238E27FC236}">
                  <a16:creationId xmlns:a16="http://schemas.microsoft.com/office/drawing/2014/main" id="{2C2F9FBC-B11A-7F23-20AB-3C05063BA7FD}"/>
                </a:ext>
              </a:extLst>
            </p:cNvPr>
            <p:cNvSpPr/>
            <p:nvPr/>
          </p:nvSpPr>
          <p:spPr>
            <a:xfrm rot="2100000">
              <a:off x="8545223" y="2597795"/>
              <a:ext cx="83062" cy="6843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3B2BC66-E56C-3629-6595-062CE645E938}"/>
                </a:ext>
              </a:extLst>
            </p:cNvPr>
            <p:cNvSpPr/>
            <p:nvPr/>
          </p:nvSpPr>
          <p:spPr>
            <a:xfrm rot="19500000">
              <a:off x="10076405" y="2597891"/>
              <a:ext cx="83062" cy="6843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A09D3A7-39DF-6421-A351-FD9550082E39}"/>
                </a:ext>
              </a:extLst>
            </p:cNvPr>
            <p:cNvSpPr/>
            <p:nvPr/>
          </p:nvSpPr>
          <p:spPr>
            <a:xfrm rot="5400000">
              <a:off x="10158404" y="1522387"/>
              <a:ext cx="141913" cy="6005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4EE127C-F8E4-BFF6-D652-245D0372025E}"/>
                </a:ext>
              </a:extLst>
            </p:cNvPr>
            <p:cNvSpPr/>
            <p:nvPr/>
          </p:nvSpPr>
          <p:spPr>
            <a:xfrm rot="5400000">
              <a:off x="8447802" y="1522388"/>
              <a:ext cx="141913" cy="6005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A39128E-EC33-D4FE-4AF0-F6D48D79F0D9}"/>
                </a:ext>
              </a:extLst>
            </p:cNvPr>
            <p:cNvSpPr/>
            <p:nvPr/>
          </p:nvSpPr>
          <p:spPr>
            <a:xfrm>
              <a:off x="10183799" y="1748494"/>
              <a:ext cx="91122" cy="935331"/>
            </a:xfrm>
            <a:prstGeom prst="rect">
              <a:avLst/>
            </a:prstGeom>
            <a:solidFill>
              <a:srgbClr val="EE27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25CC5C2-7ECD-B6FD-E240-B6742D524261}"/>
                </a:ext>
              </a:extLst>
            </p:cNvPr>
            <p:cNvSpPr/>
            <p:nvPr/>
          </p:nvSpPr>
          <p:spPr>
            <a:xfrm>
              <a:off x="8473197" y="1748494"/>
              <a:ext cx="91122" cy="935331"/>
            </a:xfrm>
            <a:prstGeom prst="rect">
              <a:avLst/>
            </a:prstGeom>
            <a:solidFill>
              <a:srgbClr val="EE27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4986078-1B7E-7397-A4B1-CCCF611BC0AC}"/>
                </a:ext>
              </a:extLst>
            </p:cNvPr>
            <p:cNvSpPr/>
            <p:nvPr/>
          </p:nvSpPr>
          <p:spPr>
            <a:xfrm>
              <a:off x="8385440" y="2063361"/>
              <a:ext cx="269223" cy="406386"/>
            </a:xfrm>
            <a:prstGeom prst="ellipse">
              <a:avLst/>
            </a:prstGeom>
            <a:solidFill>
              <a:srgbClr val="BFBF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6CFDA6E-9AA1-8544-CBC4-9D3ACD053178}"/>
                </a:ext>
              </a:extLst>
            </p:cNvPr>
            <p:cNvSpPr/>
            <p:nvPr/>
          </p:nvSpPr>
          <p:spPr>
            <a:xfrm>
              <a:off x="10096043" y="2069812"/>
              <a:ext cx="269223" cy="406386"/>
            </a:xfrm>
            <a:prstGeom prst="ellipse">
              <a:avLst/>
            </a:prstGeom>
            <a:solidFill>
              <a:srgbClr val="BFBF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E1ADBD0-CE9C-D82D-9FFF-6B27271C04AF}"/>
                </a:ext>
              </a:extLst>
            </p:cNvPr>
            <p:cNvSpPr/>
            <p:nvPr/>
          </p:nvSpPr>
          <p:spPr>
            <a:xfrm>
              <a:off x="9356974" y="2266959"/>
              <a:ext cx="1006480" cy="41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603520F-7D20-5175-20F9-BB0901EF95F0}"/>
                </a:ext>
              </a:extLst>
            </p:cNvPr>
            <p:cNvSpPr/>
            <p:nvPr/>
          </p:nvSpPr>
          <p:spPr>
            <a:xfrm>
              <a:off x="8350492" y="2266958"/>
              <a:ext cx="1023048" cy="4192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5" descr="A picture containing text&#10;&#10;Description automatically generated">
              <a:extLst>
                <a:ext uri="{FF2B5EF4-FFF2-40B4-BE49-F238E27FC236}">
                  <a16:creationId xmlns:a16="http://schemas.microsoft.com/office/drawing/2014/main" id="{F65BF286-12CE-FEE7-EF28-D8F94D17CCCE}"/>
                </a:ext>
              </a:extLst>
            </p:cNvPr>
            <p:cNvPicPr>
              <a:picLocks noChangeAspect="1"/>
            </p:cNvPicPr>
            <p:nvPr/>
          </p:nvPicPr>
          <p:blipFill>
            <a:blip r:embed="rId3"/>
            <a:stretch>
              <a:fillRect/>
            </a:stretch>
          </p:blipFill>
          <p:spPr>
            <a:xfrm>
              <a:off x="7785641" y="2511019"/>
              <a:ext cx="3046386" cy="2943104"/>
            </a:xfrm>
            <a:prstGeom prst="rect">
              <a:avLst/>
            </a:prstGeom>
          </p:spPr>
        </p:pic>
      </p:grpSp>
      <p:sp>
        <p:nvSpPr>
          <p:cNvPr id="2" name="TextBox 1">
            <a:extLst>
              <a:ext uri="{FF2B5EF4-FFF2-40B4-BE49-F238E27FC236}">
                <a16:creationId xmlns:a16="http://schemas.microsoft.com/office/drawing/2014/main" id="{498DC739-B28A-C68D-E8A4-DA44900798B1}"/>
              </a:ext>
            </a:extLst>
          </p:cNvPr>
          <p:cNvSpPr txBox="1"/>
          <p:nvPr/>
        </p:nvSpPr>
        <p:spPr>
          <a:xfrm>
            <a:off x="93579" y="5206998"/>
            <a:ext cx="248986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highlight>
                  <a:srgbClr val="FFFF00"/>
                </a:highlight>
                <a:cs typeface="Calibri"/>
              </a:rPr>
              <a:t>Open/Close Valves</a:t>
            </a:r>
            <a:endParaRPr lang="en-US" sz="1200">
              <a:highlight>
                <a:srgbClr val="FFFF00"/>
              </a:highlight>
            </a:endParaRPr>
          </a:p>
        </p:txBody>
      </p:sp>
      <mc:AlternateContent xmlns:mc="http://schemas.openxmlformats.org/markup-compatibility/2006">
        <mc:Choice xmlns:p14="http://schemas.microsoft.com/office/powerpoint/2010/main" Requires="p14">
          <p:contentPart p14:bwMode="auto" r:id="rId4">
            <p14:nvContentPartPr>
              <p14:cNvPr id="22" name="Ink 21">
                <a:extLst>
                  <a:ext uri="{FF2B5EF4-FFF2-40B4-BE49-F238E27FC236}">
                    <a16:creationId xmlns:a16="http://schemas.microsoft.com/office/drawing/2014/main" id="{4ACCAA33-714D-CCD1-F95E-F4401A05478C}"/>
                  </a:ext>
                </a:extLst>
              </p14:cNvPr>
              <p14:cNvContentPartPr/>
              <p14:nvPr/>
            </p14:nvContentPartPr>
            <p14:xfrm>
              <a:off x="1502755" y="5140158"/>
              <a:ext cx="207942" cy="67420"/>
            </p14:xfrm>
          </p:contentPart>
        </mc:Choice>
        <mc:Fallback>
          <p:pic>
            <p:nvPicPr>
              <p:cNvPr id="22" name="Ink 21">
                <a:extLst>
                  <a:ext uri="{FF2B5EF4-FFF2-40B4-BE49-F238E27FC236}">
                    <a16:creationId xmlns:a16="http://schemas.microsoft.com/office/drawing/2014/main" id="{4ACCAA33-714D-CCD1-F95E-F4401A05478C}"/>
                  </a:ext>
                </a:extLst>
              </p:cNvPr>
              <p:cNvPicPr/>
              <p:nvPr/>
            </p:nvPicPr>
            <p:blipFill>
              <a:blip r:embed="rId5"/>
              <a:stretch>
                <a:fillRect/>
              </a:stretch>
            </p:blipFill>
            <p:spPr>
              <a:xfrm>
                <a:off x="1466841" y="5068814"/>
                <a:ext cx="279411" cy="209751"/>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23" name="Ink 22">
                <a:extLst>
                  <a:ext uri="{FF2B5EF4-FFF2-40B4-BE49-F238E27FC236}">
                    <a16:creationId xmlns:a16="http://schemas.microsoft.com/office/drawing/2014/main" id="{49C5ADA1-42C3-6262-2947-BAC14B17E57B}"/>
                  </a:ext>
                </a:extLst>
              </p14:cNvPr>
              <p14:cNvContentPartPr/>
              <p14:nvPr/>
            </p14:nvContentPartPr>
            <p14:xfrm>
              <a:off x="2850816" y="5159250"/>
              <a:ext cx="263016" cy="32948"/>
            </p14:xfrm>
          </p:contentPart>
        </mc:Choice>
        <mc:Fallback>
          <p:pic>
            <p:nvPicPr>
              <p:cNvPr id="23" name="Ink 22">
                <a:extLst>
                  <a:ext uri="{FF2B5EF4-FFF2-40B4-BE49-F238E27FC236}">
                    <a16:creationId xmlns:a16="http://schemas.microsoft.com/office/drawing/2014/main" id="{49C5ADA1-42C3-6262-2947-BAC14B17E57B}"/>
                  </a:ext>
                </a:extLst>
              </p:cNvPr>
              <p:cNvPicPr/>
              <p:nvPr/>
            </p:nvPicPr>
            <p:blipFill>
              <a:blip r:embed="rId7"/>
              <a:stretch>
                <a:fillRect/>
              </a:stretch>
            </p:blipFill>
            <p:spPr>
              <a:xfrm>
                <a:off x="2814885" y="5087624"/>
                <a:ext cx="334519" cy="175842"/>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29" name="Ink 28">
                <a:extLst>
                  <a:ext uri="{FF2B5EF4-FFF2-40B4-BE49-F238E27FC236}">
                    <a16:creationId xmlns:a16="http://schemas.microsoft.com/office/drawing/2014/main" id="{6496D6F0-4A5C-1E66-A066-09A686E110E0}"/>
                  </a:ext>
                </a:extLst>
              </p14:cNvPr>
              <p14:cNvContentPartPr/>
              <p14:nvPr/>
            </p14:nvContentPartPr>
            <p14:xfrm>
              <a:off x="4254499" y="5173579"/>
              <a:ext cx="230769" cy="13658"/>
            </p14:xfrm>
          </p:contentPart>
        </mc:Choice>
        <mc:Fallback>
          <p:pic>
            <p:nvPicPr>
              <p:cNvPr id="29" name="Ink 28">
                <a:extLst>
                  <a:ext uri="{FF2B5EF4-FFF2-40B4-BE49-F238E27FC236}">
                    <a16:creationId xmlns:a16="http://schemas.microsoft.com/office/drawing/2014/main" id="{6496D6F0-4A5C-1E66-A066-09A686E110E0}"/>
                  </a:ext>
                </a:extLst>
              </p:cNvPr>
              <p:cNvPicPr/>
              <p:nvPr/>
            </p:nvPicPr>
            <p:blipFill>
              <a:blip r:embed="rId9"/>
              <a:stretch>
                <a:fillRect/>
              </a:stretch>
            </p:blipFill>
            <p:spPr>
              <a:xfrm>
                <a:off x="4218554" y="5103538"/>
                <a:ext cx="302300" cy="153390"/>
              </a:xfrm>
              <a:prstGeom prst="rect">
                <a:avLst/>
              </a:prstGeom>
            </p:spPr>
          </p:pic>
        </mc:Fallback>
      </mc:AlternateContent>
    </p:spTree>
    <p:extLst>
      <p:ext uri="{BB962C8B-B14F-4D97-AF65-F5344CB8AC3E}">
        <p14:creationId xmlns:p14="http://schemas.microsoft.com/office/powerpoint/2010/main" val="344468020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5">
            <a:extLst>
              <a:ext uri="{FF2B5EF4-FFF2-40B4-BE49-F238E27FC236}">
                <a16:creationId xmlns:a16="http://schemas.microsoft.com/office/drawing/2014/main" id="{F03602C6-0025-2BDB-785D-1F133BD6DCAB}"/>
              </a:ext>
            </a:extLst>
          </p:cNvPr>
          <p:cNvSpPr/>
          <p:nvPr/>
        </p:nvSpPr>
        <p:spPr>
          <a:xfrm>
            <a:off x="581643" y="1211179"/>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5" name="Rounded Rectangle 5">
            <a:extLst>
              <a:ext uri="{FF2B5EF4-FFF2-40B4-BE49-F238E27FC236}">
                <a16:creationId xmlns:a16="http://schemas.microsoft.com/office/drawing/2014/main" id="{C74DD698-9152-248F-E17F-A6F49F921820}"/>
              </a:ext>
            </a:extLst>
          </p:cNvPr>
          <p:cNvSpPr/>
          <p:nvPr/>
        </p:nvSpPr>
        <p:spPr>
          <a:xfrm>
            <a:off x="758106" y="1281422"/>
            <a:ext cx="11198270" cy="4204978"/>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75</a:t>
            </a:fld>
            <a:endParaRPr lang="en-US"/>
          </a:p>
        </p:txBody>
      </p:sp>
      <p:sp>
        <p:nvSpPr>
          <p:cNvPr id="10" name="Rounded Rectangle 9">
            <a:extLst>
              <a:ext uri="{FF2B5EF4-FFF2-40B4-BE49-F238E27FC236}">
                <a16:creationId xmlns:a16="http://schemas.microsoft.com/office/drawing/2014/main" id="{7F6188C1-FFE7-B131-6F5C-6C0A6EF3C384}"/>
              </a:ext>
            </a:extLst>
          </p:cNvPr>
          <p:cNvSpPr/>
          <p:nvPr/>
        </p:nvSpPr>
        <p:spPr>
          <a:xfrm>
            <a:off x="92960" y="0"/>
            <a:ext cx="10801612" cy="1453957"/>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pic>
        <p:nvPicPr>
          <p:cNvPr id="7" name="Graphic 7" descr="Presentation with checklist with solid fill">
            <a:extLst>
              <a:ext uri="{FF2B5EF4-FFF2-40B4-BE49-F238E27FC236}">
                <a16:creationId xmlns:a16="http://schemas.microsoft.com/office/drawing/2014/main" id="{3EC90CD0-5B12-EFDB-8F64-861E733B01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7383" y="272413"/>
            <a:ext cx="914400" cy="914400"/>
          </a:xfrm>
          <a:prstGeom prst="rect">
            <a:avLst/>
          </a:prstGeom>
        </p:spPr>
      </p:pic>
      <p:sp>
        <p:nvSpPr>
          <p:cNvPr id="2" name="TextBox 1">
            <a:extLst>
              <a:ext uri="{FF2B5EF4-FFF2-40B4-BE49-F238E27FC236}">
                <a16:creationId xmlns:a16="http://schemas.microsoft.com/office/drawing/2014/main" id="{B7FAEF08-B4FA-AD7B-40B0-42750A536BF2}"/>
              </a:ext>
            </a:extLst>
          </p:cNvPr>
          <p:cNvSpPr txBox="1"/>
          <p:nvPr/>
        </p:nvSpPr>
        <p:spPr>
          <a:xfrm>
            <a:off x="224588" y="376988"/>
            <a:ext cx="686602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chemeClr val="bg1"/>
                </a:solidFill>
                <a:latin typeface="Arial"/>
                <a:cs typeface="Arial"/>
              </a:rPr>
              <a:t>      Project Background</a:t>
            </a:r>
            <a:endParaRPr lang="en-US" sz="4000">
              <a:solidFill>
                <a:schemeClr val="bg1"/>
              </a:solidFill>
            </a:endParaRPr>
          </a:p>
        </p:txBody>
      </p:sp>
      <p:pic>
        <p:nvPicPr>
          <p:cNvPr id="11" name="Picture 10" descr="A picture containing water, blue, swimming, blurry&#10;&#10;Description automatically generated">
            <a:extLst>
              <a:ext uri="{FF2B5EF4-FFF2-40B4-BE49-F238E27FC236}">
                <a16:creationId xmlns:a16="http://schemas.microsoft.com/office/drawing/2014/main" id="{B9FA9405-D660-4E1A-B9D5-B2387A35B955}"/>
              </a:ext>
            </a:extLst>
          </p:cNvPr>
          <p:cNvPicPr>
            <a:picLocks noChangeAspect="1"/>
          </p:cNvPicPr>
          <p:nvPr/>
        </p:nvPicPr>
        <p:blipFill rotWithShape="1">
          <a:blip r:embed="rId5">
            <a:extLst>
              <a:ext uri="{28A0092B-C50C-407E-A947-70E740481C1C}">
                <a14:useLocalDpi xmlns:a14="http://schemas.microsoft.com/office/drawing/2010/main" val="0"/>
              </a:ext>
            </a:extLst>
          </a:blip>
          <a:srcRect b="11224"/>
          <a:stretch/>
        </p:blipFill>
        <p:spPr>
          <a:xfrm>
            <a:off x="0" y="0"/>
            <a:ext cx="12192000" cy="5963632"/>
          </a:xfrm>
          <a:prstGeom prst="rect">
            <a:avLst/>
          </a:prstGeom>
          <a:ln>
            <a:noFill/>
          </a:ln>
          <a:effectLst/>
        </p:spPr>
      </p:pic>
      <p:sp>
        <p:nvSpPr>
          <p:cNvPr id="6" name="TextBox 5">
            <a:extLst>
              <a:ext uri="{FF2B5EF4-FFF2-40B4-BE49-F238E27FC236}">
                <a16:creationId xmlns:a16="http://schemas.microsoft.com/office/drawing/2014/main" id="{A0ACE34F-71EC-43E4-A843-0252734187E5}"/>
              </a:ext>
            </a:extLst>
          </p:cNvPr>
          <p:cNvSpPr txBox="1"/>
          <p:nvPr/>
        </p:nvSpPr>
        <p:spPr>
          <a:xfrm>
            <a:off x="10305586" y="5631366"/>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Dominic Bellocchio</a:t>
            </a:r>
            <a:endParaRPr lang="en-US"/>
          </a:p>
        </p:txBody>
      </p:sp>
      <p:sp>
        <p:nvSpPr>
          <p:cNvPr id="4" name="TextBox 3">
            <a:extLst>
              <a:ext uri="{FF2B5EF4-FFF2-40B4-BE49-F238E27FC236}">
                <a16:creationId xmlns:a16="http://schemas.microsoft.com/office/drawing/2014/main" id="{5CEAB75F-2A9A-8669-BF5B-1758AEC9A7C1}"/>
              </a:ext>
            </a:extLst>
          </p:cNvPr>
          <p:cNvSpPr txBox="1"/>
          <p:nvPr/>
        </p:nvSpPr>
        <p:spPr>
          <a:xfrm>
            <a:off x="2871083" y="2659049"/>
            <a:ext cx="698323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solidFill>
                  <a:schemeClr val="bg1"/>
                </a:solidFill>
                <a:latin typeface="Times New Roman"/>
                <a:cs typeface="Calibri"/>
              </a:rPr>
              <a:t>Harmful algae blooms are on the rise</a:t>
            </a:r>
            <a:endParaRPr lang="en-US" sz="3600">
              <a:solidFill>
                <a:schemeClr val="bg1"/>
              </a:solidFill>
              <a:latin typeface="Times New Roman"/>
              <a:cs typeface="Times New Roman"/>
            </a:endParaRPr>
          </a:p>
        </p:txBody>
      </p:sp>
    </p:spTree>
    <p:extLst>
      <p:ext uri="{BB962C8B-B14F-4D97-AF65-F5344CB8AC3E}">
        <p14:creationId xmlns:p14="http://schemas.microsoft.com/office/powerpoint/2010/main" val="19517176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5">
            <a:extLst>
              <a:ext uri="{FF2B5EF4-FFF2-40B4-BE49-F238E27FC236}">
                <a16:creationId xmlns:a16="http://schemas.microsoft.com/office/drawing/2014/main" id="{F03602C6-0025-2BDB-785D-1F133BD6DCAB}"/>
              </a:ext>
            </a:extLst>
          </p:cNvPr>
          <p:cNvSpPr/>
          <p:nvPr/>
        </p:nvSpPr>
        <p:spPr>
          <a:xfrm>
            <a:off x="581643" y="1211179"/>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5" name="Rounded Rectangle 5">
            <a:extLst>
              <a:ext uri="{FF2B5EF4-FFF2-40B4-BE49-F238E27FC236}">
                <a16:creationId xmlns:a16="http://schemas.microsoft.com/office/drawing/2014/main" id="{C74DD698-9152-248F-E17F-A6F49F921820}"/>
              </a:ext>
            </a:extLst>
          </p:cNvPr>
          <p:cNvSpPr/>
          <p:nvPr/>
        </p:nvSpPr>
        <p:spPr>
          <a:xfrm>
            <a:off x="758106" y="1281422"/>
            <a:ext cx="11198270" cy="4204978"/>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76</a:t>
            </a:fld>
            <a:endParaRPr lang="en-US"/>
          </a:p>
        </p:txBody>
      </p:sp>
      <p:sp>
        <p:nvSpPr>
          <p:cNvPr id="10" name="Rounded Rectangle 9">
            <a:extLst>
              <a:ext uri="{FF2B5EF4-FFF2-40B4-BE49-F238E27FC236}">
                <a16:creationId xmlns:a16="http://schemas.microsoft.com/office/drawing/2014/main" id="{7F6188C1-FFE7-B131-6F5C-6C0A6EF3C384}"/>
              </a:ext>
            </a:extLst>
          </p:cNvPr>
          <p:cNvSpPr/>
          <p:nvPr/>
        </p:nvSpPr>
        <p:spPr>
          <a:xfrm>
            <a:off x="92960" y="0"/>
            <a:ext cx="10801612" cy="1453957"/>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pic>
        <p:nvPicPr>
          <p:cNvPr id="7" name="Graphic 7" descr="Presentation with checklist with solid fill">
            <a:extLst>
              <a:ext uri="{FF2B5EF4-FFF2-40B4-BE49-F238E27FC236}">
                <a16:creationId xmlns:a16="http://schemas.microsoft.com/office/drawing/2014/main" id="{3EC90CD0-5B12-EFDB-8F64-861E733B01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7383" y="272413"/>
            <a:ext cx="914400" cy="914400"/>
          </a:xfrm>
          <a:prstGeom prst="rect">
            <a:avLst/>
          </a:prstGeom>
        </p:spPr>
      </p:pic>
      <p:sp>
        <p:nvSpPr>
          <p:cNvPr id="2" name="TextBox 1">
            <a:extLst>
              <a:ext uri="{FF2B5EF4-FFF2-40B4-BE49-F238E27FC236}">
                <a16:creationId xmlns:a16="http://schemas.microsoft.com/office/drawing/2014/main" id="{B7FAEF08-B4FA-AD7B-40B0-42750A536BF2}"/>
              </a:ext>
            </a:extLst>
          </p:cNvPr>
          <p:cNvSpPr txBox="1"/>
          <p:nvPr/>
        </p:nvSpPr>
        <p:spPr>
          <a:xfrm>
            <a:off x="224588" y="376988"/>
            <a:ext cx="686602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chemeClr val="bg1"/>
                </a:solidFill>
                <a:latin typeface="Arial"/>
                <a:cs typeface="Arial"/>
              </a:rPr>
              <a:t>      Project Background</a:t>
            </a:r>
            <a:endParaRPr lang="en-US" sz="4000">
              <a:solidFill>
                <a:schemeClr val="bg1"/>
              </a:solidFill>
            </a:endParaRPr>
          </a:p>
        </p:txBody>
      </p:sp>
      <p:sp>
        <p:nvSpPr>
          <p:cNvPr id="6" name="TextBox 5">
            <a:extLst>
              <a:ext uri="{FF2B5EF4-FFF2-40B4-BE49-F238E27FC236}">
                <a16:creationId xmlns:a16="http://schemas.microsoft.com/office/drawing/2014/main" id="{BEFA3C29-3FBC-FAF1-2F77-8ED5C28EEF54}"/>
              </a:ext>
            </a:extLst>
          </p:cNvPr>
          <p:cNvSpPr txBox="1"/>
          <p:nvPr/>
        </p:nvSpPr>
        <p:spPr>
          <a:xfrm>
            <a:off x="10305586" y="5631366"/>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Dominic Bellocchio</a:t>
            </a:r>
            <a:endParaRPr lang="en-US"/>
          </a:p>
        </p:txBody>
      </p:sp>
      <p:sp>
        <p:nvSpPr>
          <p:cNvPr id="15" name="TextBox 14">
            <a:extLst>
              <a:ext uri="{FF2B5EF4-FFF2-40B4-BE49-F238E27FC236}">
                <a16:creationId xmlns:a16="http://schemas.microsoft.com/office/drawing/2014/main" id="{E595D0D8-41C0-4A3E-B10D-1BBA3C1736CB}"/>
              </a:ext>
            </a:extLst>
          </p:cNvPr>
          <p:cNvSpPr txBox="1"/>
          <p:nvPr/>
        </p:nvSpPr>
        <p:spPr>
          <a:xfrm>
            <a:off x="6095999" y="1217734"/>
            <a:ext cx="553713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solidFill>
                  <a:schemeClr val="bg1"/>
                </a:solidFill>
                <a:latin typeface="Times New Roman" panose="02020603050405020304" pitchFamily="18" charset="0"/>
                <a:cs typeface="Times New Roman" panose="02020603050405020304" pitchFamily="18" charset="0"/>
              </a:rPr>
              <a:t>The benefit of using a drone.</a:t>
            </a:r>
          </a:p>
        </p:txBody>
      </p:sp>
      <p:pic>
        <p:nvPicPr>
          <p:cNvPr id="9" name="Picture 8" descr="A crocodile in a body of water&#10;&#10;Description automatically generated with medium confidence">
            <a:extLst>
              <a:ext uri="{FF2B5EF4-FFF2-40B4-BE49-F238E27FC236}">
                <a16:creationId xmlns:a16="http://schemas.microsoft.com/office/drawing/2014/main" id="{F139A92C-EE2D-46C1-841F-280DAF824A18}"/>
              </a:ext>
            </a:extLst>
          </p:cNvPr>
          <p:cNvPicPr preferRelativeResize="0">
            <a:picLocks/>
          </p:cNvPicPr>
          <p:nvPr/>
        </p:nvPicPr>
        <p:blipFill rotWithShape="1">
          <a:blip r:embed="rId5">
            <a:extLst>
              <a:ext uri="{28A0092B-C50C-407E-A947-70E740481C1C}">
                <a14:useLocalDpi xmlns:a14="http://schemas.microsoft.com/office/drawing/2010/main" val="0"/>
              </a:ext>
            </a:extLst>
          </a:blip>
          <a:srcRect l="5" t="9570" r="1595" b="17195"/>
          <a:stretch/>
        </p:blipFill>
        <p:spPr>
          <a:xfrm>
            <a:off x="0" y="0"/>
            <a:ext cx="12288631" cy="5928360"/>
          </a:xfrm>
          <a:prstGeom prst="rect">
            <a:avLst/>
          </a:prstGeom>
        </p:spPr>
      </p:pic>
      <p:sp>
        <p:nvSpPr>
          <p:cNvPr id="16" name="TextBox 15">
            <a:extLst>
              <a:ext uri="{FF2B5EF4-FFF2-40B4-BE49-F238E27FC236}">
                <a16:creationId xmlns:a16="http://schemas.microsoft.com/office/drawing/2014/main" id="{BF1B83F2-C94A-46AF-A80D-F19A740DE5A2}"/>
              </a:ext>
            </a:extLst>
          </p:cNvPr>
          <p:cNvSpPr txBox="1"/>
          <p:nvPr/>
        </p:nvSpPr>
        <p:spPr>
          <a:xfrm>
            <a:off x="4951998" y="2781692"/>
            <a:ext cx="553713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solidFill>
                  <a:schemeClr val="bg1"/>
                </a:solidFill>
                <a:latin typeface="Times New Roman" panose="02020603050405020304" pitchFamily="18" charset="0"/>
                <a:cs typeface="Times New Roman" panose="02020603050405020304" pitchFamily="18" charset="0"/>
              </a:rPr>
              <a:t>Devastated ecosystems</a:t>
            </a:r>
          </a:p>
        </p:txBody>
      </p:sp>
      <p:sp>
        <p:nvSpPr>
          <p:cNvPr id="20" name="TextBox 19">
            <a:extLst>
              <a:ext uri="{FF2B5EF4-FFF2-40B4-BE49-F238E27FC236}">
                <a16:creationId xmlns:a16="http://schemas.microsoft.com/office/drawing/2014/main" id="{D727355E-D994-4B5C-93A9-5E0D30BE0771}"/>
              </a:ext>
            </a:extLst>
          </p:cNvPr>
          <p:cNvSpPr txBox="1"/>
          <p:nvPr/>
        </p:nvSpPr>
        <p:spPr>
          <a:xfrm>
            <a:off x="10305586" y="5640266"/>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Calibri"/>
              </a:rPr>
              <a:t>Dominic Bellocchio</a:t>
            </a:r>
            <a:endParaRPr lang="en-US">
              <a:solidFill>
                <a:schemeClr val="bg1"/>
              </a:solidFill>
            </a:endParaRPr>
          </a:p>
        </p:txBody>
      </p:sp>
    </p:spTree>
    <p:extLst>
      <p:ext uri="{BB962C8B-B14F-4D97-AF65-F5344CB8AC3E}">
        <p14:creationId xmlns:p14="http://schemas.microsoft.com/office/powerpoint/2010/main" val="19397625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5">
            <a:extLst>
              <a:ext uri="{FF2B5EF4-FFF2-40B4-BE49-F238E27FC236}">
                <a16:creationId xmlns:a16="http://schemas.microsoft.com/office/drawing/2014/main" id="{F03602C6-0025-2BDB-785D-1F133BD6DCAB}"/>
              </a:ext>
            </a:extLst>
          </p:cNvPr>
          <p:cNvSpPr/>
          <p:nvPr/>
        </p:nvSpPr>
        <p:spPr>
          <a:xfrm>
            <a:off x="581643" y="1211179"/>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5" name="Rounded Rectangle 5">
            <a:extLst>
              <a:ext uri="{FF2B5EF4-FFF2-40B4-BE49-F238E27FC236}">
                <a16:creationId xmlns:a16="http://schemas.microsoft.com/office/drawing/2014/main" id="{C74DD698-9152-248F-E17F-A6F49F921820}"/>
              </a:ext>
            </a:extLst>
          </p:cNvPr>
          <p:cNvSpPr/>
          <p:nvPr/>
        </p:nvSpPr>
        <p:spPr>
          <a:xfrm>
            <a:off x="758106" y="1281422"/>
            <a:ext cx="11198270" cy="4204978"/>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77</a:t>
            </a:fld>
            <a:endParaRPr lang="en-US"/>
          </a:p>
        </p:txBody>
      </p:sp>
      <p:sp>
        <p:nvSpPr>
          <p:cNvPr id="10" name="Rounded Rectangle 9">
            <a:extLst>
              <a:ext uri="{FF2B5EF4-FFF2-40B4-BE49-F238E27FC236}">
                <a16:creationId xmlns:a16="http://schemas.microsoft.com/office/drawing/2014/main" id="{7F6188C1-FFE7-B131-6F5C-6C0A6EF3C384}"/>
              </a:ext>
            </a:extLst>
          </p:cNvPr>
          <p:cNvSpPr/>
          <p:nvPr/>
        </p:nvSpPr>
        <p:spPr>
          <a:xfrm>
            <a:off x="92960" y="0"/>
            <a:ext cx="10801612" cy="1453957"/>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pic>
        <p:nvPicPr>
          <p:cNvPr id="7" name="Graphic 7" descr="Presentation with checklist with solid fill">
            <a:extLst>
              <a:ext uri="{FF2B5EF4-FFF2-40B4-BE49-F238E27FC236}">
                <a16:creationId xmlns:a16="http://schemas.microsoft.com/office/drawing/2014/main" id="{3EC90CD0-5B12-EFDB-8F64-861E733B01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7383" y="272413"/>
            <a:ext cx="914400" cy="914400"/>
          </a:xfrm>
          <a:prstGeom prst="rect">
            <a:avLst/>
          </a:prstGeom>
        </p:spPr>
      </p:pic>
      <p:sp>
        <p:nvSpPr>
          <p:cNvPr id="2" name="TextBox 1">
            <a:extLst>
              <a:ext uri="{FF2B5EF4-FFF2-40B4-BE49-F238E27FC236}">
                <a16:creationId xmlns:a16="http://schemas.microsoft.com/office/drawing/2014/main" id="{B7FAEF08-B4FA-AD7B-40B0-42750A536BF2}"/>
              </a:ext>
            </a:extLst>
          </p:cNvPr>
          <p:cNvSpPr txBox="1"/>
          <p:nvPr/>
        </p:nvSpPr>
        <p:spPr>
          <a:xfrm>
            <a:off x="224588" y="376988"/>
            <a:ext cx="686602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chemeClr val="bg1"/>
                </a:solidFill>
                <a:latin typeface="Arial"/>
                <a:cs typeface="Arial"/>
              </a:rPr>
              <a:t>      Project Background</a:t>
            </a:r>
            <a:endParaRPr lang="en-US" sz="4000">
              <a:solidFill>
                <a:schemeClr val="bg1"/>
              </a:solidFill>
            </a:endParaRPr>
          </a:p>
        </p:txBody>
      </p:sp>
      <p:pic>
        <p:nvPicPr>
          <p:cNvPr id="9" name="Picture 8" descr="A picture containing nature&#10;&#10;Description automatically generated">
            <a:extLst>
              <a:ext uri="{FF2B5EF4-FFF2-40B4-BE49-F238E27FC236}">
                <a16:creationId xmlns:a16="http://schemas.microsoft.com/office/drawing/2014/main" id="{4617CA06-C922-4208-9FFC-64455AF3FD15}"/>
              </a:ext>
            </a:extLst>
          </p:cNvPr>
          <p:cNvPicPr>
            <a:picLocks noChangeAspect="1"/>
          </p:cNvPicPr>
          <p:nvPr/>
        </p:nvPicPr>
        <p:blipFill rotWithShape="1">
          <a:blip r:embed="rId5">
            <a:extLst>
              <a:ext uri="{28A0092B-C50C-407E-A947-70E740481C1C}">
                <a14:useLocalDpi xmlns:a14="http://schemas.microsoft.com/office/drawing/2010/main" val="0"/>
              </a:ext>
            </a:extLst>
          </a:blip>
          <a:srcRect r="857"/>
          <a:stretch/>
        </p:blipFill>
        <p:spPr>
          <a:xfrm>
            <a:off x="0" y="0"/>
            <a:ext cx="12192000" cy="5910805"/>
          </a:xfrm>
          <a:prstGeom prst="rect">
            <a:avLst/>
          </a:prstGeom>
          <a:ln>
            <a:noFill/>
          </a:ln>
          <a:effectLst/>
        </p:spPr>
      </p:pic>
      <p:sp>
        <p:nvSpPr>
          <p:cNvPr id="4" name="TextBox 3">
            <a:extLst>
              <a:ext uri="{FF2B5EF4-FFF2-40B4-BE49-F238E27FC236}">
                <a16:creationId xmlns:a16="http://schemas.microsoft.com/office/drawing/2014/main" id="{22B828F5-7B10-8AB9-FF45-3F5B386CF924}"/>
              </a:ext>
            </a:extLst>
          </p:cNvPr>
          <p:cNvSpPr txBox="1"/>
          <p:nvPr/>
        </p:nvSpPr>
        <p:spPr>
          <a:xfrm>
            <a:off x="6097339" y="3381146"/>
            <a:ext cx="553713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solidFill>
                  <a:schemeClr val="bg1"/>
                </a:solidFill>
                <a:latin typeface="Times New Roman" panose="02020603050405020304" pitchFamily="18" charset="0"/>
                <a:cs typeface="Times New Roman" panose="02020603050405020304" pitchFamily="18" charset="0"/>
              </a:rPr>
              <a:t>The benefit of using a drone</a:t>
            </a:r>
          </a:p>
        </p:txBody>
      </p:sp>
      <p:sp>
        <p:nvSpPr>
          <p:cNvPr id="13" name="TextBox 12">
            <a:extLst>
              <a:ext uri="{FF2B5EF4-FFF2-40B4-BE49-F238E27FC236}">
                <a16:creationId xmlns:a16="http://schemas.microsoft.com/office/drawing/2014/main" id="{D0CEFBB9-C1CC-4F13-A7B1-B8993A1D51C4}"/>
              </a:ext>
            </a:extLst>
          </p:cNvPr>
          <p:cNvSpPr txBox="1"/>
          <p:nvPr/>
        </p:nvSpPr>
        <p:spPr>
          <a:xfrm>
            <a:off x="10305586" y="5631366"/>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Calibri"/>
              </a:rPr>
              <a:t>Dominic Bellocchio</a:t>
            </a:r>
            <a:endParaRPr lang="en-US">
              <a:solidFill>
                <a:schemeClr val="bg1"/>
              </a:solidFill>
            </a:endParaRPr>
          </a:p>
        </p:txBody>
      </p:sp>
    </p:spTree>
    <p:extLst>
      <p:ext uri="{BB962C8B-B14F-4D97-AF65-F5344CB8AC3E}">
        <p14:creationId xmlns:p14="http://schemas.microsoft.com/office/powerpoint/2010/main" val="35866129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5">
            <a:extLst>
              <a:ext uri="{FF2B5EF4-FFF2-40B4-BE49-F238E27FC236}">
                <a16:creationId xmlns:a16="http://schemas.microsoft.com/office/drawing/2014/main" id="{F03602C6-0025-2BDB-785D-1F133BD6DCAB}"/>
              </a:ext>
            </a:extLst>
          </p:cNvPr>
          <p:cNvSpPr/>
          <p:nvPr/>
        </p:nvSpPr>
        <p:spPr>
          <a:xfrm>
            <a:off x="581643" y="1211179"/>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5" name="Rounded Rectangle 5">
            <a:extLst>
              <a:ext uri="{FF2B5EF4-FFF2-40B4-BE49-F238E27FC236}">
                <a16:creationId xmlns:a16="http://schemas.microsoft.com/office/drawing/2014/main" id="{C74DD698-9152-248F-E17F-A6F49F921820}"/>
              </a:ext>
            </a:extLst>
          </p:cNvPr>
          <p:cNvSpPr/>
          <p:nvPr/>
        </p:nvSpPr>
        <p:spPr>
          <a:xfrm>
            <a:off x="758106" y="1281422"/>
            <a:ext cx="11198270" cy="4204978"/>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78</a:t>
            </a:fld>
            <a:endParaRPr lang="en-US"/>
          </a:p>
        </p:txBody>
      </p:sp>
      <p:sp>
        <p:nvSpPr>
          <p:cNvPr id="10" name="Rounded Rectangle 9">
            <a:extLst>
              <a:ext uri="{FF2B5EF4-FFF2-40B4-BE49-F238E27FC236}">
                <a16:creationId xmlns:a16="http://schemas.microsoft.com/office/drawing/2014/main" id="{7F6188C1-FFE7-B131-6F5C-6C0A6EF3C384}"/>
              </a:ext>
            </a:extLst>
          </p:cNvPr>
          <p:cNvSpPr/>
          <p:nvPr/>
        </p:nvSpPr>
        <p:spPr>
          <a:xfrm>
            <a:off x="92960" y="0"/>
            <a:ext cx="10801612" cy="1453957"/>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pic>
        <p:nvPicPr>
          <p:cNvPr id="7" name="Graphic 7" descr="Presentation with checklist with solid fill">
            <a:extLst>
              <a:ext uri="{FF2B5EF4-FFF2-40B4-BE49-F238E27FC236}">
                <a16:creationId xmlns:a16="http://schemas.microsoft.com/office/drawing/2014/main" id="{3EC90CD0-5B12-EFDB-8F64-861E733B01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7383" y="272413"/>
            <a:ext cx="914400" cy="914400"/>
          </a:xfrm>
          <a:prstGeom prst="rect">
            <a:avLst/>
          </a:prstGeom>
        </p:spPr>
      </p:pic>
      <p:sp>
        <p:nvSpPr>
          <p:cNvPr id="2" name="TextBox 1">
            <a:extLst>
              <a:ext uri="{FF2B5EF4-FFF2-40B4-BE49-F238E27FC236}">
                <a16:creationId xmlns:a16="http://schemas.microsoft.com/office/drawing/2014/main" id="{B7FAEF08-B4FA-AD7B-40B0-42750A536BF2}"/>
              </a:ext>
            </a:extLst>
          </p:cNvPr>
          <p:cNvSpPr txBox="1"/>
          <p:nvPr/>
        </p:nvSpPr>
        <p:spPr>
          <a:xfrm>
            <a:off x="224588" y="376988"/>
            <a:ext cx="686602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chemeClr val="bg1"/>
                </a:solidFill>
                <a:latin typeface="Arial"/>
                <a:cs typeface="Arial"/>
              </a:rPr>
              <a:t>      Project Background</a:t>
            </a:r>
            <a:endParaRPr lang="en-US" sz="4000">
              <a:solidFill>
                <a:schemeClr val="bg1"/>
              </a:solidFill>
            </a:endParaRPr>
          </a:p>
        </p:txBody>
      </p:sp>
      <p:pic>
        <p:nvPicPr>
          <p:cNvPr id="12" name="Picture 11" descr="A picture containing sky, outdoor, shore&#10;&#10;Description automatically generated">
            <a:extLst>
              <a:ext uri="{FF2B5EF4-FFF2-40B4-BE49-F238E27FC236}">
                <a16:creationId xmlns:a16="http://schemas.microsoft.com/office/drawing/2014/main" id="{1F2F4A25-7C03-4B68-878E-3727EB3225D2}"/>
              </a:ext>
            </a:extLst>
          </p:cNvPr>
          <p:cNvPicPr preferRelativeResize="0">
            <a:picLocks/>
          </p:cNvPicPr>
          <p:nvPr/>
        </p:nvPicPr>
        <p:blipFill rotWithShape="1">
          <a:blip r:embed="rId5">
            <a:extLst>
              <a:ext uri="{28A0092B-C50C-407E-A947-70E740481C1C}">
                <a14:useLocalDpi xmlns:a14="http://schemas.microsoft.com/office/drawing/2010/main" val="0"/>
              </a:ext>
            </a:extLst>
          </a:blip>
          <a:srcRect l="5638" t="7892" r="5638" b="4529"/>
          <a:stretch/>
        </p:blipFill>
        <p:spPr>
          <a:xfrm>
            <a:off x="0" y="0"/>
            <a:ext cx="12192000" cy="6000698"/>
          </a:xfrm>
          <a:prstGeom prst="rect">
            <a:avLst/>
          </a:prstGeom>
          <a:ln>
            <a:noFill/>
          </a:ln>
          <a:effectLst/>
        </p:spPr>
      </p:pic>
      <p:sp>
        <p:nvSpPr>
          <p:cNvPr id="6" name="TextBox 5">
            <a:extLst>
              <a:ext uri="{FF2B5EF4-FFF2-40B4-BE49-F238E27FC236}">
                <a16:creationId xmlns:a16="http://schemas.microsoft.com/office/drawing/2014/main" id="{487F7C7B-546B-79BC-9C1F-2E5C708DD0E6}"/>
              </a:ext>
            </a:extLst>
          </p:cNvPr>
          <p:cNvSpPr txBox="1"/>
          <p:nvPr/>
        </p:nvSpPr>
        <p:spPr>
          <a:xfrm>
            <a:off x="10305586" y="5631366"/>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Dominic Bellocchio</a:t>
            </a:r>
            <a:endParaRPr lang="en-US"/>
          </a:p>
        </p:txBody>
      </p:sp>
      <p:sp>
        <p:nvSpPr>
          <p:cNvPr id="11" name="TextBox 10">
            <a:extLst>
              <a:ext uri="{FF2B5EF4-FFF2-40B4-BE49-F238E27FC236}">
                <a16:creationId xmlns:a16="http://schemas.microsoft.com/office/drawing/2014/main" id="{84AF6805-BC24-4128-A988-AA931AE7E3A2}"/>
              </a:ext>
            </a:extLst>
          </p:cNvPr>
          <p:cNvSpPr txBox="1"/>
          <p:nvPr/>
        </p:nvSpPr>
        <p:spPr>
          <a:xfrm>
            <a:off x="1790443" y="3109742"/>
            <a:ext cx="553713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solidFill>
                  <a:schemeClr val="bg1"/>
                </a:solidFill>
                <a:latin typeface="Times New Roman" panose="02020603050405020304" pitchFamily="18" charset="0"/>
                <a:cs typeface="Times New Roman" panose="02020603050405020304" pitchFamily="18" charset="0"/>
              </a:rPr>
              <a:t>Sampling is needed</a:t>
            </a:r>
          </a:p>
        </p:txBody>
      </p:sp>
    </p:spTree>
    <p:extLst>
      <p:ext uri="{BB962C8B-B14F-4D97-AF65-F5344CB8AC3E}">
        <p14:creationId xmlns:p14="http://schemas.microsoft.com/office/powerpoint/2010/main" val="25698230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5">
            <a:extLst>
              <a:ext uri="{FF2B5EF4-FFF2-40B4-BE49-F238E27FC236}">
                <a16:creationId xmlns:a16="http://schemas.microsoft.com/office/drawing/2014/main" id="{F03602C6-0025-2BDB-785D-1F133BD6DCAB}"/>
              </a:ext>
            </a:extLst>
          </p:cNvPr>
          <p:cNvSpPr/>
          <p:nvPr/>
        </p:nvSpPr>
        <p:spPr>
          <a:xfrm>
            <a:off x="581643" y="1211179"/>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5" name="Rounded Rectangle 5">
            <a:extLst>
              <a:ext uri="{FF2B5EF4-FFF2-40B4-BE49-F238E27FC236}">
                <a16:creationId xmlns:a16="http://schemas.microsoft.com/office/drawing/2014/main" id="{C74DD698-9152-248F-E17F-A6F49F921820}"/>
              </a:ext>
            </a:extLst>
          </p:cNvPr>
          <p:cNvSpPr/>
          <p:nvPr/>
        </p:nvSpPr>
        <p:spPr>
          <a:xfrm>
            <a:off x="758106" y="1281422"/>
            <a:ext cx="11198270" cy="4204978"/>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79</a:t>
            </a:fld>
            <a:endParaRPr lang="en-US"/>
          </a:p>
        </p:txBody>
      </p:sp>
      <p:sp>
        <p:nvSpPr>
          <p:cNvPr id="10" name="Rounded Rectangle 9">
            <a:extLst>
              <a:ext uri="{FF2B5EF4-FFF2-40B4-BE49-F238E27FC236}">
                <a16:creationId xmlns:a16="http://schemas.microsoft.com/office/drawing/2014/main" id="{7F6188C1-FFE7-B131-6F5C-6C0A6EF3C384}"/>
              </a:ext>
            </a:extLst>
          </p:cNvPr>
          <p:cNvSpPr/>
          <p:nvPr/>
        </p:nvSpPr>
        <p:spPr>
          <a:xfrm>
            <a:off x="92960" y="0"/>
            <a:ext cx="10801612" cy="1453957"/>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pic>
        <p:nvPicPr>
          <p:cNvPr id="7" name="Graphic 7" descr="Presentation with checklist with solid fill">
            <a:extLst>
              <a:ext uri="{FF2B5EF4-FFF2-40B4-BE49-F238E27FC236}">
                <a16:creationId xmlns:a16="http://schemas.microsoft.com/office/drawing/2014/main" id="{3EC90CD0-5B12-EFDB-8F64-861E733B01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7383" y="272413"/>
            <a:ext cx="914400" cy="914400"/>
          </a:xfrm>
          <a:prstGeom prst="rect">
            <a:avLst/>
          </a:prstGeom>
        </p:spPr>
      </p:pic>
      <p:sp>
        <p:nvSpPr>
          <p:cNvPr id="2" name="TextBox 1">
            <a:extLst>
              <a:ext uri="{FF2B5EF4-FFF2-40B4-BE49-F238E27FC236}">
                <a16:creationId xmlns:a16="http://schemas.microsoft.com/office/drawing/2014/main" id="{B7FAEF08-B4FA-AD7B-40B0-42750A536BF2}"/>
              </a:ext>
            </a:extLst>
          </p:cNvPr>
          <p:cNvSpPr txBox="1"/>
          <p:nvPr/>
        </p:nvSpPr>
        <p:spPr>
          <a:xfrm>
            <a:off x="224588" y="376988"/>
            <a:ext cx="686602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chemeClr val="bg1"/>
                </a:solidFill>
                <a:latin typeface="Arial"/>
                <a:cs typeface="Arial"/>
              </a:rPr>
              <a:t>      Project Background</a:t>
            </a:r>
            <a:endParaRPr lang="en-US" sz="4000">
              <a:solidFill>
                <a:schemeClr val="bg1"/>
              </a:solidFill>
            </a:endParaRPr>
          </a:p>
        </p:txBody>
      </p:sp>
      <p:sp>
        <p:nvSpPr>
          <p:cNvPr id="6" name="TextBox 5">
            <a:extLst>
              <a:ext uri="{FF2B5EF4-FFF2-40B4-BE49-F238E27FC236}">
                <a16:creationId xmlns:a16="http://schemas.microsoft.com/office/drawing/2014/main" id="{691F0139-DA1F-EF1A-59FB-AE64F8D4AC45}"/>
              </a:ext>
            </a:extLst>
          </p:cNvPr>
          <p:cNvSpPr txBox="1"/>
          <p:nvPr/>
        </p:nvSpPr>
        <p:spPr>
          <a:xfrm>
            <a:off x="10305586" y="5631366"/>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Dominic Bellocchio</a:t>
            </a:r>
            <a:endParaRPr lang="en-US"/>
          </a:p>
        </p:txBody>
      </p:sp>
      <p:pic>
        <p:nvPicPr>
          <p:cNvPr id="12" name="Picture 11" descr="A picture containing grass, sky, outdoor, building&#10;&#10;Description automatically generated">
            <a:extLst>
              <a:ext uri="{FF2B5EF4-FFF2-40B4-BE49-F238E27FC236}">
                <a16:creationId xmlns:a16="http://schemas.microsoft.com/office/drawing/2014/main" id="{18C52B98-366E-4207-A3E1-7BDB95024359}"/>
              </a:ext>
            </a:extLst>
          </p:cNvPr>
          <p:cNvPicPr>
            <a:picLocks noChangeAspect="1"/>
          </p:cNvPicPr>
          <p:nvPr/>
        </p:nvPicPr>
        <p:blipFill rotWithShape="1">
          <a:blip r:embed="rId5">
            <a:extLst>
              <a:ext uri="{28A0092B-C50C-407E-A947-70E740481C1C}">
                <a14:useLocalDpi xmlns:a14="http://schemas.microsoft.com/office/drawing/2010/main" val="0"/>
              </a:ext>
            </a:extLst>
          </a:blip>
          <a:srcRect l="6020" t="-442" r="6365" b="-1076"/>
          <a:stretch/>
        </p:blipFill>
        <p:spPr>
          <a:xfrm>
            <a:off x="0" y="-110411"/>
            <a:ext cx="12192001" cy="6111109"/>
          </a:xfrm>
          <a:prstGeom prst="rect">
            <a:avLst/>
          </a:prstGeom>
          <a:ln>
            <a:noFill/>
          </a:ln>
          <a:effectLst/>
        </p:spPr>
      </p:pic>
      <p:sp>
        <p:nvSpPr>
          <p:cNvPr id="11" name="TextBox 10">
            <a:extLst>
              <a:ext uri="{FF2B5EF4-FFF2-40B4-BE49-F238E27FC236}">
                <a16:creationId xmlns:a16="http://schemas.microsoft.com/office/drawing/2014/main" id="{9FCD464F-8413-4577-A1D0-50FA82A5EE33}"/>
              </a:ext>
            </a:extLst>
          </p:cNvPr>
          <p:cNvSpPr txBox="1"/>
          <p:nvPr/>
        </p:nvSpPr>
        <p:spPr>
          <a:xfrm>
            <a:off x="4560570" y="198120"/>
            <a:ext cx="306825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solidFill>
                  <a:schemeClr val="bg1"/>
                </a:solidFill>
                <a:latin typeface="Times New Roman" panose="02020603050405020304" pitchFamily="18" charset="0"/>
                <a:cs typeface="Times New Roman" panose="02020603050405020304" pitchFamily="18" charset="0"/>
              </a:rPr>
              <a:t>Additional uses</a:t>
            </a:r>
          </a:p>
        </p:txBody>
      </p:sp>
      <p:sp>
        <p:nvSpPr>
          <p:cNvPr id="13" name="TextBox 12">
            <a:extLst>
              <a:ext uri="{FF2B5EF4-FFF2-40B4-BE49-F238E27FC236}">
                <a16:creationId xmlns:a16="http://schemas.microsoft.com/office/drawing/2014/main" id="{A82122DF-2CEF-4EC7-AF78-CF88B5FCEA9C}"/>
              </a:ext>
            </a:extLst>
          </p:cNvPr>
          <p:cNvSpPr txBox="1"/>
          <p:nvPr/>
        </p:nvSpPr>
        <p:spPr>
          <a:xfrm>
            <a:off x="10305586" y="5598427"/>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Calibri"/>
              </a:rPr>
              <a:t>Dominic Bellocchio</a:t>
            </a:r>
            <a:endParaRPr lang="en-US">
              <a:solidFill>
                <a:schemeClr val="bg1"/>
              </a:solidFill>
            </a:endParaRPr>
          </a:p>
        </p:txBody>
      </p:sp>
    </p:spTree>
    <p:extLst>
      <p:ext uri="{BB962C8B-B14F-4D97-AF65-F5344CB8AC3E}">
        <p14:creationId xmlns:p14="http://schemas.microsoft.com/office/powerpoint/2010/main" val="40915715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5">
            <a:extLst>
              <a:ext uri="{FF2B5EF4-FFF2-40B4-BE49-F238E27FC236}">
                <a16:creationId xmlns:a16="http://schemas.microsoft.com/office/drawing/2014/main" id="{22C1BE8B-5DB3-4B88-AF7A-7FFCAB6000D8}"/>
              </a:ext>
            </a:extLst>
          </p:cNvPr>
          <p:cNvSpPr/>
          <p:nvPr/>
        </p:nvSpPr>
        <p:spPr>
          <a:xfrm>
            <a:off x="408633" y="1083582"/>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26" name="Rounded Rectangle 4">
            <a:extLst>
              <a:ext uri="{FF2B5EF4-FFF2-40B4-BE49-F238E27FC236}">
                <a16:creationId xmlns:a16="http://schemas.microsoft.com/office/drawing/2014/main" id="{7B4A7CD3-7EC9-72C8-FBE4-1D231DC2AF3E}"/>
              </a:ext>
            </a:extLst>
          </p:cNvPr>
          <p:cNvSpPr/>
          <p:nvPr/>
        </p:nvSpPr>
        <p:spPr>
          <a:xfrm>
            <a:off x="9112480" y="1884436"/>
            <a:ext cx="2009971" cy="3018565"/>
          </a:xfrm>
          <a:prstGeom prst="roundRect">
            <a:avLst/>
          </a:prstGeom>
          <a:solidFill>
            <a:schemeClr val="tx1">
              <a:lumMod val="65000"/>
              <a:lumOff val="3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23" name="Rounded Rectangle 4">
            <a:extLst>
              <a:ext uri="{FF2B5EF4-FFF2-40B4-BE49-F238E27FC236}">
                <a16:creationId xmlns:a16="http://schemas.microsoft.com/office/drawing/2014/main" id="{2FDC4877-DDDC-2163-35C1-DC3C1027871A}"/>
              </a:ext>
            </a:extLst>
          </p:cNvPr>
          <p:cNvSpPr/>
          <p:nvPr/>
        </p:nvSpPr>
        <p:spPr>
          <a:xfrm>
            <a:off x="6388548" y="1884436"/>
            <a:ext cx="2009971" cy="3018565"/>
          </a:xfrm>
          <a:prstGeom prst="roundRect">
            <a:avLst/>
          </a:prstGeom>
          <a:solidFill>
            <a:schemeClr val="tx1">
              <a:lumMod val="65000"/>
              <a:lumOff val="3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22" name="Rounded Rectangle 4">
            <a:extLst>
              <a:ext uri="{FF2B5EF4-FFF2-40B4-BE49-F238E27FC236}">
                <a16:creationId xmlns:a16="http://schemas.microsoft.com/office/drawing/2014/main" id="{3C4F9FE9-DB97-2494-0BD3-786A6FA800DF}"/>
              </a:ext>
            </a:extLst>
          </p:cNvPr>
          <p:cNvSpPr/>
          <p:nvPr/>
        </p:nvSpPr>
        <p:spPr>
          <a:xfrm>
            <a:off x="3769721" y="1884436"/>
            <a:ext cx="2009971" cy="3018565"/>
          </a:xfrm>
          <a:prstGeom prst="roundRect">
            <a:avLst/>
          </a:prstGeom>
          <a:solidFill>
            <a:srgbClr val="EE2737"/>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hangingPunct="0"/>
            <a:r>
              <a:rPr lang="en-US" sz="2000" b="1">
                <a:solidFill>
                  <a:schemeClr val="bg1"/>
                </a:solidFill>
                <a:latin typeface="Times New Roman" panose="02020603050405020304" pitchFamily="18" charset="0"/>
                <a:ea typeface="+mn-lt"/>
                <a:cs typeface="Times New Roman" panose="02020603050405020304" pitchFamily="18" charset="0"/>
              </a:rPr>
              <a:t>Compact &amp; Universal</a:t>
            </a:r>
          </a:p>
        </p:txBody>
      </p:sp>
      <p:sp>
        <p:nvSpPr>
          <p:cNvPr id="6" name="Rounded Rectangle 4">
            <a:extLst>
              <a:ext uri="{FF2B5EF4-FFF2-40B4-BE49-F238E27FC236}">
                <a16:creationId xmlns:a16="http://schemas.microsoft.com/office/drawing/2014/main" id="{2BA0A857-BAF4-2D4E-F9CC-EE64B29930B3}"/>
              </a:ext>
            </a:extLst>
          </p:cNvPr>
          <p:cNvSpPr/>
          <p:nvPr/>
        </p:nvSpPr>
        <p:spPr>
          <a:xfrm>
            <a:off x="1080825" y="1884437"/>
            <a:ext cx="2009971" cy="3018565"/>
          </a:xfrm>
          <a:prstGeom prst="roundRect">
            <a:avLst/>
          </a:prstGeom>
          <a:solidFill>
            <a:schemeClr val="tx1">
              <a:lumMod val="65000"/>
              <a:lumOff val="3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7" name="Rounded Rectangle 9">
            <a:extLst>
              <a:ext uri="{FF2B5EF4-FFF2-40B4-BE49-F238E27FC236}">
                <a16:creationId xmlns:a16="http://schemas.microsoft.com/office/drawing/2014/main" id="{D75D15D5-1EEA-F091-E87B-97F69530FF18}"/>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8</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Customer Needs</a:t>
            </a:r>
            <a:endParaRPr lang="en-US" sz="4400">
              <a:solidFill>
                <a:schemeClr val="bg1"/>
              </a:solidFill>
              <a:cs typeface="Calibri" panose="020F0502020204030204"/>
            </a:endParaRPr>
          </a:p>
        </p:txBody>
      </p:sp>
      <p:pic>
        <p:nvPicPr>
          <p:cNvPr id="4" name="Graphic 11" descr="Customer review outline">
            <a:extLst>
              <a:ext uri="{FF2B5EF4-FFF2-40B4-BE49-F238E27FC236}">
                <a16:creationId xmlns:a16="http://schemas.microsoft.com/office/drawing/2014/main" id="{761A6DA1-16D8-8308-75E6-19CF913D2B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4131" y="274680"/>
            <a:ext cx="914400" cy="914400"/>
          </a:xfrm>
          <a:prstGeom prst="rect">
            <a:avLst/>
          </a:prstGeom>
        </p:spPr>
      </p:pic>
      <p:pic>
        <p:nvPicPr>
          <p:cNvPr id="5" name="Graphic 4" descr="Test tubes with solid fill">
            <a:extLst>
              <a:ext uri="{FF2B5EF4-FFF2-40B4-BE49-F238E27FC236}">
                <a16:creationId xmlns:a16="http://schemas.microsoft.com/office/drawing/2014/main" id="{C8CF84A1-6B43-8846-96FC-4A669207D19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98627" y="2737653"/>
            <a:ext cx="1390253" cy="1390253"/>
          </a:xfrm>
          <a:prstGeom prst="rect">
            <a:avLst/>
          </a:prstGeom>
        </p:spPr>
      </p:pic>
      <p:pic>
        <p:nvPicPr>
          <p:cNvPr id="9" name="Graphic 8" descr="Quadcopter with solid fill">
            <a:extLst>
              <a:ext uri="{FF2B5EF4-FFF2-40B4-BE49-F238E27FC236}">
                <a16:creationId xmlns:a16="http://schemas.microsoft.com/office/drawing/2014/main" id="{04FBA1F0-D2A1-CCCB-10A1-32DE4DA51F0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35456" y="2766131"/>
            <a:ext cx="1326741" cy="1326741"/>
          </a:xfrm>
          <a:prstGeom prst="rect">
            <a:avLst/>
          </a:prstGeom>
        </p:spPr>
      </p:pic>
      <p:pic>
        <p:nvPicPr>
          <p:cNvPr id="13" name="Graphic 12" descr="Weights Uneven with solid fill">
            <a:extLst>
              <a:ext uri="{FF2B5EF4-FFF2-40B4-BE49-F238E27FC236}">
                <a16:creationId xmlns:a16="http://schemas.microsoft.com/office/drawing/2014/main" id="{F174BA88-8433-DA35-D609-E58784D8D7E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490006" y="2737653"/>
            <a:ext cx="1255670" cy="1255670"/>
          </a:xfrm>
          <a:prstGeom prst="rect">
            <a:avLst/>
          </a:prstGeom>
        </p:spPr>
      </p:pic>
      <p:sp>
        <p:nvSpPr>
          <p:cNvPr id="25" name="TextBox 24">
            <a:extLst>
              <a:ext uri="{FF2B5EF4-FFF2-40B4-BE49-F238E27FC236}">
                <a16:creationId xmlns:a16="http://schemas.microsoft.com/office/drawing/2014/main" id="{4A3B3C6C-F1ED-4B10-973E-96CED3165144}"/>
              </a:ext>
            </a:extLst>
          </p:cNvPr>
          <p:cNvSpPr txBox="1"/>
          <p:nvPr/>
        </p:nvSpPr>
        <p:spPr>
          <a:xfrm>
            <a:off x="4925121" y="6205239"/>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Dylan Ma</a:t>
            </a:r>
            <a:endParaRPr lang="en-US"/>
          </a:p>
        </p:txBody>
      </p:sp>
    </p:spTree>
    <p:extLst>
      <p:ext uri="{BB962C8B-B14F-4D97-AF65-F5344CB8AC3E}">
        <p14:creationId xmlns:p14="http://schemas.microsoft.com/office/powerpoint/2010/main" val="14039164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5">
            <a:extLst>
              <a:ext uri="{FF2B5EF4-FFF2-40B4-BE49-F238E27FC236}">
                <a16:creationId xmlns:a16="http://schemas.microsoft.com/office/drawing/2014/main" id="{3269D6D3-9618-50C8-5277-AD0F63A8B37D}"/>
              </a:ext>
            </a:extLst>
          </p:cNvPr>
          <p:cNvSpPr/>
          <p:nvPr/>
        </p:nvSpPr>
        <p:spPr>
          <a:xfrm>
            <a:off x="581643" y="1211179"/>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6" name="Rounded Rectangle 5">
            <a:extLst>
              <a:ext uri="{FF2B5EF4-FFF2-40B4-BE49-F238E27FC236}">
                <a16:creationId xmlns:a16="http://schemas.microsoft.com/office/drawing/2014/main" id="{74871E2A-85FD-724D-BA68-30929C144BA9}"/>
              </a:ext>
            </a:extLst>
          </p:cNvPr>
          <p:cNvSpPr/>
          <p:nvPr/>
        </p:nvSpPr>
        <p:spPr>
          <a:xfrm>
            <a:off x="758106" y="1281422"/>
            <a:ext cx="11198270" cy="4204978"/>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pic>
        <p:nvPicPr>
          <p:cNvPr id="26" name="Graphic 25" descr="Document with solid fill">
            <a:extLst>
              <a:ext uri="{FF2B5EF4-FFF2-40B4-BE49-F238E27FC236}">
                <a16:creationId xmlns:a16="http://schemas.microsoft.com/office/drawing/2014/main" id="{96D6826D-FFC5-1F49-9281-0E30D0768C6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4875" y="1845469"/>
            <a:ext cx="1916373" cy="1916373"/>
          </a:xfrm>
          <a:prstGeom prst="rect">
            <a:avLst/>
          </a:prstGeom>
        </p:spPr>
      </p:pic>
      <p:sp>
        <p:nvSpPr>
          <p:cNvPr id="17" name="Rounded Rectangle 9">
            <a:extLst>
              <a:ext uri="{FF2B5EF4-FFF2-40B4-BE49-F238E27FC236}">
                <a16:creationId xmlns:a16="http://schemas.microsoft.com/office/drawing/2014/main" id="{D617B07B-A5CB-8D98-013B-9FC8355603B8}"/>
              </a:ext>
            </a:extLst>
          </p:cNvPr>
          <p:cNvSpPr/>
          <p:nvPr/>
        </p:nvSpPr>
        <p:spPr>
          <a:xfrm>
            <a:off x="92960" y="0"/>
            <a:ext cx="10801612" cy="1453957"/>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23" name="Slide Number Placeholder 4"/>
          <p:cNvSpPr txBox="1">
            <a:spLocks noGrp="1"/>
          </p:cNvSpPr>
          <p:nvPr>
            <p:ph type="sldNum" sz="quarter" idx="2"/>
          </p:nvPr>
        </p:nvSpPr>
        <p:spPr>
          <a:xfrm>
            <a:off x="11854864" y="6205047"/>
            <a:ext cx="203025" cy="288825"/>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rPr/>
              <a:t>80</a:t>
            </a:fld>
            <a:endParaRPr/>
          </a:p>
        </p:txBody>
      </p:sp>
      <p:sp>
        <p:nvSpPr>
          <p:cNvPr id="7" name="TextBox 6">
            <a:extLst>
              <a:ext uri="{FF2B5EF4-FFF2-40B4-BE49-F238E27FC236}">
                <a16:creationId xmlns:a16="http://schemas.microsoft.com/office/drawing/2014/main" id="{25C79999-8208-264A-8499-6F6471EB26E8}"/>
              </a:ext>
            </a:extLst>
          </p:cNvPr>
          <p:cNvSpPr txBox="1"/>
          <p:nvPr/>
        </p:nvSpPr>
        <p:spPr>
          <a:xfrm>
            <a:off x="78960" y="370815"/>
            <a:ext cx="10801612"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a:ln>
                  <a:noFill/>
                </a:ln>
                <a:solidFill>
                  <a:srgbClr val="000000"/>
                </a:solidFill>
                <a:effectLst/>
                <a:uFillTx/>
                <a:latin typeface="+mn-lt"/>
                <a:ea typeface="+mn-ea"/>
                <a:cs typeface="+mn-cs"/>
                <a:sym typeface="Arial"/>
              </a:rPr>
              <a:t>	</a:t>
            </a:r>
            <a:r>
              <a:rPr kumimoji="0" lang="en-US" sz="4000" b="1" i="0" u="none" strike="noStrike" cap="none" spc="0" normalizeH="0" baseline="0">
                <a:ln>
                  <a:noFill/>
                </a:ln>
                <a:solidFill>
                  <a:schemeClr val="bg1"/>
                </a:solidFill>
                <a:effectLst/>
                <a:uFillTx/>
                <a:latin typeface="+mn-lt"/>
                <a:ea typeface="+mn-ea"/>
                <a:cs typeface="+mn-cs"/>
                <a:sym typeface="Arial"/>
              </a:rPr>
              <a:t>Project Scope</a:t>
            </a:r>
          </a:p>
        </p:txBody>
      </p:sp>
      <p:pic>
        <p:nvPicPr>
          <p:cNvPr id="5" name="Graphic 4" descr="Target with solid fill">
            <a:extLst>
              <a:ext uri="{FF2B5EF4-FFF2-40B4-BE49-F238E27FC236}">
                <a16:creationId xmlns:a16="http://schemas.microsoft.com/office/drawing/2014/main" id="{4FE90848-62D2-264E-9CCE-25EB62E001D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4835" y="267557"/>
            <a:ext cx="914400" cy="914400"/>
          </a:xfrm>
          <a:prstGeom prst="rect">
            <a:avLst/>
          </a:prstGeom>
        </p:spPr>
      </p:pic>
      <p:sp>
        <p:nvSpPr>
          <p:cNvPr id="8" name="TextBox 7">
            <a:extLst>
              <a:ext uri="{FF2B5EF4-FFF2-40B4-BE49-F238E27FC236}">
                <a16:creationId xmlns:a16="http://schemas.microsoft.com/office/drawing/2014/main" id="{81EC3126-701B-BB44-A91C-B5D66AE31563}"/>
              </a:ext>
            </a:extLst>
          </p:cNvPr>
          <p:cNvSpPr txBox="1"/>
          <p:nvPr/>
        </p:nvSpPr>
        <p:spPr>
          <a:xfrm>
            <a:off x="936016" y="4036174"/>
            <a:ext cx="1858667"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i="0" u="none" strike="noStrike" cap="none" spc="0" normalizeH="0" baseline="0">
                <a:ln>
                  <a:noFill/>
                </a:ln>
                <a:solidFill>
                  <a:srgbClr val="FFFFFF"/>
                </a:solidFill>
                <a:effectLst/>
                <a:uFillTx/>
                <a:latin typeface="+mn-lt"/>
                <a:ea typeface="+mn-ea"/>
                <a:cs typeface="+mn-cs"/>
                <a:sym typeface="Arial"/>
              </a:rPr>
              <a:t>Objective</a:t>
            </a:r>
          </a:p>
        </p:txBody>
      </p:sp>
      <p:sp>
        <p:nvSpPr>
          <p:cNvPr id="12" name="TextBox 11">
            <a:extLst>
              <a:ext uri="{FF2B5EF4-FFF2-40B4-BE49-F238E27FC236}">
                <a16:creationId xmlns:a16="http://schemas.microsoft.com/office/drawing/2014/main" id="{58F88630-962E-C14E-8143-DFC193AF4925}"/>
              </a:ext>
            </a:extLst>
          </p:cNvPr>
          <p:cNvSpPr txBox="1"/>
          <p:nvPr/>
        </p:nvSpPr>
        <p:spPr>
          <a:xfrm>
            <a:off x="4172728" y="4034636"/>
            <a:ext cx="1276634"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3200">
                <a:solidFill>
                  <a:srgbClr val="FFFFFF"/>
                </a:solidFill>
              </a:rPr>
              <a:t> Goals</a:t>
            </a:r>
            <a:endParaRPr kumimoji="0" lang="en-US" sz="3200" i="0" u="none" strike="noStrike" cap="none" spc="0" normalizeH="0" baseline="0">
              <a:ln>
                <a:noFill/>
              </a:ln>
              <a:solidFill>
                <a:srgbClr val="FFFFFF"/>
              </a:solidFill>
              <a:effectLst/>
              <a:uFillTx/>
              <a:latin typeface="+mn-lt"/>
              <a:ea typeface="+mn-ea"/>
              <a:cs typeface="+mn-cs"/>
              <a:sym typeface="Arial"/>
            </a:endParaRPr>
          </a:p>
        </p:txBody>
      </p:sp>
      <p:sp>
        <p:nvSpPr>
          <p:cNvPr id="13" name="TextBox 12">
            <a:extLst>
              <a:ext uri="{FF2B5EF4-FFF2-40B4-BE49-F238E27FC236}">
                <a16:creationId xmlns:a16="http://schemas.microsoft.com/office/drawing/2014/main" id="{23F94B13-80D1-F447-BBD3-67A89DCCE444}"/>
              </a:ext>
            </a:extLst>
          </p:cNvPr>
          <p:cNvSpPr txBox="1"/>
          <p:nvPr/>
        </p:nvSpPr>
        <p:spPr>
          <a:xfrm>
            <a:off x="6428788" y="4028236"/>
            <a:ext cx="2509682" cy="6006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i="0" u="none" strike="noStrike" cap="none" spc="0" normalizeH="0" baseline="0">
                <a:ln>
                  <a:noFill/>
                </a:ln>
                <a:solidFill>
                  <a:srgbClr val="FFFFFF"/>
                </a:solidFill>
                <a:effectLst/>
                <a:uFillTx/>
                <a:latin typeface="+mn-lt"/>
                <a:ea typeface="+mn-ea"/>
                <a:cs typeface="+mn-cs"/>
                <a:sym typeface="Arial"/>
              </a:rPr>
              <a:t>Assumptions</a:t>
            </a:r>
          </a:p>
        </p:txBody>
      </p:sp>
      <p:sp>
        <p:nvSpPr>
          <p:cNvPr id="14" name="TextBox 13">
            <a:extLst>
              <a:ext uri="{FF2B5EF4-FFF2-40B4-BE49-F238E27FC236}">
                <a16:creationId xmlns:a16="http://schemas.microsoft.com/office/drawing/2014/main" id="{1F567875-F044-AD44-8858-EEB7DF01898E}"/>
              </a:ext>
            </a:extLst>
          </p:cNvPr>
          <p:cNvSpPr txBox="1"/>
          <p:nvPr/>
        </p:nvSpPr>
        <p:spPr>
          <a:xfrm>
            <a:off x="9539540" y="4044113"/>
            <a:ext cx="1676625"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i="0" u="none" strike="noStrike" cap="none" spc="0" normalizeH="0" baseline="0">
                <a:ln>
                  <a:noFill/>
                </a:ln>
                <a:solidFill>
                  <a:srgbClr val="FFFFFF"/>
                </a:solidFill>
                <a:effectLst/>
                <a:uFillTx/>
                <a:latin typeface="+mn-lt"/>
                <a:ea typeface="+mn-ea"/>
                <a:cs typeface="+mn-cs"/>
                <a:sym typeface="Arial"/>
              </a:rPr>
              <a:t>Markets</a:t>
            </a:r>
          </a:p>
        </p:txBody>
      </p:sp>
      <p:pic>
        <p:nvPicPr>
          <p:cNvPr id="16" name="Graphic 15" descr="Soccer Goal with solid fill">
            <a:extLst>
              <a:ext uri="{FF2B5EF4-FFF2-40B4-BE49-F238E27FC236}">
                <a16:creationId xmlns:a16="http://schemas.microsoft.com/office/drawing/2014/main" id="{7C07DF19-6899-D341-98BF-68DD71F0404F}"/>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13724" b="13420"/>
          <a:stretch/>
        </p:blipFill>
        <p:spPr>
          <a:xfrm>
            <a:off x="3722688" y="2008188"/>
            <a:ext cx="2177617" cy="1586540"/>
          </a:xfrm>
          <a:prstGeom prst="rect">
            <a:avLst/>
          </a:prstGeom>
        </p:spPr>
      </p:pic>
      <p:pic>
        <p:nvPicPr>
          <p:cNvPr id="18" name="Graphic 17" descr="Questions with solid fill">
            <a:extLst>
              <a:ext uri="{FF2B5EF4-FFF2-40B4-BE49-F238E27FC236}">
                <a16:creationId xmlns:a16="http://schemas.microsoft.com/office/drawing/2014/main" id="{6319ACA4-8369-4A4D-9E3D-83CA9AA0378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802438" y="1924844"/>
            <a:ext cx="1756279" cy="1756279"/>
          </a:xfrm>
          <a:prstGeom prst="rect">
            <a:avLst/>
          </a:prstGeom>
        </p:spPr>
      </p:pic>
      <p:pic>
        <p:nvPicPr>
          <p:cNvPr id="20" name="Graphic 19" descr="Upward trend outline">
            <a:extLst>
              <a:ext uri="{FF2B5EF4-FFF2-40B4-BE49-F238E27FC236}">
                <a16:creationId xmlns:a16="http://schemas.microsoft.com/office/drawing/2014/main" id="{A4077D13-DAD6-0A4E-9A9C-8E5AA7B2CAC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461500" y="1893094"/>
            <a:ext cx="1825212" cy="1825212"/>
          </a:xfrm>
          <a:prstGeom prst="rect">
            <a:avLst/>
          </a:prstGeom>
        </p:spPr>
      </p:pic>
      <p:sp>
        <p:nvSpPr>
          <p:cNvPr id="3" name="TextBox 2">
            <a:extLst>
              <a:ext uri="{FF2B5EF4-FFF2-40B4-BE49-F238E27FC236}">
                <a16:creationId xmlns:a16="http://schemas.microsoft.com/office/drawing/2014/main" id="{E8E65C9D-4F4A-A753-9525-7AB439DF0C7D}"/>
              </a:ext>
            </a:extLst>
          </p:cNvPr>
          <p:cNvSpPr txBox="1"/>
          <p:nvPr/>
        </p:nvSpPr>
        <p:spPr>
          <a:xfrm>
            <a:off x="10119732" y="5659244"/>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Dominic Bellocchio</a:t>
            </a:r>
            <a:endParaRPr lang="en-US"/>
          </a:p>
        </p:txBody>
      </p:sp>
    </p:spTree>
    <p:extLst>
      <p:ext uri="{BB962C8B-B14F-4D97-AF65-F5344CB8AC3E}">
        <p14:creationId xmlns:p14="http://schemas.microsoft.com/office/powerpoint/2010/main" val="2730253556"/>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43DEA3C-84F8-49F2-AF73-78A49BAB6FF2}"/>
              </a:ext>
            </a:extLst>
          </p:cNvPr>
          <p:cNvSpPr>
            <a:spLocks noGrp="1"/>
          </p:cNvSpPr>
          <p:nvPr>
            <p:ph type="body" idx="1"/>
          </p:nvPr>
        </p:nvSpPr>
        <p:spPr/>
        <p:txBody>
          <a:bodyPr/>
          <a:lstStyle/>
          <a:p>
            <a:r>
              <a:rPr lang="en-US"/>
              <a:t>The objective of the project …</a:t>
            </a: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81</a:t>
            </a:fld>
            <a:endParaRPr lang="en-US"/>
          </a:p>
        </p:txBody>
      </p:sp>
      <p:sp>
        <p:nvSpPr>
          <p:cNvPr id="11" name="Rounded Rectangle 5">
            <a:extLst>
              <a:ext uri="{FF2B5EF4-FFF2-40B4-BE49-F238E27FC236}">
                <a16:creationId xmlns:a16="http://schemas.microsoft.com/office/drawing/2014/main" id="{7455E20A-9E17-51EC-B3E6-C795B18BA158}"/>
              </a:ext>
            </a:extLst>
          </p:cNvPr>
          <p:cNvSpPr/>
          <p:nvPr/>
        </p:nvSpPr>
        <p:spPr>
          <a:xfrm>
            <a:off x="581643" y="1211179"/>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10" name="Rounded Rectangle 9">
            <a:extLst>
              <a:ext uri="{FF2B5EF4-FFF2-40B4-BE49-F238E27FC236}">
                <a16:creationId xmlns:a16="http://schemas.microsoft.com/office/drawing/2014/main" id="{7F6188C1-FFE7-B131-6F5C-6C0A6EF3C384}"/>
              </a:ext>
            </a:extLst>
          </p:cNvPr>
          <p:cNvSpPr/>
          <p:nvPr/>
        </p:nvSpPr>
        <p:spPr>
          <a:xfrm>
            <a:off x="92960" y="0"/>
            <a:ext cx="10801612" cy="1453957"/>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12" name="Title 4">
            <a:extLst>
              <a:ext uri="{FF2B5EF4-FFF2-40B4-BE49-F238E27FC236}">
                <a16:creationId xmlns:a16="http://schemas.microsoft.com/office/drawing/2014/main" id="{CD1DFC5A-0912-43A4-095D-9CB1E44381CC}"/>
              </a:ext>
            </a:extLst>
          </p:cNvPr>
          <p:cNvSpPr txBox="1">
            <a:spLocks/>
          </p:cNvSpPr>
          <p:nvPr/>
        </p:nvSpPr>
        <p:spPr>
          <a:xfrm>
            <a:off x="170257"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b="1">
                <a:solidFill>
                  <a:schemeClr val="bg1"/>
                </a:solidFill>
                <a:latin typeface="Arial"/>
                <a:cs typeface="Arial"/>
              </a:rPr>
              <a:t>        Key Goals</a:t>
            </a:r>
            <a:endParaRPr lang="en-US" sz="4400">
              <a:solidFill>
                <a:schemeClr val="bg1"/>
              </a:solidFill>
              <a:latin typeface="Arial"/>
              <a:cs typeface="Arial"/>
            </a:endParaRPr>
          </a:p>
        </p:txBody>
      </p:sp>
      <p:sp>
        <p:nvSpPr>
          <p:cNvPr id="14" name="Rounded Rectangle 4">
            <a:extLst>
              <a:ext uri="{FF2B5EF4-FFF2-40B4-BE49-F238E27FC236}">
                <a16:creationId xmlns:a16="http://schemas.microsoft.com/office/drawing/2014/main" id="{8EB0B9E1-A983-E0BA-E2C1-72D996CACF92}"/>
              </a:ext>
            </a:extLst>
          </p:cNvPr>
          <p:cNvSpPr/>
          <p:nvPr/>
        </p:nvSpPr>
        <p:spPr>
          <a:xfrm>
            <a:off x="1441116" y="1918216"/>
            <a:ext cx="3978933" cy="1204784"/>
          </a:xfrm>
          <a:prstGeom prst="round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16" name="Rounded Rectangle 14">
            <a:extLst>
              <a:ext uri="{FF2B5EF4-FFF2-40B4-BE49-F238E27FC236}">
                <a16:creationId xmlns:a16="http://schemas.microsoft.com/office/drawing/2014/main" id="{D51149DD-9047-116C-BC0A-44441F160A31}"/>
              </a:ext>
            </a:extLst>
          </p:cNvPr>
          <p:cNvSpPr/>
          <p:nvPr/>
        </p:nvSpPr>
        <p:spPr>
          <a:xfrm>
            <a:off x="6860674" y="1910981"/>
            <a:ext cx="3890969" cy="1204784"/>
          </a:xfrm>
          <a:prstGeom prst="round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18" name="Rounded Rectangle 16">
            <a:extLst>
              <a:ext uri="{FF2B5EF4-FFF2-40B4-BE49-F238E27FC236}">
                <a16:creationId xmlns:a16="http://schemas.microsoft.com/office/drawing/2014/main" id="{3C30E71E-55FF-439F-CC56-93DA694FC1BC}"/>
              </a:ext>
            </a:extLst>
          </p:cNvPr>
          <p:cNvSpPr/>
          <p:nvPr/>
        </p:nvSpPr>
        <p:spPr>
          <a:xfrm>
            <a:off x="1401011" y="3555334"/>
            <a:ext cx="3978932" cy="1234272"/>
          </a:xfrm>
          <a:prstGeom prst="round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20" name="Rounded Rectangle 17">
            <a:extLst>
              <a:ext uri="{FF2B5EF4-FFF2-40B4-BE49-F238E27FC236}">
                <a16:creationId xmlns:a16="http://schemas.microsoft.com/office/drawing/2014/main" id="{91BA177D-9CD8-769D-A65A-24E9A71F00FA}"/>
              </a:ext>
            </a:extLst>
          </p:cNvPr>
          <p:cNvSpPr/>
          <p:nvPr/>
        </p:nvSpPr>
        <p:spPr>
          <a:xfrm>
            <a:off x="6780463" y="3567334"/>
            <a:ext cx="4008950" cy="1204785"/>
          </a:xfrm>
          <a:prstGeom prst="round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22" name="TextBox 21">
            <a:extLst>
              <a:ext uri="{FF2B5EF4-FFF2-40B4-BE49-F238E27FC236}">
                <a16:creationId xmlns:a16="http://schemas.microsoft.com/office/drawing/2014/main" id="{871271A6-61B1-5B09-15C6-C39EBCDC6D95}"/>
              </a:ext>
            </a:extLst>
          </p:cNvPr>
          <p:cNvSpPr txBox="1"/>
          <p:nvPr/>
        </p:nvSpPr>
        <p:spPr>
          <a:xfrm>
            <a:off x="2841056" y="2280209"/>
            <a:ext cx="2211649"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hangingPunct="0"/>
            <a:r>
              <a:rPr lang="en-US" sz="2400">
                <a:solidFill>
                  <a:schemeClr val="tx1">
                    <a:lumMod val="95000"/>
                    <a:lumOff val="5000"/>
                  </a:schemeClr>
                </a:solidFill>
                <a:latin typeface="Times New Roman"/>
                <a:cs typeface="Calibri"/>
              </a:rPr>
              <a:t>Collect Samples</a:t>
            </a:r>
            <a:endParaRPr lang="en-US" sz="2400" b="0" i="0" u="none" strike="noStrike" cap="none" spc="0" normalizeH="0" baseline="0">
              <a:ln>
                <a:noFill/>
              </a:ln>
              <a:solidFill>
                <a:schemeClr val="tx1">
                  <a:lumMod val="95000"/>
                  <a:lumOff val="5000"/>
                </a:schemeClr>
              </a:solidFill>
              <a:effectLst/>
              <a:uFillTx/>
              <a:latin typeface="Times New Roman"/>
              <a:cs typeface="Calibri"/>
            </a:endParaRPr>
          </a:p>
        </p:txBody>
      </p:sp>
      <p:sp>
        <p:nvSpPr>
          <p:cNvPr id="24" name="TextBox 23">
            <a:extLst>
              <a:ext uri="{FF2B5EF4-FFF2-40B4-BE49-F238E27FC236}">
                <a16:creationId xmlns:a16="http://schemas.microsoft.com/office/drawing/2014/main" id="{27D40D8F-0256-860F-B2CD-62722F804D95}"/>
              </a:ext>
            </a:extLst>
          </p:cNvPr>
          <p:cNvSpPr txBox="1"/>
          <p:nvPr/>
        </p:nvSpPr>
        <p:spPr>
          <a:xfrm>
            <a:off x="2518896" y="3936416"/>
            <a:ext cx="2860747" cy="461665"/>
          </a:xfrm>
          <a:prstGeom prst="rect">
            <a:avLst/>
          </a:prstGeom>
          <a:noFill/>
        </p:spPr>
        <p:txBody>
          <a:bodyPr wrap="square" lIns="91440" tIns="45720" rIns="91440" bIns="45720" rtlCol="0" anchor="t">
            <a:spAutoFit/>
          </a:bodyPr>
          <a:lstStyle/>
          <a:p>
            <a:r>
              <a:rPr lang="en-US" sz="2400">
                <a:solidFill>
                  <a:schemeClr val="tx1">
                    <a:lumMod val="95000"/>
                    <a:lumOff val="5000"/>
                  </a:schemeClr>
                </a:solidFill>
                <a:latin typeface="Times New Roman"/>
                <a:cs typeface="Calibri"/>
              </a:rPr>
              <a:t>Universal attachment</a:t>
            </a:r>
          </a:p>
        </p:txBody>
      </p:sp>
      <p:sp>
        <p:nvSpPr>
          <p:cNvPr id="26" name="TextBox 25">
            <a:extLst>
              <a:ext uri="{FF2B5EF4-FFF2-40B4-BE49-F238E27FC236}">
                <a16:creationId xmlns:a16="http://schemas.microsoft.com/office/drawing/2014/main" id="{2ED4AF71-3BAA-332F-A2D5-AA9EFF3ADD0E}"/>
              </a:ext>
            </a:extLst>
          </p:cNvPr>
          <p:cNvSpPr txBox="1"/>
          <p:nvPr/>
        </p:nvSpPr>
        <p:spPr>
          <a:xfrm>
            <a:off x="8160619" y="2102803"/>
            <a:ext cx="2478016" cy="830997"/>
          </a:xfrm>
          <a:prstGeom prst="rect">
            <a:avLst/>
          </a:prstGeom>
          <a:noFill/>
        </p:spPr>
        <p:txBody>
          <a:bodyPr wrap="square" lIns="91440" tIns="45720" rIns="91440" bIns="45720" rtlCol="0" anchor="t">
            <a:spAutoFit/>
          </a:bodyPr>
          <a:lstStyle/>
          <a:p>
            <a:r>
              <a:rPr lang="en-US" sz="2400">
                <a:latin typeface="Times New Roman"/>
                <a:cs typeface="Calibri"/>
              </a:rPr>
              <a:t>Prevent Contamination</a:t>
            </a:r>
          </a:p>
        </p:txBody>
      </p:sp>
      <p:sp>
        <p:nvSpPr>
          <p:cNvPr id="29" name="TextBox 1">
            <a:extLst>
              <a:ext uri="{FF2B5EF4-FFF2-40B4-BE49-F238E27FC236}">
                <a16:creationId xmlns:a16="http://schemas.microsoft.com/office/drawing/2014/main" id="{D9FC10AB-85E2-9961-730C-6FE34CB963D8}"/>
              </a:ext>
            </a:extLst>
          </p:cNvPr>
          <p:cNvSpPr txBox="1"/>
          <p:nvPr/>
        </p:nvSpPr>
        <p:spPr>
          <a:xfrm>
            <a:off x="7934883" y="3940723"/>
            <a:ext cx="292600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latin typeface="Times New Roman"/>
                <a:cs typeface="Calibri"/>
              </a:rPr>
              <a:t>One kilogram payload</a:t>
            </a:r>
          </a:p>
        </p:txBody>
      </p:sp>
      <p:pic>
        <p:nvPicPr>
          <p:cNvPr id="31" name="Graphic 30" descr="Soccer Goal with solid fill">
            <a:extLst>
              <a:ext uri="{FF2B5EF4-FFF2-40B4-BE49-F238E27FC236}">
                <a16:creationId xmlns:a16="http://schemas.microsoft.com/office/drawing/2014/main" id="{C23070AB-35A6-D4B6-DF29-30CE21DD67BC}"/>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724" b="13420"/>
          <a:stretch/>
        </p:blipFill>
        <p:spPr>
          <a:xfrm>
            <a:off x="170960" y="291212"/>
            <a:ext cx="1186864" cy="864710"/>
          </a:xfrm>
          <a:prstGeom prst="rect">
            <a:avLst/>
          </a:prstGeom>
        </p:spPr>
      </p:pic>
      <p:pic>
        <p:nvPicPr>
          <p:cNvPr id="2" name="Graphic 4" descr="Bio-hazard outline">
            <a:extLst>
              <a:ext uri="{FF2B5EF4-FFF2-40B4-BE49-F238E27FC236}">
                <a16:creationId xmlns:a16="http://schemas.microsoft.com/office/drawing/2014/main" id="{E81ED8D6-396F-8607-76E6-D6D18AC97C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92754" y="1987481"/>
            <a:ext cx="914400" cy="914400"/>
          </a:xfrm>
          <a:prstGeom prst="rect">
            <a:avLst/>
          </a:prstGeom>
        </p:spPr>
      </p:pic>
      <p:pic>
        <p:nvPicPr>
          <p:cNvPr id="5" name="Graphic 5" descr="Test tubes outline">
            <a:extLst>
              <a:ext uri="{FF2B5EF4-FFF2-40B4-BE49-F238E27FC236}">
                <a16:creationId xmlns:a16="http://schemas.microsoft.com/office/drawing/2014/main" id="{1B0C3664-B798-99C2-9998-833E0CA0965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49128" y="2058005"/>
            <a:ext cx="914400" cy="914400"/>
          </a:xfrm>
          <a:prstGeom prst="rect">
            <a:avLst/>
          </a:prstGeom>
        </p:spPr>
      </p:pic>
      <p:pic>
        <p:nvPicPr>
          <p:cNvPr id="6" name="Graphic 6" descr="Weights Uneven outline">
            <a:extLst>
              <a:ext uri="{FF2B5EF4-FFF2-40B4-BE49-F238E27FC236}">
                <a16:creationId xmlns:a16="http://schemas.microsoft.com/office/drawing/2014/main" id="{B1BC13F1-E57B-1BFE-FCCF-8430326405D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91331" y="3713066"/>
            <a:ext cx="914400" cy="914400"/>
          </a:xfrm>
          <a:prstGeom prst="rect">
            <a:avLst/>
          </a:prstGeom>
        </p:spPr>
      </p:pic>
      <p:pic>
        <p:nvPicPr>
          <p:cNvPr id="7" name="Graphic 7" descr="Earth globe: Americas with solid fill">
            <a:extLst>
              <a:ext uri="{FF2B5EF4-FFF2-40B4-BE49-F238E27FC236}">
                <a16:creationId xmlns:a16="http://schemas.microsoft.com/office/drawing/2014/main" id="{6E95EA7A-BBC3-FEAD-B223-7A22A3A2912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649604" y="3707568"/>
            <a:ext cx="914400" cy="914400"/>
          </a:xfrm>
          <a:prstGeom prst="rect">
            <a:avLst/>
          </a:prstGeom>
        </p:spPr>
      </p:pic>
      <p:sp>
        <p:nvSpPr>
          <p:cNvPr id="9" name="TextBox 8">
            <a:extLst>
              <a:ext uri="{FF2B5EF4-FFF2-40B4-BE49-F238E27FC236}">
                <a16:creationId xmlns:a16="http://schemas.microsoft.com/office/drawing/2014/main" id="{A8566293-2C59-379A-D464-F8F41A08D0F1}"/>
              </a:ext>
            </a:extLst>
          </p:cNvPr>
          <p:cNvSpPr txBox="1"/>
          <p:nvPr/>
        </p:nvSpPr>
        <p:spPr>
          <a:xfrm>
            <a:off x="10305586" y="5631366"/>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Dominic Bellocchio</a:t>
            </a:r>
            <a:endParaRPr lang="en-US"/>
          </a:p>
        </p:txBody>
      </p:sp>
    </p:spTree>
    <p:extLst>
      <p:ext uri="{BB962C8B-B14F-4D97-AF65-F5344CB8AC3E}">
        <p14:creationId xmlns:p14="http://schemas.microsoft.com/office/powerpoint/2010/main" val="276629148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82</a:t>
            </a:fld>
            <a:endParaRPr lang="en-US"/>
          </a:p>
        </p:txBody>
      </p:sp>
      <p:pic>
        <p:nvPicPr>
          <p:cNvPr id="5" name="Graphic 4" descr="Brain in head outline">
            <a:extLst>
              <a:ext uri="{FF2B5EF4-FFF2-40B4-BE49-F238E27FC236}">
                <a16:creationId xmlns:a16="http://schemas.microsoft.com/office/drawing/2014/main" id="{6C34D5B6-4C42-0AE4-2F0E-33FD5C622F7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643" y="374746"/>
            <a:ext cx="914400" cy="914400"/>
          </a:xfrm>
          <a:prstGeom prst="rect">
            <a:avLst/>
          </a:prstGeom>
        </p:spPr>
      </p:pic>
      <p:sp>
        <p:nvSpPr>
          <p:cNvPr id="10" name="Rounded Rectangle 9">
            <a:extLst>
              <a:ext uri="{FF2B5EF4-FFF2-40B4-BE49-F238E27FC236}">
                <a16:creationId xmlns:a16="http://schemas.microsoft.com/office/drawing/2014/main" id="{7F6188C1-FFE7-B131-6F5C-6C0A6EF3C384}"/>
              </a:ext>
            </a:extLst>
          </p:cNvPr>
          <p:cNvSpPr/>
          <p:nvPr/>
        </p:nvSpPr>
        <p:spPr>
          <a:xfrm>
            <a:off x="92960" y="0"/>
            <a:ext cx="10801612" cy="1453957"/>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Customer Needs</a:t>
            </a:r>
            <a:endParaRPr lang="en-US" sz="4400">
              <a:solidFill>
                <a:schemeClr val="bg1"/>
              </a:solidFill>
              <a:cs typeface="Calibri" panose="020F0502020204030204"/>
            </a:endParaRPr>
          </a:p>
        </p:txBody>
      </p:sp>
      <p:sp>
        <p:nvSpPr>
          <p:cNvPr id="16" name="Rounded Rectangle 4">
            <a:extLst>
              <a:ext uri="{FF2B5EF4-FFF2-40B4-BE49-F238E27FC236}">
                <a16:creationId xmlns:a16="http://schemas.microsoft.com/office/drawing/2014/main" id="{95ED9FFC-99CB-80A3-EBD4-DF568EBF14EF}"/>
              </a:ext>
            </a:extLst>
          </p:cNvPr>
          <p:cNvSpPr/>
          <p:nvPr/>
        </p:nvSpPr>
        <p:spPr>
          <a:xfrm>
            <a:off x="1431758" y="3351584"/>
            <a:ext cx="3236985" cy="877258"/>
          </a:xfrm>
          <a:prstGeom prst="round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pic>
        <p:nvPicPr>
          <p:cNvPr id="8" name="Graphic 11" descr="Customer review outline">
            <a:extLst>
              <a:ext uri="{FF2B5EF4-FFF2-40B4-BE49-F238E27FC236}">
                <a16:creationId xmlns:a16="http://schemas.microsoft.com/office/drawing/2014/main" id="{E0BA73E2-E9FA-A0CC-15B0-BD88249415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4800" y="260684"/>
            <a:ext cx="914400" cy="914400"/>
          </a:xfrm>
          <a:prstGeom prst="rect">
            <a:avLst/>
          </a:prstGeom>
        </p:spPr>
      </p:pic>
      <p:sp>
        <p:nvSpPr>
          <p:cNvPr id="17" name="Rectangle: Rounded Corners 16">
            <a:extLst>
              <a:ext uri="{FF2B5EF4-FFF2-40B4-BE49-F238E27FC236}">
                <a16:creationId xmlns:a16="http://schemas.microsoft.com/office/drawing/2014/main" id="{4592FDAE-EBE3-B6AA-500C-6D1616478F85}"/>
              </a:ext>
            </a:extLst>
          </p:cNvPr>
          <p:cNvSpPr/>
          <p:nvPr/>
        </p:nvSpPr>
        <p:spPr>
          <a:xfrm>
            <a:off x="1005043" y="1781222"/>
            <a:ext cx="2011680" cy="1516491"/>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500" b="1">
                <a:ea typeface="+mn-lt"/>
                <a:cs typeface="+mn-lt"/>
              </a:rPr>
              <a:t>The payload can collect multiple samples without contamination</a:t>
            </a:r>
            <a:endParaRPr lang="en-US" sz="1500" b="1"/>
          </a:p>
        </p:txBody>
      </p:sp>
      <p:sp>
        <p:nvSpPr>
          <p:cNvPr id="26" name="Rectangle: Rounded Corners 25">
            <a:extLst>
              <a:ext uri="{FF2B5EF4-FFF2-40B4-BE49-F238E27FC236}">
                <a16:creationId xmlns:a16="http://schemas.microsoft.com/office/drawing/2014/main" id="{24F22F3A-BF99-3AEC-BB60-9F4C499916B0}"/>
              </a:ext>
            </a:extLst>
          </p:cNvPr>
          <p:cNvSpPr/>
          <p:nvPr/>
        </p:nvSpPr>
        <p:spPr>
          <a:xfrm>
            <a:off x="8724490" y="1760809"/>
            <a:ext cx="2011680" cy="1516491"/>
          </a:xfrm>
          <a:prstGeom prst="roundRect">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500" b="1">
                <a:ea typeface="+mn-lt"/>
                <a:cs typeface="+mn-lt"/>
              </a:rPr>
              <a:t>The payload should be 1 kg or less</a:t>
            </a:r>
            <a:endParaRPr lang="en-US" sz="1500" b="1"/>
          </a:p>
        </p:txBody>
      </p:sp>
      <p:sp>
        <p:nvSpPr>
          <p:cNvPr id="30" name="Rectangle: Rounded Corners 29">
            <a:extLst>
              <a:ext uri="{FF2B5EF4-FFF2-40B4-BE49-F238E27FC236}">
                <a16:creationId xmlns:a16="http://schemas.microsoft.com/office/drawing/2014/main" id="{9AEA127E-CD33-804D-4574-2BC413B08112}"/>
              </a:ext>
            </a:extLst>
          </p:cNvPr>
          <p:cNvSpPr/>
          <p:nvPr/>
        </p:nvSpPr>
        <p:spPr>
          <a:xfrm>
            <a:off x="6151341" y="1766916"/>
            <a:ext cx="2011680" cy="1517904"/>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500" b="1">
                <a:latin typeface="Calibri"/>
                <a:ea typeface="Times New Roman"/>
                <a:cs typeface="Times New Roman"/>
              </a:rPr>
              <a:t>The amount will allow for balancing</a:t>
            </a:r>
            <a:endParaRPr lang="en-US" sz="1500" b="1">
              <a:latin typeface="Calibri"/>
              <a:cs typeface="Calibri"/>
            </a:endParaRPr>
          </a:p>
        </p:txBody>
      </p:sp>
      <p:sp>
        <p:nvSpPr>
          <p:cNvPr id="34" name="Rectangle: Rounded Corners 33">
            <a:extLst>
              <a:ext uri="{FF2B5EF4-FFF2-40B4-BE49-F238E27FC236}">
                <a16:creationId xmlns:a16="http://schemas.microsoft.com/office/drawing/2014/main" id="{790BD770-9278-27A0-90BA-07F3A1D8878D}"/>
              </a:ext>
            </a:extLst>
          </p:cNvPr>
          <p:cNvSpPr/>
          <p:nvPr/>
        </p:nvSpPr>
        <p:spPr>
          <a:xfrm>
            <a:off x="3578192" y="1760809"/>
            <a:ext cx="2011680" cy="1516491"/>
          </a:xfrm>
          <a:prstGeom prst="roundRect">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500" b="1">
                <a:ea typeface="+mn-lt"/>
                <a:cs typeface="+mn-lt"/>
              </a:rPr>
              <a:t>The drone only needs to transport the samples</a:t>
            </a:r>
          </a:p>
        </p:txBody>
      </p:sp>
      <p:sp>
        <p:nvSpPr>
          <p:cNvPr id="27" name="Rectangle: Rounded Corners 26">
            <a:extLst>
              <a:ext uri="{FF2B5EF4-FFF2-40B4-BE49-F238E27FC236}">
                <a16:creationId xmlns:a16="http://schemas.microsoft.com/office/drawing/2014/main" id="{62442564-A67D-4FBC-876A-1F2D42E91653}"/>
              </a:ext>
            </a:extLst>
          </p:cNvPr>
          <p:cNvSpPr/>
          <p:nvPr/>
        </p:nvSpPr>
        <p:spPr>
          <a:xfrm>
            <a:off x="8712412" y="3762720"/>
            <a:ext cx="2011680" cy="1516491"/>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500" b="1">
                <a:ea typeface="+mn-lt"/>
                <a:cs typeface="+mn-lt"/>
              </a:rPr>
              <a:t>The payload needs to be stable and unobtrusive</a:t>
            </a:r>
            <a:endParaRPr lang="en-US" sz="1500" b="1"/>
          </a:p>
        </p:txBody>
      </p:sp>
      <p:sp>
        <p:nvSpPr>
          <p:cNvPr id="29" name="Rectangle: Rounded Corners 28">
            <a:extLst>
              <a:ext uri="{FF2B5EF4-FFF2-40B4-BE49-F238E27FC236}">
                <a16:creationId xmlns:a16="http://schemas.microsoft.com/office/drawing/2014/main" id="{285EC6F4-AD63-447B-9F20-D82AB38B4D5E}"/>
              </a:ext>
            </a:extLst>
          </p:cNvPr>
          <p:cNvSpPr/>
          <p:nvPr/>
        </p:nvSpPr>
        <p:spPr>
          <a:xfrm>
            <a:off x="6151341" y="3755200"/>
            <a:ext cx="2011680" cy="1516491"/>
          </a:xfrm>
          <a:prstGeom prst="roundRect">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500" b="1">
                <a:ea typeface="+mn-lt"/>
                <a:cs typeface="+mn-lt"/>
              </a:rPr>
              <a:t>Payload is inert and retractable</a:t>
            </a:r>
          </a:p>
        </p:txBody>
      </p:sp>
      <p:sp>
        <p:nvSpPr>
          <p:cNvPr id="31" name="Rectangle: Rounded Corners 30">
            <a:extLst>
              <a:ext uri="{FF2B5EF4-FFF2-40B4-BE49-F238E27FC236}">
                <a16:creationId xmlns:a16="http://schemas.microsoft.com/office/drawing/2014/main" id="{F82A6F63-88CB-4BDA-9ED0-CBB25DDA2CF3}"/>
              </a:ext>
            </a:extLst>
          </p:cNvPr>
          <p:cNvSpPr/>
          <p:nvPr/>
        </p:nvSpPr>
        <p:spPr>
          <a:xfrm>
            <a:off x="3578192" y="3761307"/>
            <a:ext cx="2011680" cy="1517904"/>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500" b="1">
                <a:ea typeface="+mn-lt"/>
                <a:cs typeface="+mn-lt"/>
              </a:rPr>
              <a:t>The payload can collect saltwater samples and chemicals</a:t>
            </a:r>
            <a:endParaRPr lang="en-US" sz="1500" b="1">
              <a:cs typeface="Calibri"/>
            </a:endParaRPr>
          </a:p>
        </p:txBody>
      </p:sp>
      <p:sp>
        <p:nvSpPr>
          <p:cNvPr id="33" name="Rectangle: Rounded Corners 32">
            <a:extLst>
              <a:ext uri="{FF2B5EF4-FFF2-40B4-BE49-F238E27FC236}">
                <a16:creationId xmlns:a16="http://schemas.microsoft.com/office/drawing/2014/main" id="{8D24E13F-5515-4A33-ADB7-32831FEB91C5}"/>
              </a:ext>
            </a:extLst>
          </p:cNvPr>
          <p:cNvSpPr/>
          <p:nvPr/>
        </p:nvSpPr>
        <p:spPr>
          <a:xfrm>
            <a:off x="1008953" y="3762720"/>
            <a:ext cx="2011680" cy="1516491"/>
          </a:xfrm>
          <a:prstGeom prst="roundRect">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500" b="1">
                <a:ea typeface="+mn-lt"/>
                <a:cs typeface="+mn-lt"/>
              </a:rPr>
              <a:t>The payload will be applicable to multiple drones</a:t>
            </a:r>
            <a:endParaRPr lang="en-US" sz="1500" b="1"/>
          </a:p>
        </p:txBody>
      </p:sp>
    </p:spTree>
    <p:extLst>
      <p:ext uri="{BB962C8B-B14F-4D97-AF65-F5344CB8AC3E}">
        <p14:creationId xmlns:p14="http://schemas.microsoft.com/office/powerpoint/2010/main" val="83859814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83</a:t>
            </a:fld>
            <a:endParaRPr lang="en-US"/>
          </a:p>
        </p:txBody>
      </p:sp>
      <p:pic>
        <p:nvPicPr>
          <p:cNvPr id="5" name="Graphic 4" descr="Brain in head outline">
            <a:extLst>
              <a:ext uri="{FF2B5EF4-FFF2-40B4-BE49-F238E27FC236}">
                <a16:creationId xmlns:a16="http://schemas.microsoft.com/office/drawing/2014/main" id="{6C34D5B6-4C42-0AE4-2F0E-33FD5C622F7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643" y="374746"/>
            <a:ext cx="914400" cy="914400"/>
          </a:xfrm>
          <a:prstGeom prst="rect">
            <a:avLst/>
          </a:prstGeom>
        </p:spPr>
      </p:pic>
      <p:sp>
        <p:nvSpPr>
          <p:cNvPr id="10" name="Rounded Rectangle 9">
            <a:extLst>
              <a:ext uri="{FF2B5EF4-FFF2-40B4-BE49-F238E27FC236}">
                <a16:creationId xmlns:a16="http://schemas.microsoft.com/office/drawing/2014/main" id="{7F6188C1-FFE7-B131-6F5C-6C0A6EF3C384}"/>
              </a:ext>
            </a:extLst>
          </p:cNvPr>
          <p:cNvSpPr/>
          <p:nvPr/>
        </p:nvSpPr>
        <p:spPr>
          <a:xfrm>
            <a:off x="92960" y="0"/>
            <a:ext cx="10801612" cy="1453957"/>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Customer Needs</a:t>
            </a:r>
            <a:endParaRPr lang="en-US" sz="4400">
              <a:solidFill>
                <a:schemeClr val="bg1"/>
              </a:solidFill>
              <a:cs typeface="Calibri" panose="020F0502020204030204"/>
            </a:endParaRPr>
          </a:p>
        </p:txBody>
      </p:sp>
      <p:sp>
        <p:nvSpPr>
          <p:cNvPr id="16" name="Rounded Rectangle 4">
            <a:extLst>
              <a:ext uri="{FF2B5EF4-FFF2-40B4-BE49-F238E27FC236}">
                <a16:creationId xmlns:a16="http://schemas.microsoft.com/office/drawing/2014/main" id="{95ED9FFC-99CB-80A3-EBD4-DF568EBF14EF}"/>
              </a:ext>
            </a:extLst>
          </p:cNvPr>
          <p:cNvSpPr/>
          <p:nvPr/>
        </p:nvSpPr>
        <p:spPr>
          <a:xfrm>
            <a:off x="1431758" y="3351584"/>
            <a:ext cx="3236985" cy="877258"/>
          </a:xfrm>
          <a:prstGeom prst="round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pic>
        <p:nvPicPr>
          <p:cNvPr id="8" name="Graphic 11" descr="Customer review outline">
            <a:extLst>
              <a:ext uri="{FF2B5EF4-FFF2-40B4-BE49-F238E27FC236}">
                <a16:creationId xmlns:a16="http://schemas.microsoft.com/office/drawing/2014/main" id="{E0BA73E2-E9FA-A0CC-15B0-BD88249415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4800" y="260684"/>
            <a:ext cx="914400" cy="914400"/>
          </a:xfrm>
          <a:prstGeom prst="rect">
            <a:avLst/>
          </a:prstGeom>
        </p:spPr>
      </p:pic>
      <p:pic>
        <p:nvPicPr>
          <p:cNvPr id="4" name="Graphic 11" descr="User with solid fill">
            <a:extLst>
              <a:ext uri="{FF2B5EF4-FFF2-40B4-BE49-F238E27FC236}">
                <a16:creationId xmlns:a16="http://schemas.microsoft.com/office/drawing/2014/main" id="{04F54E8D-125A-B3D6-E378-CF080A33070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8687" y="2942172"/>
            <a:ext cx="740610" cy="740610"/>
          </a:xfrm>
          <a:prstGeom prst="rect">
            <a:avLst/>
          </a:prstGeom>
        </p:spPr>
      </p:pic>
      <p:pic>
        <p:nvPicPr>
          <p:cNvPr id="12" name="Graphic 12" descr="Badge Question Mark with solid fill">
            <a:extLst>
              <a:ext uri="{FF2B5EF4-FFF2-40B4-BE49-F238E27FC236}">
                <a16:creationId xmlns:a16="http://schemas.microsoft.com/office/drawing/2014/main" id="{C07EA3DF-881E-6B74-04AB-169A9BDEC37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8687" y="1724424"/>
            <a:ext cx="740610" cy="740610"/>
          </a:xfrm>
          <a:prstGeom prst="rect">
            <a:avLst/>
          </a:prstGeom>
        </p:spPr>
      </p:pic>
      <p:pic>
        <p:nvPicPr>
          <p:cNvPr id="14" name="Graphic 13" descr="Comment Heart with solid fill">
            <a:extLst>
              <a:ext uri="{FF2B5EF4-FFF2-40B4-BE49-F238E27FC236}">
                <a16:creationId xmlns:a16="http://schemas.microsoft.com/office/drawing/2014/main" id="{22F84991-E295-E196-06D5-BDD5EE44891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08687" y="4646452"/>
            <a:ext cx="740610" cy="740610"/>
          </a:xfrm>
          <a:prstGeom prst="rect">
            <a:avLst/>
          </a:prstGeom>
        </p:spPr>
      </p:pic>
      <p:sp>
        <p:nvSpPr>
          <p:cNvPr id="17" name="Rectangle: Rounded Corners 16">
            <a:extLst>
              <a:ext uri="{FF2B5EF4-FFF2-40B4-BE49-F238E27FC236}">
                <a16:creationId xmlns:a16="http://schemas.microsoft.com/office/drawing/2014/main" id="{4592FDAE-EBE3-B6AA-500C-6D1616478F85}"/>
              </a:ext>
            </a:extLst>
          </p:cNvPr>
          <p:cNvSpPr/>
          <p:nvPr/>
        </p:nvSpPr>
        <p:spPr>
          <a:xfrm>
            <a:off x="2133704" y="1717738"/>
            <a:ext cx="1941710" cy="977130"/>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b="1">
              <a:ea typeface="+mn-lt"/>
              <a:cs typeface="+mn-lt"/>
            </a:endParaRPr>
          </a:p>
          <a:p>
            <a:pPr algn="ctr"/>
            <a:r>
              <a:rPr lang="en-US" sz="1400" b="1">
                <a:ea typeface="+mn-lt"/>
                <a:cs typeface="+mn-lt"/>
              </a:rPr>
              <a:t>What is the main objective of this project?</a:t>
            </a:r>
            <a:endParaRPr lang="en-US">
              <a:cs typeface="Calibri"/>
            </a:endParaRPr>
          </a:p>
          <a:p>
            <a:pPr algn="ctr"/>
            <a:endParaRPr lang="en-US" b="1">
              <a:cs typeface="Arial"/>
            </a:endParaRPr>
          </a:p>
        </p:txBody>
      </p:sp>
      <p:sp>
        <p:nvSpPr>
          <p:cNvPr id="20" name="TextBox 19">
            <a:extLst>
              <a:ext uri="{FF2B5EF4-FFF2-40B4-BE49-F238E27FC236}">
                <a16:creationId xmlns:a16="http://schemas.microsoft.com/office/drawing/2014/main" id="{391219E1-D68D-1C76-49E9-B41F435544D1}"/>
              </a:ext>
            </a:extLst>
          </p:cNvPr>
          <p:cNvSpPr txBox="1"/>
          <p:nvPr/>
        </p:nvSpPr>
        <p:spPr>
          <a:xfrm>
            <a:off x="106060" y="2428566"/>
            <a:ext cx="2235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t>Questions </a:t>
            </a:r>
            <a:endParaRPr lang="en-US"/>
          </a:p>
        </p:txBody>
      </p:sp>
      <p:sp>
        <p:nvSpPr>
          <p:cNvPr id="22" name="TextBox 21">
            <a:extLst>
              <a:ext uri="{FF2B5EF4-FFF2-40B4-BE49-F238E27FC236}">
                <a16:creationId xmlns:a16="http://schemas.microsoft.com/office/drawing/2014/main" id="{4DE7F40B-2EF4-2027-C5B4-3F4A5759A0AF}"/>
              </a:ext>
            </a:extLst>
          </p:cNvPr>
          <p:cNvSpPr txBox="1"/>
          <p:nvPr/>
        </p:nvSpPr>
        <p:spPr>
          <a:xfrm>
            <a:off x="640217" y="3704672"/>
            <a:ext cx="116675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t>Customer statements</a:t>
            </a:r>
            <a:endParaRPr lang="en-US" sz="1400">
              <a:cs typeface="Calibri"/>
            </a:endParaRPr>
          </a:p>
        </p:txBody>
      </p:sp>
      <p:sp>
        <p:nvSpPr>
          <p:cNvPr id="24" name="TextBox 23">
            <a:extLst>
              <a:ext uri="{FF2B5EF4-FFF2-40B4-BE49-F238E27FC236}">
                <a16:creationId xmlns:a16="http://schemas.microsoft.com/office/drawing/2014/main" id="{8C18C555-CA00-FBF5-5FEA-E6B982D84491}"/>
              </a:ext>
            </a:extLst>
          </p:cNvPr>
          <p:cNvSpPr txBox="1"/>
          <p:nvPr/>
        </p:nvSpPr>
        <p:spPr>
          <a:xfrm>
            <a:off x="596449" y="5204441"/>
            <a:ext cx="116572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cs typeface="Arial"/>
              </a:rPr>
              <a:t>Interpreted needs</a:t>
            </a:r>
            <a:endParaRPr lang="en-US">
              <a:cs typeface="Calibri" panose="020F0502020204030204"/>
            </a:endParaRPr>
          </a:p>
        </p:txBody>
      </p:sp>
      <p:sp>
        <p:nvSpPr>
          <p:cNvPr id="26" name="Rectangle: Rounded Corners 25">
            <a:extLst>
              <a:ext uri="{FF2B5EF4-FFF2-40B4-BE49-F238E27FC236}">
                <a16:creationId xmlns:a16="http://schemas.microsoft.com/office/drawing/2014/main" id="{24F22F3A-BF99-3AEC-BB60-9F4C499916B0}"/>
              </a:ext>
            </a:extLst>
          </p:cNvPr>
          <p:cNvSpPr/>
          <p:nvPr/>
        </p:nvSpPr>
        <p:spPr>
          <a:xfrm>
            <a:off x="2131519" y="2942878"/>
            <a:ext cx="1941710" cy="1516491"/>
          </a:xfrm>
          <a:prstGeom prst="roundRect">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u="sng">
                <a:ea typeface="+mn-lt"/>
                <a:cs typeface="+mn-lt"/>
              </a:rPr>
              <a:t>Dr. Ordonez:</a:t>
            </a:r>
            <a:r>
              <a:rPr lang="en-US" sz="1400">
                <a:ea typeface="+mn-lt"/>
                <a:cs typeface="+mn-lt"/>
              </a:rPr>
              <a:t> To collect multiple water samples remotely and safely without contamination.</a:t>
            </a:r>
            <a:endParaRPr lang="en-US" sz="1400">
              <a:cs typeface="Calibri"/>
            </a:endParaRPr>
          </a:p>
        </p:txBody>
      </p:sp>
      <p:sp>
        <p:nvSpPr>
          <p:cNvPr id="28" name="Rectangle: Rounded Corners 27">
            <a:extLst>
              <a:ext uri="{FF2B5EF4-FFF2-40B4-BE49-F238E27FC236}">
                <a16:creationId xmlns:a16="http://schemas.microsoft.com/office/drawing/2014/main" id="{0B1D6B88-2C1B-3B99-4C0F-C6E0445D8F3E}"/>
              </a:ext>
            </a:extLst>
          </p:cNvPr>
          <p:cNvSpPr/>
          <p:nvPr/>
        </p:nvSpPr>
        <p:spPr>
          <a:xfrm>
            <a:off x="2091414" y="4691569"/>
            <a:ext cx="2035288" cy="1030601"/>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a:ea typeface="+mn-lt"/>
                <a:cs typeface="+mn-lt"/>
              </a:rPr>
              <a:t>The payload can collect multiple samples without contamination.</a:t>
            </a:r>
            <a:endParaRPr lang="en-US" sz="1400"/>
          </a:p>
        </p:txBody>
      </p:sp>
      <p:sp>
        <p:nvSpPr>
          <p:cNvPr id="30" name="Rectangle: Rounded Corners 29">
            <a:extLst>
              <a:ext uri="{FF2B5EF4-FFF2-40B4-BE49-F238E27FC236}">
                <a16:creationId xmlns:a16="http://schemas.microsoft.com/office/drawing/2014/main" id="{9AEA127E-CD33-804D-4574-2BC413B08112}"/>
              </a:ext>
            </a:extLst>
          </p:cNvPr>
          <p:cNvSpPr/>
          <p:nvPr/>
        </p:nvSpPr>
        <p:spPr>
          <a:xfrm>
            <a:off x="4927189" y="1717740"/>
            <a:ext cx="1941711" cy="977128"/>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a:ea typeface="+mn-lt"/>
                <a:cs typeface="+mn-lt"/>
              </a:rPr>
              <a:t>Would you like the samples to be tested during flight?</a:t>
            </a:r>
            <a:endParaRPr lang="en-US" sz="1400">
              <a:ea typeface="+mn-lt"/>
              <a:cs typeface="+mn-lt"/>
            </a:endParaRPr>
          </a:p>
        </p:txBody>
      </p:sp>
      <p:sp>
        <p:nvSpPr>
          <p:cNvPr id="32" name="Rectangle: Rounded Corners 31">
            <a:extLst>
              <a:ext uri="{FF2B5EF4-FFF2-40B4-BE49-F238E27FC236}">
                <a16:creationId xmlns:a16="http://schemas.microsoft.com/office/drawing/2014/main" id="{97B13C98-6922-8355-3E5E-55BD44856CF9}"/>
              </a:ext>
            </a:extLst>
          </p:cNvPr>
          <p:cNvSpPr/>
          <p:nvPr/>
        </p:nvSpPr>
        <p:spPr>
          <a:xfrm>
            <a:off x="7734043" y="1717740"/>
            <a:ext cx="1941711" cy="977128"/>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a:ea typeface="+mn-lt"/>
                <a:cs typeface="+mn-lt"/>
              </a:rPr>
              <a:t>How many samples should the drone collect in one flight?</a:t>
            </a:r>
            <a:endParaRPr lang="en-US" sz="1400">
              <a:cs typeface="Calibri"/>
            </a:endParaRPr>
          </a:p>
        </p:txBody>
      </p:sp>
      <p:sp>
        <p:nvSpPr>
          <p:cNvPr id="34" name="Rectangle: Rounded Corners 33">
            <a:extLst>
              <a:ext uri="{FF2B5EF4-FFF2-40B4-BE49-F238E27FC236}">
                <a16:creationId xmlns:a16="http://schemas.microsoft.com/office/drawing/2014/main" id="{790BD770-9278-27A0-90BA-07F3A1D8878D}"/>
              </a:ext>
            </a:extLst>
          </p:cNvPr>
          <p:cNvSpPr/>
          <p:nvPr/>
        </p:nvSpPr>
        <p:spPr>
          <a:xfrm>
            <a:off x="4949684" y="2996353"/>
            <a:ext cx="1941711" cy="1516491"/>
          </a:xfrm>
          <a:prstGeom prst="roundRect">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600" u="sng">
                <a:ea typeface="+mn-lt"/>
                <a:cs typeface="+mn-lt"/>
              </a:rPr>
              <a:t>Dr. Ordonez:</a:t>
            </a:r>
            <a:r>
              <a:rPr lang="en-US" sz="1600">
                <a:ea typeface="+mn-lt"/>
                <a:cs typeface="+mn-lt"/>
              </a:rPr>
              <a:t> No.</a:t>
            </a:r>
          </a:p>
          <a:p>
            <a:r>
              <a:rPr lang="en-US" sz="1600" u="sng">
                <a:ea typeface="+mn-lt"/>
                <a:cs typeface="+mn-lt"/>
              </a:rPr>
              <a:t>Dow:</a:t>
            </a:r>
            <a:r>
              <a:rPr lang="en-US" sz="1600">
                <a:ea typeface="+mn-lt"/>
                <a:cs typeface="+mn-lt"/>
              </a:rPr>
              <a:t> No. </a:t>
            </a:r>
            <a:endParaRPr lang="en-US" sz="1600">
              <a:cs typeface="Calibri"/>
            </a:endParaRPr>
          </a:p>
          <a:p>
            <a:pPr algn="ctr"/>
            <a:endParaRPr lang="en-US" sz="1200">
              <a:cs typeface="Calibri"/>
            </a:endParaRPr>
          </a:p>
        </p:txBody>
      </p:sp>
      <p:sp>
        <p:nvSpPr>
          <p:cNvPr id="36" name="Rectangle: Rounded Corners 35">
            <a:extLst>
              <a:ext uri="{FF2B5EF4-FFF2-40B4-BE49-F238E27FC236}">
                <a16:creationId xmlns:a16="http://schemas.microsoft.com/office/drawing/2014/main" id="{231F60FD-AD72-0908-5BC8-02888F0E8130}"/>
              </a:ext>
            </a:extLst>
          </p:cNvPr>
          <p:cNvSpPr/>
          <p:nvPr/>
        </p:nvSpPr>
        <p:spPr>
          <a:xfrm>
            <a:off x="7665981" y="2945898"/>
            <a:ext cx="2013179" cy="1516493"/>
          </a:xfrm>
          <a:prstGeom prst="roundRect">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u="sng">
                <a:ea typeface="+mn-lt"/>
                <a:cs typeface="+mn-lt"/>
              </a:rPr>
              <a:t>Dr. Ordonez:</a:t>
            </a:r>
            <a:r>
              <a:rPr lang="en-US" sz="1400">
                <a:ea typeface="+mn-lt"/>
                <a:cs typeface="+mn-lt"/>
              </a:rPr>
              <a:t> At least 3. The drone payload should be able to distribute the samples equally while flying</a:t>
            </a:r>
            <a:endParaRPr lang="en-US" sz="1400">
              <a:cs typeface="Calibri"/>
            </a:endParaRPr>
          </a:p>
        </p:txBody>
      </p:sp>
      <p:sp>
        <p:nvSpPr>
          <p:cNvPr id="38" name="Rectangle: Rounded Corners 37">
            <a:extLst>
              <a:ext uri="{FF2B5EF4-FFF2-40B4-BE49-F238E27FC236}">
                <a16:creationId xmlns:a16="http://schemas.microsoft.com/office/drawing/2014/main" id="{CD9457A8-BEE5-6306-47AE-CA6DCCDF3448}"/>
              </a:ext>
            </a:extLst>
          </p:cNvPr>
          <p:cNvSpPr/>
          <p:nvPr/>
        </p:nvSpPr>
        <p:spPr>
          <a:xfrm>
            <a:off x="4918706" y="4687328"/>
            <a:ext cx="2004953" cy="102700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300">
                <a:ea typeface="+mn-lt"/>
                <a:cs typeface="+mn-lt"/>
              </a:rPr>
              <a:t>The payload can collect and store samples which will be transported by the drone. </a:t>
            </a:r>
          </a:p>
        </p:txBody>
      </p:sp>
      <p:sp>
        <p:nvSpPr>
          <p:cNvPr id="40" name="Rectangle: Rounded Corners 39">
            <a:extLst>
              <a:ext uri="{FF2B5EF4-FFF2-40B4-BE49-F238E27FC236}">
                <a16:creationId xmlns:a16="http://schemas.microsoft.com/office/drawing/2014/main" id="{3B753BC6-633C-0FB3-980B-4AF355E62287}"/>
              </a:ext>
            </a:extLst>
          </p:cNvPr>
          <p:cNvSpPr/>
          <p:nvPr/>
        </p:nvSpPr>
        <p:spPr>
          <a:xfrm>
            <a:off x="7701844" y="4717086"/>
            <a:ext cx="2013180" cy="977128"/>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300">
                <a:latin typeface="Calibri"/>
                <a:ea typeface="Times New Roman"/>
                <a:cs typeface="Times New Roman"/>
              </a:rPr>
              <a:t>The payload can balance multiple samples without affecting the drone’s ability to fly.</a:t>
            </a:r>
            <a:endParaRPr lang="en-US" sz="1300">
              <a:latin typeface="Calibri"/>
              <a:cs typeface="Calibri"/>
            </a:endParaRPr>
          </a:p>
        </p:txBody>
      </p:sp>
    </p:spTree>
    <p:extLst>
      <p:ext uri="{BB962C8B-B14F-4D97-AF65-F5344CB8AC3E}">
        <p14:creationId xmlns:p14="http://schemas.microsoft.com/office/powerpoint/2010/main" val="3371843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84</a:t>
            </a:fld>
            <a:endParaRPr lang="en-US"/>
          </a:p>
        </p:txBody>
      </p:sp>
      <p:pic>
        <p:nvPicPr>
          <p:cNvPr id="5" name="Graphic 4" descr="Brain in head outline">
            <a:extLst>
              <a:ext uri="{FF2B5EF4-FFF2-40B4-BE49-F238E27FC236}">
                <a16:creationId xmlns:a16="http://schemas.microsoft.com/office/drawing/2014/main" id="{6C34D5B6-4C42-0AE4-2F0E-33FD5C622F7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643" y="374746"/>
            <a:ext cx="914400" cy="914400"/>
          </a:xfrm>
          <a:prstGeom prst="rect">
            <a:avLst/>
          </a:prstGeom>
        </p:spPr>
      </p:pic>
      <p:sp>
        <p:nvSpPr>
          <p:cNvPr id="10" name="Rounded Rectangle 9">
            <a:extLst>
              <a:ext uri="{FF2B5EF4-FFF2-40B4-BE49-F238E27FC236}">
                <a16:creationId xmlns:a16="http://schemas.microsoft.com/office/drawing/2014/main" id="{7F6188C1-FFE7-B131-6F5C-6C0A6EF3C384}"/>
              </a:ext>
            </a:extLst>
          </p:cNvPr>
          <p:cNvSpPr/>
          <p:nvPr/>
        </p:nvSpPr>
        <p:spPr>
          <a:xfrm>
            <a:off x="92960" y="0"/>
            <a:ext cx="10801612" cy="1453957"/>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Customer Needs</a:t>
            </a:r>
            <a:endParaRPr lang="en-US" sz="4400">
              <a:solidFill>
                <a:schemeClr val="bg1"/>
              </a:solidFill>
              <a:cs typeface="Calibri" panose="020F0502020204030204"/>
            </a:endParaRPr>
          </a:p>
        </p:txBody>
      </p:sp>
      <p:sp>
        <p:nvSpPr>
          <p:cNvPr id="16" name="Rounded Rectangle 4">
            <a:extLst>
              <a:ext uri="{FF2B5EF4-FFF2-40B4-BE49-F238E27FC236}">
                <a16:creationId xmlns:a16="http://schemas.microsoft.com/office/drawing/2014/main" id="{95ED9FFC-99CB-80A3-EBD4-DF568EBF14EF}"/>
              </a:ext>
            </a:extLst>
          </p:cNvPr>
          <p:cNvSpPr/>
          <p:nvPr/>
        </p:nvSpPr>
        <p:spPr>
          <a:xfrm>
            <a:off x="1431758" y="3351584"/>
            <a:ext cx="3236985" cy="877258"/>
          </a:xfrm>
          <a:prstGeom prst="round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pic>
        <p:nvPicPr>
          <p:cNvPr id="8" name="Graphic 11" descr="Customer review outline">
            <a:extLst>
              <a:ext uri="{FF2B5EF4-FFF2-40B4-BE49-F238E27FC236}">
                <a16:creationId xmlns:a16="http://schemas.microsoft.com/office/drawing/2014/main" id="{E0BA73E2-E9FA-A0CC-15B0-BD88249415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4800" y="260684"/>
            <a:ext cx="914400" cy="914400"/>
          </a:xfrm>
          <a:prstGeom prst="rect">
            <a:avLst/>
          </a:prstGeom>
        </p:spPr>
      </p:pic>
      <p:pic>
        <p:nvPicPr>
          <p:cNvPr id="4" name="Graphic 11" descr="User with solid fill">
            <a:extLst>
              <a:ext uri="{FF2B5EF4-FFF2-40B4-BE49-F238E27FC236}">
                <a16:creationId xmlns:a16="http://schemas.microsoft.com/office/drawing/2014/main" id="{04F54E8D-125A-B3D6-E378-CF080A33070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8687" y="2942172"/>
            <a:ext cx="740610" cy="740610"/>
          </a:xfrm>
          <a:prstGeom prst="rect">
            <a:avLst/>
          </a:prstGeom>
        </p:spPr>
      </p:pic>
      <p:pic>
        <p:nvPicPr>
          <p:cNvPr id="12" name="Graphic 12" descr="Badge Question Mark with solid fill">
            <a:extLst>
              <a:ext uri="{FF2B5EF4-FFF2-40B4-BE49-F238E27FC236}">
                <a16:creationId xmlns:a16="http://schemas.microsoft.com/office/drawing/2014/main" id="{C07EA3DF-881E-6B74-04AB-169A9BDEC37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8687" y="1724424"/>
            <a:ext cx="740610" cy="740610"/>
          </a:xfrm>
          <a:prstGeom prst="rect">
            <a:avLst/>
          </a:prstGeom>
        </p:spPr>
      </p:pic>
      <p:pic>
        <p:nvPicPr>
          <p:cNvPr id="14" name="Graphic 13" descr="Comment Heart with solid fill">
            <a:extLst>
              <a:ext uri="{FF2B5EF4-FFF2-40B4-BE49-F238E27FC236}">
                <a16:creationId xmlns:a16="http://schemas.microsoft.com/office/drawing/2014/main" id="{22F84991-E295-E196-06D5-BDD5EE44891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08687" y="4646452"/>
            <a:ext cx="740610" cy="740610"/>
          </a:xfrm>
          <a:prstGeom prst="rect">
            <a:avLst/>
          </a:prstGeom>
        </p:spPr>
      </p:pic>
      <p:sp>
        <p:nvSpPr>
          <p:cNvPr id="17" name="Rectangle: Rounded Corners 16">
            <a:extLst>
              <a:ext uri="{FF2B5EF4-FFF2-40B4-BE49-F238E27FC236}">
                <a16:creationId xmlns:a16="http://schemas.microsoft.com/office/drawing/2014/main" id="{4592FDAE-EBE3-B6AA-500C-6D1616478F85}"/>
              </a:ext>
            </a:extLst>
          </p:cNvPr>
          <p:cNvSpPr/>
          <p:nvPr/>
        </p:nvSpPr>
        <p:spPr>
          <a:xfrm>
            <a:off x="2133704" y="1717738"/>
            <a:ext cx="1941710" cy="977130"/>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a:ea typeface="+mn-lt"/>
                <a:cs typeface="+mn-lt"/>
              </a:rPr>
              <a:t>What size samples would you need? </a:t>
            </a:r>
            <a:endParaRPr lang="en-US" sz="1400">
              <a:ea typeface="+mn-lt"/>
              <a:cs typeface="+mn-lt"/>
            </a:endParaRPr>
          </a:p>
          <a:p>
            <a:pPr algn="ctr"/>
            <a:endParaRPr lang="en-US" sz="1400" b="1">
              <a:cs typeface="Arial"/>
            </a:endParaRPr>
          </a:p>
        </p:txBody>
      </p:sp>
      <p:sp>
        <p:nvSpPr>
          <p:cNvPr id="20" name="TextBox 19">
            <a:extLst>
              <a:ext uri="{FF2B5EF4-FFF2-40B4-BE49-F238E27FC236}">
                <a16:creationId xmlns:a16="http://schemas.microsoft.com/office/drawing/2014/main" id="{391219E1-D68D-1C76-49E9-B41F435544D1}"/>
              </a:ext>
            </a:extLst>
          </p:cNvPr>
          <p:cNvSpPr txBox="1"/>
          <p:nvPr/>
        </p:nvSpPr>
        <p:spPr>
          <a:xfrm>
            <a:off x="106060" y="2428566"/>
            <a:ext cx="2235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t>Questions </a:t>
            </a:r>
            <a:endParaRPr lang="en-US"/>
          </a:p>
        </p:txBody>
      </p:sp>
      <p:sp>
        <p:nvSpPr>
          <p:cNvPr id="22" name="TextBox 21">
            <a:extLst>
              <a:ext uri="{FF2B5EF4-FFF2-40B4-BE49-F238E27FC236}">
                <a16:creationId xmlns:a16="http://schemas.microsoft.com/office/drawing/2014/main" id="{4DE7F40B-2EF4-2027-C5B4-3F4A5759A0AF}"/>
              </a:ext>
            </a:extLst>
          </p:cNvPr>
          <p:cNvSpPr txBox="1"/>
          <p:nvPr/>
        </p:nvSpPr>
        <p:spPr>
          <a:xfrm>
            <a:off x="640217" y="3704672"/>
            <a:ext cx="116675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t>Customer statements</a:t>
            </a:r>
            <a:endParaRPr lang="en-US" sz="1400">
              <a:cs typeface="Calibri"/>
            </a:endParaRPr>
          </a:p>
        </p:txBody>
      </p:sp>
      <p:sp>
        <p:nvSpPr>
          <p:cNvPr id="24" name="TextBox 23">
            <a:extLst>
              <a:ext uri="{FF2B5EF4-FFF2-40B4-BE49-F238E27FC236}">
                <a16:creationId xmlns:a16="http://schemas.microsoft.com/office/drawing/2014/main" id="{8C18C555-CA00-FBF5-5FEA-E6B982D84491}"/>
              </a:ext>
            </a:extLst>
          </p:cNvPr>
          <p:cNvSpPr txBox="1"/>
          <p:nvPr/>
        </p:nvSpPr>
        <p:spPr>
          <a:xfrm>
            <a:off x="596449" y="5204441"/>
            <a:ext cx="116572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cs typeface="Arial"/>
              </a:rPr>
              <a:t>Interpreted needs</a:t>
            </a:r>
            <a:endParaRPr lang="en-US">
              <a:cs typeface="Calibri" panose="020F0502020204030204"/>
            </a:endParaRPr>
          </a:p>
        </p:txBody>
      </p:sp>
      <p:sp>
        <p:nvSpPr>
          <p:cNvPr id="26" name="Rectangle: Rounded Corners 25">
            <a:extLst>
              <a:ext uri="{FF2B5EF4-FFF2-40B4-BE49-F238E27FC236}">
                <a16:creationId xmlns:a16="http://schemas.microsoft.com/office/drawing/2014/main" id="{24F22F3A-BF99-3AEC-BB60-9F4C499916B0}"/>
              </a:ext>
            </a:extLst>
          </p:cNvPr>
          <p:cNvSpPr/>
          <p:nvPr/>
        </p:nvSpPr>
        <p:spPr>
          <a:xfrm>
            <a:off x="2131519" y="2942878"/>
            <a:ext cx="1941710" cy="1516491"/>
          </a:xfrm>
          <a:prstGeom prst="roundRect">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u="sng">
                <a:ea typeface="+mn-lt"/>
                <a:cs typeface="+mn-lt"/>
              </a:rPr>
              <a:t>Dr. Ordonez:</a:t>
            </a:r>
            <a:r>
              <a:rPr lang="en-US" sz="1400">
                <a:ea typeface="+mn-lt"/>
                <a:cs typeface="+mn-lt"/>
              </a:rPr>
              <a:t> That is a question for Marine Biologist, but you should consider a large payload of 1kg. </a:t>
            </a:r>
            <a:endParaRPr lang="en-US"/>
          </a:p>
        </p:txBody>
      </p:sp>
      <p:sp>
        <p:nvSpPr>
          <p:cNvPr id="28" name="Rectangle: Rounded Corners 27">
            <a:extLst>
              <a:ext uri="{FF2B5EF4-FFF2-40B4-BE49-F238E27FC236}">
                <a16:creationId xmlns:a16="http://schemas.microsoft.com/office/drawing/2014/main" id="{0B1D6B88-2C1B-3B99-4C0F-C6E0445D8F3E}"/>
              </a:ext>
            </a:extLst>
          </p:cNvPr>
          <p:cNvSpPr/>
          <p:nvPr/>
        </p:nvSpPr>
        <p:spPr>
          <a:xfrm>
            <a:off x="2091414" y="4691569"/>
            <a:ext cx="2035288" cy="1030601"/>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a:ea typeface="+mn-lt"/>
                <a:cs typeface="+mn-lt"/>
              </a:rPr>
              <a:t>The payload is made of light-weight material and weighs less than 1 kg, including the samples.</a:t>
            </a:r>
            <a:endParaRPr lang="en-US"/>
          </a:p>
        </p:txBody>
      </p:sp>
      <p:sp>
        <p:nvSpPr>
          <p:cNvPr id="30" name="Rectangle: Rounded Corners 29">
            <a:extLst>
              <a:ext uri="{FF2B5EF4-FFF2-40B4-BE49-F238E27FC236}">
                <a16:creationId xmlns:a16="http://schemas.microsoft.com/office/drawing/2014/main" id="{9AEA127E-CD33-804D-4574-2BC413B08112}"/>
              </a:ext>
            </a:extLst>
          </p:cNvPr>
          <p:cNvSpPr/>
          <p:nvPr/>
        </p:nvSpPr>
        <p:spPr>
          <a:xfrm>
            <a:off x="4927189" y="1717740"/>
            <a:ext cx="1941711" cy="977128"/>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a:ea typeface="+mn-lt"/>
                <a:cs typeface="+mn-lt"/>
              </a:rPr>
              <a:t>Would the payload need to be universally applicable?</a:t>
            </a:r>
            <a:endParaRPr lang="en-US"/>
          </a:p>
        </p:txBody>
      </p:sp>
      <p:sp>
        <p:nvSpPr>
          <p:cNvPr id="32" name="Rectangle: Rounded Corners 31">
            <a:extLst>
              <a:ext uri="{FF2B5EF4-FFF2-40B4-BE49-F238E27FC236}">
                <a16:creationId xmlns:a16="http://schemas.microsoft.com/office/drawing/2014/main" id="{97B13C98-6922-8355-3E5E-55BD44856CF9}"/>
              </a:ext>
            </a:extLst>
          </p:cNvPr>
          <p:cNvSpPr/>
          <p:nvPr/>
        </p:nvSpPr>
        <p:spPr>
          <a:xfrm>
            <a:off x="7734043" y="1717740"/>
            <a:ext cx="1941711" cy="977128"/>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a:ea typeface="+mn-lt"/>
                <a:cs typeface="+mn-lt"/>
              </a:rPr>
              <a:t>What different fluids would you like to be collected?</a:t>
            </a:r>
            <a:endParaRPr lang="en-US" sz="1400">
              <a:ea typeface="+mn-lt"/>
              <a:cs typeface="+mn-lt"/>
            </a:endParaRPr>
          </a:p>
        </p:txBody>
      </p:sp>
      <p:sp>
        <p:nvSpPr>
          <p:cNvPr id="34" name="Rectangle: Rounded Corners 33">
            <a:extLst>
              <a:ext uri="{FF2B5EF4-FFF2-40B4-BE49-F238E27FC236}">
                <a16:creationId xmlns:a16="http://schemas.microsoft.com/office/drawing/2014/main" id="{790BD770-9278-27A0-90BA-07F3A1D8878D}"/>
              </a:ext>
            </a:extLst>
          </p:cNvPr>
          <p:cNvSpPr/>
          <p:nvPr/>
        </p:nvSpPr>
        <p:spPr>
          <a:xfrm>
            <a:off x="4949684" y="2996353"/>
            <a:ext cx="1941711" cy="1516491"/>
          </a:xfrm>
          <a:prstGeom prst="roundRect">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400" u="sng">
                <a:ea typeface="+mn-lt"/>
                <a:cs typeface="+mn-lt"/>
              </a:rPr>
              <a:t>Dr. Ordonez:</a:t>
            </a:r>
            <a:r>
              <a:rPr lang="en-US" sz="1400">
                <a:ea typeface="+mn-lt"/>
                <a:cs typeface="+mn-lt"/>
              </a:rPr>
              <a:t> Yes</a:t>
            </a:r>
            <a:endParaRPr lang="en-US"/>
          </a:p>
          <a:p>
            <a:pPr algn="ctr"/>
            <a:endParaRPr lang="en-US" sz="1200">
              <a:cs typeface="Calibri"/>
            </a:endParaRPr>
          </a:p>
        </p:txBody>
      </p:sp>
      <p:sp>
        <p:nvSpPr>
          <p:cNvPr id="36" name="Rectangle: Rounded Corners 35">
            <a:extLst>
              <a:ext uri="{FF2B5EF4-FFF2-40B4-BE49-F238E27FC236}">
                <a16:creationId xmlns:a16="http://schemas.microsoft.com/office/drawing/2014/main" id="{231F60FD-AD72-0908-5BC8-02888F0E8130}"/>
              </a:ext>
            </a:extLst>
          </p:cNvPr>
          <p:cNvSpPr/>
          <p:nvPr/>
        </p:nvSpPr>
        <p:spPr>
          <a:xfrm>
            <a:off x="7665981" y="2945898"/>
            <a:ext cx="2013179" cy="1516493"/>
          </a:xfrm>
          <a:prstGeom prst="roundRect">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100" u="sng">
                <a:ea typeface="+mn-lt"/>
                <a:cs typeface="+mn-lt"/>
              </a:rPr>
              <a:t>Dr. Ordonez:</a:t>
            </a:r>
            <a:r>
              <a:rPr lang="en-US" sz="1100">
                <a:ea typeface="+mn-lt"/>
                <a:cs typeface="+mn-lt"/>
              </a:rPr>
              <a:t> The primary concern is collecting samples of seawater to check for algae blooms. </a:t>
            </a:r>
          </a:p>
          <a:p>
            <a:r>
              <a:rPr lang="en-US" sz="1100" u="sng">
                <a:ea typeface="+mn-lt"/>
                <a:cs typeface="+mn-lt"/>
              </a:rPr>
              <a:t>Dow:</a:t>
            </a:r>
            <a:r>
              <a:rPr lang="en-US" sz="1100">
                <a:ea typeface="+mn-lt"/>
                <a:cs typeface="+mn-lt"/>
              </a:rPr>
              <a:t> The payload should  collect several kinds of chemicals used in our manufacturing processes.</a:t>
            </a:r>
          </a:p>
          <a:p>
            <a:pPr algn="ctr"/>
            <a:endParaRPr lang="en-US" sz="1100">
              <a:cs typeface="Calibri"/>
            </a:endParaRPr>
          </a:p>
        </p:txBody>
      </p:sp>
      <p:sp>
        <p:nvSpPr>
          <p:cNvPr id="38" name="Rectangle: Rounded Corners 37">
            <a:extLst>
              <a:ext uri="{FF2B5EF4-FFF2-40B4-BE49-F238E27FC236}">
                <a16:creationId xmlns:a16="http://schemas.microsoft.com/office/drawing/2014/main" id="{CD9457A8-BEE5-6306-47AE-CA6DCCDF3448}"/>
              </a:ext>
            </a:extLst>
          </p:cNvPr>
          <p:cNvSpPr/>
          <p:nvPr/>
        </p:nvSpPr>
        <p:spPr>
          <a:xfrm>
            <a:off x="4918706" y="4687328"/>
            <a:ext cx="2004953" cy="102700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a:ea typeface="+mn-lt"/>
                <a:cs typeface="+mn-lt"/>
              </a:rPr>
              <a:t>The payload can be applied to drone bodies of all shapes and sizes.</a:t>
            </a:r>
            <a:endParaRPr lang="en-US"/>
          </a:p>
        </p:txBody>
      </p:sp>
      <p:sp>
        <p:nvSpPr>
          <p:cNvPr id="40" name="Rectangle: Rounded Corners 39">
            <a:extLst>
              <a:ext uri="{FF2B5EF4-FFF2-40B4-BE49-F238E27FC236}">
                <a16:creationId xmlns:a16="http://schemas.microsoft.com/office/drawing/2014/main" id="{3B753BC6-633C-0FB3-980B-4AF355E62287}"/>
              </a:ext>
            </a:extLst>
          </p:cNvPr>
          <p:cNvSpPr/>
          <p:nvPr/>
        </p:nvSpPr>
        <p:spPr>
          <a:xfrm>
            <a:off x="7701844" y="4717086"/>
            <a:ext cx="2013180" cy="977128"/>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100">
                <a:ea typeface="+mn-lt"/>
                <a:cs typeface="+mn-lt"/>
              </a:rPr>
              <a:t>The payload can collect ocean samples with algae blooms and samples from different chemicals without damage.</a:t>
            </a:r>
            <a:endParaRPr lang="en-US" sz="1100">
              <a:cs typeface="Calibri"/>
            </a:endParaRPr>
          </a:p>
          <a:p>
            <a:pPr algn="ctr"/>
            <a:endParaRPr lang="en-US" sz="1200">
              <a:latin typeface="Calibri"/>
              <a:cs typeface="Times New Roman"/>
            </a:endParaRPr>
          </a:p>
        </p:txBody>
      </p:sp>
    </p:spTree>
    <p:extLst>
      <p:ext uri="{BB962C8B-B14F-4D97-AF65-F5344CB8AC3E}">
        <p14:creationId xmlns:p14="http://schemas.microsoft.com/office/powerpoint/2010/main" val="85382209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85</a:t>
            </a:fld>
            <a:endParaRPr lang="en-US"/>
          </a:p>
        </p:txBody>
      </p:sp>
      <p:pic>
        <p:nvPicPr>
          <p:cNvPr id="5" name="Graphic 4" descr="Brain in head outline">
            <a:extLst>
              <a:ext uri="{FF2B5EF4-FFF2-40B4-BE49-F238E27FC236}">
                <a16:creationId xmlns:a16="http://schemas.microsoft.com/office/drawing/2014/main" id="{6C34D5B6-4C42-0AE4-2F0E-33FD5C622F7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643" y="374746"/>
            <a:ext cx="914400" cy="914400"/>
          </a:xfrm>
          <a:prstGeom prst="rect">
            <a:avLst/>
          </a:prstGeom>
        </p:spPr>
      </p:pic>
      <p:sp>
        <p:nvSpPr>
          <p:cNvPr id="10" name="Rounded Rectangle 9">
            <a:extLst>
              <a:ext uri="{FF2B5EF4-FFF2-40B4-BE49-F238E27FC236}">
                <a16:creationId xmlns:a16="http://schemas.microsoft.com/office/drawing/2014/main" id="{7F6188C1-FFE7-B131-6F5C-6C0A6EF3C384}"/>
              </a:ext>
            </a:extLst>
          </p:cNvPr>
          <p:cNvSpPr/>
          <p:nvPr/>
        </p:nvSpPr>
        <p:spPr>
          <a:xfrm>
            <a:off x="92960" y="0"/>
            <a:ext cx="10801612" cy="1453957"/>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Customer Needs</a:t>
            </a:r>
            <a:endParaRPr lang="en-US" sz="4400">
              <a:solidFill>
                <a:schemeClr val="bg1"/>
              </a:solidFill>
              <a:cs typeface="Calibri" panose="020F0502020204030204"/>
            </a:endParaRPr>
          </a:p>
        </p:txBody>
      </p:sp>
      <p:sp>
        <p:nvSpPr>
          <p:cNvPr id="16" name="Rounded Rectangle 4">
            <a:extLst>
              <a:ext uri="{FF2B5EF4-FFF2-40B4-BE49-F238E27FC236}">
                <a16:creationId xmlns:a16="http://schemas.microsoft.com/office/drawing/2014/main" id="{95ED9FFC-99CB-80A3-EBD4-DF568EBF14EF}"/>
              </a:ext>
            </a:extLst>
          </p:cNvPr>
          <p:cNvSpPr/>
          <p:nvPr/>
        </p:nvSpPr>
        <p:spPr>
          <a:xfrm>
            <a:off x="3229811" y="3585903"/>
            <a:ext cx="3236985" cy="408620"/>
          </a:xfrm>
          <a:prstGeom prst="round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pic>
        <p:nvPicPr>
          <p:cNvPr id="8" name="Graphic 11" descr="Customer review outline">
            <a:extLst>
              <a:ext uri="{FF2B5EF4-FFF2-40B4-BE49-F238E27FC236}">
                <a16:creationId xmlns:a16="http://schemas.microsoft.com/office/drawing/2014/main" id="{E0BA73E2-E9FA-A0CC-15B0-BD88249415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4800" y="260684"/>
            <a:ext cx="914400" cy="914400"/>
          </a:xfrm>
          <a:prstGeom prst="rect">
            <a:avLst/>
          </a:prstGeom>
        </p:spPr>
      </p:pic>
      <p:pic>
        <p:nvPicPr>
          <p:cNvPr id="4" name="Graphic 11" descr="User with solid fill">
            <a:extLst>
              <a:ext uri="{FF2B5EF4-FFF2-40B4-BE49-F238E27FC236}">
                <a16:creationId xmlns:a16="http://schemas.microsoft.com/office/drawing/2014/main" id="{04F54E8D-125A-B3D6-E378-CF080A33070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06740" y="2942172"/>
            <a:ext cx="740610" cy="740610"/>
          </a:xfrm>
          <a:prstGeom prst="rect">
            <a:avLst/>
          </a:prstGeom>
        </p:spPr>
      </p:pic>
      <p:pic>
        <p:nvPicPr>
          <p:cNvPr id="12" name="Graphic 12" descr="Badge Question Mark with solid fill">
            <a:extLst>
              <a:ext uri="{FF2B5EF4-FFF2-40B4-BE49-F238E27FC236}">
                <a16:creationId xmlns:a16="http://schemas.microsoft.com/office/drawing/2014/main" id="{C07EA3DF-881E-6B74-04AB-169A9BDEC37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06740" y="1724424"/>
            <a:ext cx="740610" cy="740610"/>
          </a:xfrm>
          <a:prstGeom prst="rect">
            <a:avLst/>
          </a:prstGeom>
        </p:spPr>
      </p:pic>
      <p:pic>
        <p:nvPicPr>
          <p:cNvPr id="14" name="Graphic 13" descr="Comment Heart with solid fill">
            <a:extLst>
              <a:ext uri="{FF2B5EF4-FFF2-40B4-BE49-F238E27FC236}">
                <a16:creationId xmlns:a16="http://schemas.microsoft.com/office/drawing/2014/main" id="{22F84991-E295-E196-06D5-BDD5EE44891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606740" y="4646452"/>
            <a:ext cx="740610" cy="740610"/>
          </a:xfrm>
          <a:prstGeom prst="rect">
            <a:avLst/>
          </a:prstGeom>
        </p:spPr>
      </p:pic>
      <p:sp>
        <p:nvSpPr>
          <p:cNvPr id="17" name="Rectangle: Rounded Corners 16">
            <a:extLst>
              <a:ext uri="{FF2B5EF4-FFF2-40B4-BE49-F238E27FC236}">
                <a16:creationId xmlns:a16="http://schemas.microsoft.com/office/drawing/2014/main" id="{4592FDAE-EBE3-B6AA-500C-6D1616478F85}"/>
              </a:ext>
            </a:extLst>
          </p:cNvPr>
          <p:cNvSpPr/>
          <p:nvPr/>
        </p:nvSpPr>
        <p:spPr>
          <a:xfrm>
            <a:off x="3931757" y="1717738"/>
            <a:ext cx="1941710" cy="977130"/>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b="1">
              <a:ea typeface="+mn-lt"/>
              <a:cs typeface="+mn-lt"/>
            </a:endParaRPr>
          </a:p>
          <a:p>
            <a:pPr algn="ctr"/>
            <a:r>
              <a:rPr lang="en-US" sz="1500" b="1">
                <a:ea typeface="+mn-lt"/>
                <a:cs typeface="+mn-lt"/>
              </a:rPr>
              <a:t>How can the drone ensure safe use?</a:t>
            </a:r>
            <a:endParaRPr lang="en-US" sz="1500">
              <a:cs typeface="Calibri"/>
            </a:endParaRPr>
          </a:p>
          <a:p>
            <a:pPr algn="ctr"/>
            <a:endParaRPr lang="en-US" b="1">
              <a:cs typeface="Arial"/>
            </a:endParaRPr>
          </a:p>
        </p:txBody>
      </p:sp>
      <p:sp>
        <p:nvSpPr>
          <p:cNvPr id="20" name="TextBox 19">
            <a:extLst>
              <a:ext uri="{FF2B5EF4-FFF2-40B4-BE49-F238E27FC236}">
                <a16:creationId xmlns:a16="http://schemas.microsoft.com/office/drawing/2014/main" id="{391219E1-D68D-1C76-49E9-B41F435544D1}"/>
              </a:ext>
            </a:extLst>
          </p:cNvPr>
          <p:cNvSpPr txBox="1"/>
          <p:nvPr/>
        </p:nvSpPr>
        <p:spPr>
          <a:xfrm>
            <a:off x="1864007" y="2468671"/>
            <a:ext cx="2235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t>Questions </a:t>
            </a:r>
            <a:endParaRPr lang="en-US"/>
          </a:p>
        </p:txBody>
      </p:sp>
      <p:sp>
        <p:nvSpPr>
          <p:cNvPr id="22" name="TextBox 21">
            <a:extLst>
              <a:ext uri="{FF2B5EF4-FFF2-40B4-BE49-F238E27FC236}">
                <a16:creationId xmlns:a16="http://schemas.microsoft.com/office/drawing/2014/main" id="{4DE7F40B-2EF4-2027-C5B4-3F4A5759A0AF}"/>
              </a:ext>
            </a:extLst>
          </p:cNvPr>
          <p:cNvSpPr txBox="1"/>
          <p:nvPr/>
        </p:nvSpPr>
        <p:spPr>
          <a:xfrm>
            <a:off x="2438270" y="3704672"/>
            <a:ext cx="1166755" cy="523220"/>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400" b="1"/>
              <a:t>Customer statements</a:t>
            </a:r>
            <a:endParaRPr lang="en-US" sz="1400">
              <a:cs typeface="Calibri"/>
            </a:endParaRPr>
          </a:p>
        </p:txBody>
      </p:sp>
      <p:sp>
        <p:nvSpPr>
          <p:cNvPr id="24" name="TextBox 23">
            <a:extLst>
              <a:ext uri="{FF2B5EF4-FFF2-40B4-BE49-F238E27FC236}">
                <a16:creationId xmlns:a16="http://schemas.microsoft.com/office/drawing/2014/main" id="{8C18C555-CA00-FBF5-5FEA-E6B982D84491}"/>
              </a:ext>
            </a:extLst>
          </p:cNvPr>
          <p:cNvSpPr txBox="1"/>
          <p:nvPr/>
        </p:nvSpPr>
        <p:spPr>
          <a:xfrm>
            <a:off x="2394502" y="5197757"/>
            <a:ext cx="1165726" cy="523220"/>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400" b="1">
                <a:cs typeface="Arial"/>
              </a:rPr>
              <a:t>Interpreted needs</a:t>
            </a:r>
            <a:endParaRPr lang="en-US">
              <a:cs typeface="Calibri" panose="020F0502020204030204"/>
            </a:endParaRPr>
          </a:p>
        </p:txBody>
      </p:sp>
      <p:sp>
        <p:nvSpPr>
          <p:cNvPr id="26" name="Rectangle: Rounded Corners 25">
            <a:extLst>
              <a:ext uri="{FF2B5EF4-FFF2-40B4-BE49-F238E27FC236}">
                <a16:creationId xmlns:a16="http://schemas.microsoft.com/office/drawing/2014/main" id="{24F22F3A-BF99-3AEC-BB60-9F4C499916B0}"/>
              </a:ext>
            </a:extLst>
          </p:cNvPr>
          <p:cNvSpPr/>
          <p:nvPr/>
        </p:nvSpPr>
        <p:spPr>
          <a:xfrm>
            <a:off x="3929572" y="2942878"/>
            <a:ext cx="1941710" cy="1516491"/>
          </a:xfrm>
          <a:prstGeom prst="roundRect">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00" u="sng">
              <a:ea typeface="+mn-lt"/>
              <a:cs typeface="+mn-lt"/>
            </a:endParaRPr>
          </a:p>
          <a:p>
            <a:pPr algn="ctr"/>
            <a:r>
              <a:rPr lang="en-US" sz="1400" u="sng">
                <a:ea typeface="+mn-lt"/>
                <a:cs typeface="+mn-lt"/>
              </a:rPr>
              <a:t>Dr. Ordonez:</a:t>
            </a:r>
            <a:r>
              <a:rPr lang="en-US" sz="1400">
                <a:ea typeface="+mn-lt"/>
                <a:cs typeface="+mn-lt"/>
              </a:rPr>
              <a:t> Be wary of the payload snagging and suspended wires. </a:t>
            </a:r>
          </a:p>
          <a:p>
            <a:pPr algn="ctr"/>
            <a:endParaRPr lang="en-US" sz="800">
              <a:ea typeface="+mn-lt"/>
              <a:cs typeface="+mn-lt"/>
            </a:endParaRPr>
          </a:p>
          <a:p>
            <a:pPr algn="ctr"/>
            <a:r>
              <a:rPr lang="en-US" sz="1400" u="sng">
                <a:ea typeface="+mn-lt"/>
                <a:cs typeface="+mn-lt"/>
              </a:rPr>
              <a:t>Dow:</a:t>
            </a:r>
            <a:r>
              <a:rPr lang="en-US" sz="1400">
                <a:ea typeface="+mn-lt"/>
                <a:cs typeface="+mn-lt"/>
              </a:rPr>
              <a:t> No sparks and combusting materials</a:t>
            </a:r>
            <a:endParaRPr lang="en-US" sz="1400"/>
          </a:p>
          <a:p>
            <a:pPr algn="ctr"/>
            <a:endParaRPr lang="en-US">
              <a:cs typeface="Calibri"/>
            </a:endParaRPr>
          </a:p>
        </p:txBody>
      </p:sp>
      <p:sp>
        <p:nvSpPr>
          <p:cNvPr id="28" name="Rectangle: Rounded Corners 27">
            <a:extLst>
              <a:ext uri="{FF2B5EF4-FFF2-40B4-BE49-F238E27FC236}">
                <a16:creationId xmlns:a16="http://schemas.microsoft.com/office/drawing/2014/main" id="{0B1D6B88-2C1B-3B99-4C0F-C6E0445D8F3E}"/>
              </a:ext>
            </a:extLst>
          </p:cNvPr>
          <p:cNvSpPr/>
          <p:nvPr/>
        </p:nvSpPr>
        <p:spPr>
          <a:xfrm>
            <a:off x="3889467" y="4691569"/>
            <a:ext cx="2035288" cy="1030601"/>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500">
                <a:ea typeface="+mn-lt"/>
                <a:cs typeface="+mn-lt"/>
              </a:rPr>
              <a:t>Payload is inert and retractable</a:t>
            </a:r>
          </a:p>
          <a:p>
            <a:pPr algn="ctr"/>
            <a:endParaRPr lang="en-US" sz="1000">
              <a:cs typeface="Calibri"/>
            </a:endParaRPr>
          </a:p>
        </p:txBody>
      </p:sp>
      <p:sp>
        <p:nvSpPr>
          <p:cNvPr id="30" name="Rectangle: Rounded Corners 29">
            <a:extLst>
              <a:ext uri="{FF2B5EF4-FFF2-40B4-BE49-F238E27FC236}">
                <a16:creationId xmlns:a16="http://schemas.microsoft.com/office/drawing/2014/main" id="{9AEA127E-CD33-804D-4574-2BC413B08112}"/>
              </a:ext>
            </a:extLst>
          </p:cNvPr>
          <p:cNvSpPr/>
          <p:nvPr/>
        </p:nvSpPr>
        <p:spPr>
          <a:xfrm>
            <a:off x="6651716" y="1717740"/>
            <a:ext cx="1908290" cy="977128"/>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500" b="1">
                <a:latin typeface="Calibri"/>
                <a:cs typeface="Calibri"/>
              </a:rPr>
              <a:t>What are difficulties flying drones with payloads?</a:t>
            </a:r>
            <a:r>
              <a:rPr lang="en-US" sz="1500">
                <a:latin typeface="Calibri"/>
                <a:ea typeface="Times New Roman"/>
                <a:cs typeface="Times New Roman"/>
              </a:rPr>
              <a:t> </a:t>
            </a:r>
            <a:endParaRPr lang="en-US" sz="1500" b="1">
              <a:latin typeface="Calibri"/>
              <a:cs typeface="Calibri"/>
            </a:endParaRPr>
          </a:p>
        </p:txBody>
      </p:sp>
      <p:sp>
        <p:nvSpPr>
          <p:cNvPr id="34" name="Rectangle: Rounded Corners 33">
            <a:extLst>
              <a:ext uri="{FF2B5EF4-FFF2-40B4-BE49-F238E27FC236}">
                <a16:creationId xmlns:a16="http://schemas.microsoft.com/office/drawing/2014/main" id="{790BD770-9278-27A0-90BA-07F3A1D8878D}"/>
              </a:ext>
            </a:extLst>
          </p:cNvPr>
          <p:cNvSpPr/>
          <p:nvPr/>
        </p:nvSpPr>
        <p:spPr>
          <a:xfrm>
            <a:off x="6674211" y="2942879"/>
            <a:ext cx="1941711" cy="1516491"/>
          </a:xfrm>
          <a:prstGeom prst="roundRect">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500" u="sng">
                <a:ea typeface="+mn-lt"/>
                <a:cs typeface="+mn-lt"/>
              </a:rPr>
              <a:t>Dr. Ordonez:</a:t>
            </a:r>
            <a:r>
              <a:rPr lang="en-US" sz="1500">
                <a:ea typeface="+mn-lt"/>
                <a:cs typeface="+mn-lt"/>
              </a:rPr>
              <a:t> Stability is the number one concern.</a:t>
            </a:r>
            <a:endParaRPr lang="en-US" sz="1500"/>
          </a:p>
          <a:p>
            <a:pPr algn="ctr"/>
            <a:endParaRPr lang="en-US" sz="1200">
              <a:cs typeface="Calibri"/>
            </a:endParaRPr>
          </a:p>
        </p:txBody>
      </p:sp>
      <p:sp>
        <p:nvSpPr>
          <p:cNvPr id="38" name="Rectangle: Rounded Corners 37">
            <a:extLst>
              <a:ext uri="{FF2B5EF4-FFF2-40B4-BE49-F238E27FC236}">
                <a16:creationId xmlns:a16="http://schemas.microsoft.com/office/drawing/2014/main" id="{CD9457A8-BEE5-6306-47AE-CA6DCCDF3448}"/>
              </a:ext>
            </a:extLst>
          </p:cNvPr>
          <p:cNvSpPr/>
          <p:nvPr/>
        </p:nvSpPr>
        <p:spPr>
          <a:xfrm>
            <a:off x="6603127" y="4687328"/>
            <a:ext cx="2004953" cy="102700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500">
                <a:ea typeface="+mn-lt"/>
                <a:cs typeface="+mn-lt"/>
              </a:rPr>
              <a:t>The payload does not interfere with flight</a:t>
            </a:r>
            <a:endParaRPr lang="en-US" sz="1500"/>
          </a:p>
        </p:txBody>
      </p:sp>
    </p:spTree>
    <p:extLst>
      <p:ext uri="{BB962C8B-B14F-4D97-AF65-F5344CB8AC3E}">
        <p14:creationId xmlns:p14="http://schemas.microsoft.com/office/powerpoint/2010/main" val="231409446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5">
            <a:extLst>
              <a:ext uri="{FF2B5EF4-FFF2-40B4-BE49-F238E27FC236}">
                <a16:creationId xmlns:a16="http://schemas.microsoft.com/office/drawing/2014/main" id="{7D5CA24F-A006-D65F-38D5-1164FA56CAA9}"/>
              </a:ext>
            </a:extLst>
          </p:cNvPr>
          <p:cNvSpPr/>
          <p:nvPr/>
        </p:nvSpPr>
        <p:spPr>
          <a:xfrm>
            <a:off x="581643" y="1211179"/>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86</a:t>
            </a:fld>
            <a:endParaRPr lang="en-US"/>
          </a:p>
        </p:txBody>
      </p:sp>
      <p:pic>
        <p:nvPicPr>
          <p:cNvPr id="5" name="Graphic 4" descr="Brain in head outline">
            <a:extLst>
              <a:ext uri="{FF2B5EF4-FFF2-40B4-BE49-F238E27FC236}">
                <a16:creationId xmlns:a16="http://schemas.microsoft.com/office/drawing/2014/main" id="{6C34D5B6-4C42-0AE4-2F0E-33FD5C622F7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643" y="374746"/>
            <a:ext cx="914400" cy="914400"/>
          </a:xfrm>
          <a:prstGeom prst="rect">
            <a:avLst/>
          </a:prstGeom>
        </p:spPr>
      </p:pic>
      <p:sp>
        <p:nvSpPr>
          <p:cNvPr id="9" name="Rounded Rectangle 5">
            <a:extLst>
              <a:ext uri="{FF2B5EF4-FFF2-40B4-BE49-F238E27FC236}">
                <a16:creationId xmlns:a16="http://schemas.microsoft.com/office/drawing/2014/main" id="{DFEF719F-7AAA-A4F7-6E7F-66B1DC96F62F}"/>
              </a:ext>
            </a:extLst>
          </p:cNvPr>
          <p:cNvSpPr/>
          <p:nvPr/>
        </p:nvSpPr>
        <p:spPr>
          <a:xfrm>
            <a:off x="758106" y="1281422"/>
            <a:ext cx="11198270" cy="4204978"/>
          </a:xfrm>
          <a:prstGeom prst="roundRect">
            <a:avLst/>
          </a:prstGeom>
          <a:solidFill>
            <a:srgbClr val="BFBFBF"/>
          </a:solidFill>
          <a:ln w="12700" cap="flat">
            <a:solidFill>
              <a:srgbClr val="BFBFBF"/>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10" name="Rounded Rectangle 9">
            <a:extLst>
              <a:ext uri="{FF2B5EF4-FFF2-40B4-BE49-F238E27FC236}">
                <a16:creationId xmlns:a16="http://schemas.microsoft.com/office/drawing/2014/main" id="{7F6188C1-FFE7-B131-6F5C-6C0A6EF3C384}"/>
              </a:ext>
            </a:extLst>
          </p:cNvPr>
          <p:cNvSpPr/>
          <p:nvPr/>
        </p:nvSpPr>
        <p:spPr>
          <a:xfrm>
            <a:off x="92960" y="0"/>
            <a:ext cx="10801612" cy="1453957"/>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Functional Decomposition</a:t>
            </a:r>
            <a:endParaRPr lang="en-US" sz="4400">
              <a:solidFill>
                <a:schemeClr val="bg1"/>
              </a:solidFill>
              <a:cs typeface="Calibri" panose="020F0502020204030204"/>
            </a:endParaRPr>
          </a:p>
        </p:txBody>
      </p:sp>
      <p:pic>
        <p:nvPicPr>
          <p:cNvPr id="6" name="Graphic 11" descr="Network diagram outline">
            <a:extLst>
              <a:ext uri="{FF2B5EF4-FFF2-40B4-BE49-F238E27FC236}">
                <a16:creationId xmlns:a16="http://schemas.microsoft.com/office/drawing/2014/main" id="{3A82E882-D95A-C5FC-6987-B3245A8130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304800" y="268705"/>
            <a:ext cx="914400" cy="914400"/>
          </a:xfrm>
          <a:prstGeom prst="rect">
            <a:avLst/>
          </a:prstGeom>
        </p:spPr>
      </p:pic>
      <p:sp>
        <p:nvSpPr>
          <p:cNvPr id="4" name="TextBox 3">
            <a:extLst>
              <a:ext uri="{FF2B5EF4-FFF2-40B4-BE49-F238E27FC236}">
                <a16:creationId xmlns:a16="http://schemas.microsoft.com/office/drawing/2014/main" id="{71FE9BE1-988C-C7B3-B360-5AE2120FB576}"/>
              </a:ext>
            </a:extLst>
          </p:cNvPr>
          <p:cNvSpPr txBox="1"/>
          <p:nvPr/>
        </p:nvSpPr>
        <p:spPr>
          <a:xfrm>
            <a:off x="6104658" y="4968153"/>
            <a:ext cx="346363" cy="6927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2" name="Picture 11" descr="A picture containing diagram&#10;&#10;Description automatically generated">
            <a:extLst>
              <a:ext uri="{FF2B5EF4-FFF2-40B4-BE49-F238E27FC236}">
                <a16:creationId xmlns:a16="http://schemas.microsoft.com/office/drawing/2014/main" id="{B284D083-C639-22F4-2C0F-5188B18C6088}"/>
              </a:ext>
            </a:extLst>
          </p:cNvPr>
          <p:cNvPicPr>
            <a:picLocks noChangeAspect="1"/>
          </p:cNvPicPr>
          <p:nvPr/>
        </p:nvPicPr>
        <p:blipFill>
          <a:blip r:embed="rId6"/>
          <a:stretch>
            <a:fillRect/>
          </a:stretch>
        </p:blipFill>
        <p:spPr>
          <a:xfrm>
            <a:off x="2970362" y="1446339"/>
            <a:ext cx="6280029" cy="4267245"/>
          </a:xfrm>
          <a:prstGeom prst="rect">
            <a:avLst/>
          </a:prstGeom>
        </p:spPr>
      </p:pic>
    </p:spTree>
    <p:extLst>
      <p:ext uri="{BB962C8B-B14F-4D97-AF65-F5344CB8AC3E}">
        <p14:creationId xmlns:p14="http://schemas.microsoft.com/office/powerpoint/2010/main" val="375213987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5">
            <a:extLst>
              <a:ext uri="{FF2B5EF4-FFF2-40B4-BE49-F238E27FC236}">
                <a16:creationId xmlns:a16="http://schemas.microsoft.com/office/drawing/2014/main" id="{7D5CA24F-A006-D65F-38D5-1164FA56CAA9}"/>
              </a:ext>
            </a:extLst>
          </p:cNvPr>
          <p:cNvSpPr/>
          <p:nvPr/>
        </p:nvSpPr>
        <p:spPr>
          <a:xfrm>
            <a:off x="581643" y="1211179"/>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87</a:t>
            </a:fld>
            <a:endParaRPr lang="en-US"/>
          </a:p>
        </p:txBody>
      </p:sp>
      <p:pic>
        <p:nvPicPr>
          <p:cNvPr id="5" name="Graphic 4" descr="Brain in head outline">
            <a:extLst>
              <a:ext uri="{FF2B5EF4-FFF2-40B4-BE49-F238E27FC236}">
                <a16:creationId xmlns:a16="http://schemas.microsoft.com/office/drawing/2014/main" id="{6C34D5B6-4C42-0AE4-2F0E-33FD5C622F7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643" y="374746"/>
            <a:ext cx="914400" cy="914400"/>
          </a:xfrm>
          <a:prstGeom prst="rect">
            <a:avLst/>
          </a:prstGeom>
        </p:spPr>
      </p:pic>
      <p:sp>
        <p:nvSpPr>
          <p:cNvPr id="9" name="Rounded Rectangle 5">
            <a:extLst>
              <a:ext uri="{FF2B5EF4-FFF2-40B4-BE49-F238E27FC236}">
                <a16:creationId xmlns:a16="http://schemas.microsoft.com/office/drawing/2014/main" id="{DFEF719F-7AAA-A4F7-6E7F-66B1DC96F62F}"/>
              </a:ext>
            </a:extLst>
          </p:cNvPr>
          <p:cNvSpPr/>
          <p:nvPr/>
        </p:nvSpPr>
        <p:spPr>
          <a:xfrm>
            <a:off x="758106" y="1281422"/>
            <a:ext cx="11198270" cy="4204978"/>
          </a:xfrm>
          <a:prstGeom prst="roundRect">
            <a:avLst/>
          </a:prstGeom>
          <a:solidFill>
            <a:srgbClr val="BFBFBF"/>
          </a:solidFill>
          <a:ln w="12700" cap="flat">
            <a:solidFill>
              <a:srgbClr val="BFBFBF"/>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10" name="Rounded Rectangle 9">
            <a:extLst>
              <a:ext uri="{FF2B5EF4-FFF2-40B4-BE49-F238E27FC236}">
                <a16:creationId xmlns:a16="http://schemas.microsoft.com/office/drawing/2014/main" id="{7F6188C1-FFE7-B131-6F5C-6C0A6EF3C384}"/>
              </a:ext>
            </a:extLst>
          </p:cNvPr>
          <p:cNvSpPr/>
          <p:nvPr/>
        </p:nvSpPr>
        <p:spPr>
          <a:xfrm>
            <a:off x="92960" y="0"/>
            <a:ext cx="10801612" cy="1453957"/>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Functional Decomposition</a:t>
            </a:r>
            <a:endParaRPr lang="en-US" sz="4400">
              <a:solidFill>
                <a:schemeClr val="bg1"/>
              </a:solidFill>
              <a:cs typeface="Calibri" panose="020F0502020204030204"/>
            </a:endParaRPr>
          </a:p>
        </p:txBody>
      </p:sp>
      <p:pic>
        <p:nvPicPr>
          <p:cNvPr id="6" name="Graphic 11" descr="Network diagram outline">
            <a:extLst>
              <a:ext uri="{FF2B5EF4-FFF2-40B4-BE49-F238E27FC236}">
                <a16:creationId xmlns:a16="http://schemas.microsoft.com/office/drawing/2014/main" id="{3A82E882-D95A-C5FC-6987-B3245A8130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304800" y="268705"/>
            <a:ext cx="914400" cy="914400"/>
          </a:xfrm>
          <a:prstGeom prst="rect">
            <a:avLst/>
          </a:prstGeom>
        </p:spPr>
      </p:pic>
      <p:sp>
        <p:nvSpPr>
          <p:cNvPr id="4" name="TextBox 3">
            <a:extLst>
              <a:ext uri="{FF2B5EF4-FFF2-40B4-BE49-F238E27FC236}">
                <a16:creationId xmlns:a16="http://schemas.microsoft.com/office/drawing/2014/main" id="{71FE9BE1-988C-C7B3-B360-5AE2120FB576}"/>
              </a:ext>
            </a:extLst>
          </p:cNvPr>
          <p:cNvSpPr txBox="1"/>
          <p:nvPr/>
        </p:nvSpPr>
        <p:spPr>
          <a:xfrm>
            <a:off x="6104658" y="4968153"/>
            <a:ext cx="346363" cy="6927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8" name="Picture 11" descr="Diagram&#10;&#10;Description automatically generated">
            <a:extLst>
              <a:ext uri="{FF2B5EF4-FFF2-40B4-BE49-F238E27FC236}">
                <a16:creationId xmlns:a16="http://schemas.microsoft.com/office/drawing/2014/main" id="{C17B50E3-2BAE-9402-FA80-C483FCAE20F8}"/>
              </a:ext>
            </a:extLst>
          </p:cNvPr>
          <p:cNvPicPr>
            <a:picLocks noChangeAspect="1"/>
          </p:cNvPicPr>
          <p:nvPr/>
        </p:nvPicPr>
        <p:blipFill rotWithShape="1">
          <a:blip r:embed="rId6"/>
          <a:srcRect t="20048" r="75658" b="27295"/>
          <a:stretch/>
        </p:blipFill>
        <p:spPr>
          <a:xfrm>
            <a:off x="4943959" y="1504625"/>
            <a:ext cx="2813934" cy="4145532"/>
          </a:xfrm>
          <a:prstGeom prst="rect">
            <a:avLst/>
          </a:prstGeom>
        </p:spPr>
      </p:pic>
    </p:spTree>
    <p:extLst>
      <p:ext uri="{BB962C8B-B14F-4D97-AF65-F5344CB8AC3E}">
        <p14:creationId xmlns:p14="http://schemas.microsoft.com/office/powerpoint/2010/main" val="119407651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5">
            <a:extLst>
              <a:ext uri="{FF2B5EF4-FFF2-40B4-BE49-F238E27FC236}">
                <a16:creationId xmlns:a16="http://schemas.microsoft.com/office/drawing/2014/main" id="{7D5CA24F-A006-D65F-38D5-1164FA56CAA9}"/>
              </a:ext>
            </a:extLst>
          </p:cNvPr>
          <p:cNvSpPr/>
          <p:nvPr/>
        </p:nvSpPr>
        <p:spPr>
          <a:xfrm>
            <a:off x="581643" y="1211179"/>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88</a:t>
            </a:fld>
            <a:endParaRPr lang="en-US"/>
          </a:p>
        </p:txBody>
      </p:sp>
      <p:pic>
        <p:nvPicPr>
          <p:cNvPr id="5" name="Graphic 4" descr="Brain in head outline">
            <a:extLst>
              <a:ext uri="{FF2B5EF4-FFF2-40B4-BE49-F238E27FC236}">
                <a16:creationId xmlns:a16="http://schemas.microsoft.com/office/drawing/2014/main" id="{6C34D5B6-4C42-0AE4-2F0E-33FD5C622F7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643" y="374746"/>
            <a:ext cx="914400" cy="914400"/>
          </a:xfrm>
          <a:prstGeom prst="rect">
            <a:avLst/>
          </a:prstGeom>
        </p:spPr>
      </p:pic>
      <p:sp>
        <p:nvSpPr>
          <p:cNvPr id="9" name="Rounded Rectangle 5">
            <a:extLst>
              <a:ext uri="{FF2B5EF4-FFF2-40B4-BE49-F238E27FC236}">
                <a16:creationId xmlns:a16="http://schemas.microsoft.com/office/drawing/2014/main" id="{DFEF719F-7AAA-A4F7-6E7F-66B1DC96F62F}"/>
              </a:ext>
            </a:extLst>
          </p:cNvPr>
          <p:cNvSpPr/>
          <p:nvPr/>
        </p:nvSpPr>
        <p:spPr>
          <a:xfrm>
            <a:off x="758106" y="1281422"/>
            <a:ext cx="11198270" cy="4204978"/>
          </a:xfrm>
          <a:prstGeom prst="roundRect">
            <a:avLst/>
          </a:prstGeom>
          <a:solidFill>
            <a:srgbClr val="BFBFBF"/>
          </a:solidFill>
          <a:ln w="12700" cap="flat">
            <a:solidFill>
              <a:srgbClr val="BFBFBF"/>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10" name="Rounded Rectangle 9">
            <a:extLst>
              <a:ext uri="{FF2B5EF4-FFF2-40B4-BE49-F238E27FC236}">
                <a16:creationId xmlns:a16="http://schemas.microsoft.com/office/drawing/2014/main" id="{7F6188C1-FFE7-B131-6F5C-6C0A6EF3C384}"/>
              </a:ext>
            </a:extLst>
          </p:cNvPr>
          <p:cNvSpPr/>
          <p:nvPr/>
        </p:nvSpPr>
        <p:spPr>
          <a:xfrm>
            <a:off x="92960" y="0"/>
            <a:ext cx="10801612" cy="1453957"/>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Functional Decomposition</a:t>
            </a:r>
            <a:endParaRPr lang="en-US" sz="4400">
              <a:solidFill>
                <a:schemeClr val="bg1"/>
              </a:solidFill>
              <a:cs typeface="Calibri" panose="020F0502020204030204"/>
            </a:endParaRPr>
          </a:p>
        </p:txBody>
      </p:sp>
      <p:pic>
        <p:nvPicPr>
          <p:cNvPr id="6" name="Graphic 11" descr="Network diagram outline">
            <a:extLst>
              <a:ext uri="{FF2B5EF4-FFF2-40B4-BE49-F238E27FC236}">
                <a16:creationId xmlns:a16="http://schemas.microsoft.com/office/drawing/2014/main" id="{3A82E882-D95A-C5FC-6987-B3245A8130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304800" y="268705"/>
            <a:ext cx="914400" cy="914400"/>
          </a:xfrm>
          <a:prstGeom prst="rect">
            <a:avLst/>
          </a:prstGeom>
        </p:spPr>
      </p:pic>
      <p:sp>
        <p:nvSpPr>
          <p:cNvPr id="4" name="TextBox 3">
            <a:extLst>
              <a:ext uri="{FF2B5EF4-FFF2-40B4-BE49-F238E27FC236}">
                <a16:creationId xmlns:a16="http://schemas.microsoft.com/office/drawing/2014/main" id="{71FE9BE1-988C-C7B3-B360-5AE2120FB576}"/>
              </a:ext>
            </a:extLst>
          </p:cNvPr>
          <p:cNvSpPr txBox="1"/>
          <p:nvPr/>
        </p:nvSpPr>
        <p:spPr>
          <a:xfrm>
            <a:off x="6104658" y="4968153"/>
            <a:ext cx="346363" cy="6927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8" name="Picture 11" descr="Diagram&#10;&#10;Description automatically generated">
            <a:extLst>
              <a:ext uri="{FF2B5EF4-FFF2-40B4-BE49-F238E27FC236}">
                <a16:creationId xmlns:a16="http://schemas.microsoft.com/office/drawing/2014/main" id="{C17B50E3-2BAE-9402-FA80-C483FCAE20F8}"/>
              </a:ext>
            </a:extLst>
          </p:cNvPr>
          <p:cNvPicPr>
            <a:picLocks noChangeAspect="1"/>
          </p:cNvPicPr>
          <p:nvPr/>
        </p:nvPicPr>
        <p:blipFill rotWithShape="1">
          <a:blip r:embed="rId6"/>
          <a:srcRect l="25987" t="19565" r="50658" b="18840"/>
          <a:stretch/>
        </p:blipFill>
        <p:spPr>
          <a:xfrm>
            <a:off x="5108924" y="1495967"/>
            <a:ext cx="2324790" cy="4163326"/>
          </a:xfrm>
          <a:prstGeom prst="rect">
            <a:avLst/>
          </a:prstGeom>
        </p:spPr>
      </p:pic>
    </p:spTree>
    <p:extLst>
      <p:ext uri="{BB962C8B-B14F-4D97-AF65-F5344CB8AC3E}">
        <p14:creationId xmlns:p14="http://schemas.microsoft.com/office/powerpoint/2010/main" val="181508818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5">
            <a:extLst>
              <a:ext uri="{FF2B5EF4-FFF2-40B4-BE49-F238E27FC236}">
                <a16:creationId xmlns:a16="http://schemas.microsoft.com/office/drawing/2014/main" id="{7D5CA24F-A006-D65F-38D5-1164FA56CAA9}"/>
              </a:ext>
            </a:extLst>
          </p:cNvPr>
          <p:cNvSpPr/>
          <p:nvPr/>
        </p:nvSpPr>
        <p:spPr>
          <a:xfrm>
            <a:off x="581643" y="1211179"/>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89</a:t>
            </a:fld>
            <a:endParaRPr lang="en-US"/>
          </a:p>
        </p:txBody>
      </p:sp>
      <p:pic>
        <p:nvPicPr>
          <p:cNvPr id="5" name="Graphic 4" descr="Brain in head outline">
            <a:extLst>
              <a:ext uri="{FF2B5EF4-FFF2-40B4-BE49-F238E27FC236}">
                <a16:creationId xmlns:a16="http://schemas.microsoft.com/office/drawing/2014/main" id="{6C34D5B6-4C42-0AE4-2F0E-33FD5C622F7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643" y="374746"/>
            <a:ext cx="914400" cy="914400"/>
          </a:xfrm>
          <a:prstGeom prst="rect">
            <a:avLst/>
          </a:prstGeom>
        </p:spPr>
      </p:pic>
      <p:sp>
        <p:nvSpPr>
          <p:cNvPr id="9" name="Rounded Rectangle 5">
            <a:extLst>
              <a:ext uri="{FF2B5EF4-FFF2-40B4-BE49-F238E27FC236}">
                <a16:creationId xmlns:a16="http://schemas.microsoft.com/office/drawing/2014/main" id="{DFEF719F-7AAA-A4F7-6E7F-66B1DC96F62F}"/>
              </a:ext>
            </a:extLst>
          </p:cNvPr>
          <p:cNvSpPr/>
          <p:nvPr/>
        </p:nvSpPr>
        <p:spPr>
          <a:xfrm>
            <a:off x="758106" y="1281422"/>
            <a:ext cx="11198270" cy="4204978"/>
          </a:xfrm>
          <a:prstGeom prst="roundRect">
            <a:avLst/>
          </a:prstGeom>
          <a:solidFill>
            <a:srgbClr val="BFBFBF"/>
          </a:solidFill>
          <a:ln w="12700" cap="flat">
            <a:solidFill>
              <a:srgbClr val="BFBFBF"/>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10" name="Rounded Rectangle 9">
            <a:extLst>
              <a:ext uri="{FF2B5EF4-FFF2-40B4-BE49-F238E27FC236}">
                <a16:creationId xmlns:a16="http://schemas.microsoft.com/office/drawing/2014/main" id="{7F6188C1-FFE7-B131-6F5C-6C0A6EF3C384}"/>
              </a:ext>
            </a:extLst>
          </p:cNvPr>
          <p:cNvSpPr/>
          <p:nvPr/>
        </p:nvSpPr>
        <p:spPr>
          <a:xfrm>
            <a:off x="92960" y="0"/>
            <a:ext cx="10801612" cy="1453957"/>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Functional Decomposition</a:t>
            </a:r>
            <a:endParaRPr lang="en-US" sz="4400">
              <a:solidFill>
                <a:schemeClr val="bg1"/>
              </a:solidFill>
              <a:cs typeface="Calibri" panose="020F0502020204030204"/>
            </a:endParaRPr>
          </a:p>
        </p:txBody>
      </p:sp>
      <p:pic>
        <p:nvPicPr>
          <p:cNvPr id="6" name="Graphic 11" descr="Network diagram outline">
            <a:extLst>
              <a:ext uri="{FF2B5EF4-FFF2-40B4-BE49-F238E27FC236}">
                <a16:creationId xmlns:a16="http://schemas.microsoft.com/office/drawing/2014/main" id="{3A82E882-D95A-C5FC-6987-B3245A8130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304800" y="268705"/>
            <a:ext cx="914400" cy="914400"/>
          </a:xfrm>
          <a:prstGeom prst="rect">
            <a:avLst/>
          </a:prstGeom>
        </p:spPr>
      </p:pic>
      <p:sp>
        <p:nvSpPr>
          <p:cNvPr id="4" name="TextBox 3">
            <a:extLst>
              <a:ext uri="{FF2B5EF4-FFF2-40B4-BE49-F238E27FC236}">
                <a16:creationId xmlns:a16="http://schemas.microsoft.com/office/drawing/2014/main" id="{71FE9BE1-988C-C7B3-B360-5AE2120FB576}"/>
              </a:ext>
            </a:extLst>
          </p:cNvPr>
          <p:cNvSpPr txBox="1"/>
          <p:nvPr/>
        </p:nvSpPr>
        <p:spPr>
          <a:xfrm>
            <a:off x="6104658" y="4968153"/>
            <a:ext cx="346363" cy="6927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8" name="Picture 11" descr="Diagram&#10;&#10;Description automatically generated">
            <a:extLst>
              <a:ext uri="{FF2B5EF4-FFF2-40B4-BE49-F238E27FC236}">
                <a16:creationId xmlns:a16="http://schemas.microsoft.com/office/drawing/2014/main" id="{C17B50E3-2BAE-9402-FA80-C483FCAE20F8}"/>
              </a:ext>
            </a:extLst>
          </p:cNvPr>
          <p:cNvPicPr>
            <a:picLocks noChangeAspect="1"/>
          </p:cNvPicPr>
          <p:nvPr/>
        </p:nvPicPr>
        <p:blipFill rotWithShape="1">
          <a:blip r:embed="rId6"/>
          <a:srcRect l="51480" t="19565" r="25658" b="27778"/>
          <a:stretch/>
        </p:blipFill>
        <p:spPr>
          <a:xfrm>
            <a:off x="4780757" y="1495966"/>
            <a:ext cx="2645333" cy="4163144"/>
          </a:xfrm>
          <a:prstGeom prst="rect">
            <a:avLst/>
          </a:prstGeom>
        </p:spPr>
      </p:pic>
    </p:spTree>
    <p:extLst>
      <p:ext uri="{BB962C8B-B14F-4D97-AF65-F5344CB8AC3E}">
        <p14:creationId xmlns:p14="http://schemas.microsoft.com/office/powerpoint/2010/main" val="13297588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5">
            <a:extLst>
              <a:ext uri="{FF2B5EF4-FFF2-40B4-BE49-F238E27FC236}">
                <a16:creationId xmlns:a16="http://schemas.microsoft.com/office/drawing/2014/main" id="{22C1BE8B-5DB3-4B88-AF7A-7FFCAB6000D8}"/>
              </a:ext>
            </a:extLst>
          </p:cNvPr>
          <p:cNvSpPr/>
          <p:nvPr/>
        </p:nvSpPr>
        <p:spPr>
          <a:xfrm>
            <a:off x="408633" y="1083582"/>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26" name="Rounded Rectangle 4">
            <a:extLst>
              <a:ext uri="{FF2B5EF4-FFF2-40B4-BE49-F238E27FC236}">
                <a16:creationId xmlns:a16="http://schemas.microsoft.com/office/drawing/2014/main" id="{7B4A7CD3-7EC9-72C8-FBE4-1D231DC2AF3E}"/>
              </a:ext>
            </a:extLst>
          </p:cNvPr>
          <p:cNvSpPr/>
          <p:nvPr/>
        </p:nvSpPr>
        <p:spPr>
          <a:xfrm>
            <a:off x="9112480" y="1884436"/>
            <a:ext cx="2009971" cy="3018565"/>
          </a:xfrm>
          <a:prstGeom prst="roundRect">
            <a:avLst/>
          </a:prstGeom>
          <a:solidFill>
            <a:schemeClr val="tx1">
              <a:lumMod val="65000"/>
              <a:lumOff val="3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23" name="Rounded Rectangle 4">
            <a:extLst>
              <a:ext uri="{FF2B5EF4-FFF2-40B4-BE49-F238E27FC236}">
                <a16:creationId xmlns:a16="http://schemas.microsoft.com/office/drawing/2014/main" id="{2FDC4877-DDDC-2163-35C1-DC3C1027871A}"/>
              </a:ext>
            </a:extLst>
          </p:cNvPr>
          <p:cNvSpPr/>
          <p:nvPr/>
        </p:nvSpPr>
        <p:spPr>
          <a:xfrm>
            <a:off x="6388548" y="1884436"/>
            <a:ext cx="2009971" cy="3018565"/>
          </a:xfrm>
          <a:prstGeom prst="roundRect">
            <a:avLst/>
          </a:prstGeom>
          <a:solidFill>
            <a:srgbClr val="EE2737"/>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hangingPunct="0"/>
            <a:r>
              <a:rPr lang="en-US" sz="2000" b="1">
                <a:solidFill>
                  <a:schemeClr val="bg1"/>
                </a:solidFill>
                <a:latin typeface="Times New Roman" panose="02020603050405020304" pitchFamily="18" charset="0"/>
                <a:cs typeface="Times New Roman" panose="02020603050405020304" pitchFamily="18" charset="0"/>
              </a:rPr>
              <a:t>Does not Impede Drone</a:t>
            </a:r>
          </a:p>
        </p:txBody>
      </p:sp>
      <p:sp>
        <p:nvSpPr>
          <p:cNvPr id="22" name="Rounded Rectangle 4">
            <a:extLst>
              <a:ext uri="{FF2B5EF4-FFF2-40B4-BE49-F238E27FC236}">
                <a16:creationId xmlns:a16="http://schemas.microsoft.com/office/drawing/2014/main" id="{3C4F9FE9-DB97-2494-0BD3-786A6FA800DF}"/>
              </a:ext>
            </a:extLst>
          </p:cNvPr>
          <p:cNvSpPr/>
          <p:nvPr/>
        </p:nvSpPr>
        <p:spPr>
          <a:xfrm>
            <a:off x="3769721" y="1884436"/>
            <a:ext cx="2009971" cy="3018565"/>
          </a:xfrm>
          <a:prstGeom prst="roundRect">
            <a:avLst/>
          </a:prstGeom>
          <a:solidFill>
            <a:schemeClr val="tx1">
              <a:lumMod val="65000"/>
              <a:lumOff val="3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6" name="Rounded Rectangle 4">
            <a:extLst>
              <a:ext uri="{FF2B5EF4-FFF2-40B4-BE49-F238E27FC236}">
                <a16:creationId xmlns:a16="http://schemas.microsoft.com/office/drawing/2014/main" id="{2BA0A857-BAF4-2D4E-F9CC-EE64B29930B3}"/>
              </a:ext>
            </a:extLst>
          </p:cNvPr>
          <p:cNvSpPr/>
          <p:nvPr/>
        </p:nvSpPr>
        <p:spPr>
          <a:xfrm>
            <a:off x="1080825" y="1884437"/>
            <a:ext cx="2009971" cy="3018565"/>
          </a:xfrm>
          <a:prstGeom prst="roundRect">
            <a:avLst/>
          </a:prstGeom>
          <a:solidFill>
            <a:schemeClr val="tx1">
              <a:lumMod val="65000"/>
              <a:lumOff val="3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7" name="Rounded Rectangle 9">
            <a:extLst>
              <a:ext uri="{FF2B5EF4-FFF2-40B4-BE49-F238E27FC236}">
                <a16:creationId xmlns:a16="http://schemas.microsoft.com/office/drawing/2014/main" id="{D75D15D5-1EEA-F091-E87B-97F69530FF18}"/>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9</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Customer Needs</a:t>
            </a:r>
            <a:endParaRPr lang="en-US" sz="4400">
              <a:solidFill>
                <a:schemeClr val="bg1"/>
              </a:solidFill>
              <a:cs typeface="Calibri" panose="020F0502020204030204"/>
            </a:endParaRPr>
          </a:p>
        </p:txBody>
      </p:sp>
      <p:pic>
        <p:nvPicPr>
          <p:cNvPr id="4" name="Graphic 11" descr="Customer review outline">
            <a:extLst>
              <a:ext uri="{FF2B5EF4-FFF2-40B4-BE49-F238E27FC236}">
                <a16:creationId xmlns:a16="http://schemas.microsoft.com/office/drawing/2014/main" id="{761A6DA1-16D8-8308-75E6-19CF913D2B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4131" y="274680"/>
            <a:ext cx="914400" cy="914400"/>
          </a:xfrm>
          <a:prstGeom prst="rect">
            <a:avLst/>
          </a:prstGeom>
        </p:spPr>
      </p:pic>
      <p:pic>
        <p:nvPicPr>
          <p:cNvPr id="5" name="Graphic 4" descr="Test tubes with solid fill">
            <a:extLst>
              <a:ext uri="{FF2B5EF4-FFF2-40B4-BE49-F238E27FC236}">
                <a16:creationId xmlns:a16="http://schemas.microsoft.com/office/drawing/2014/main" id="{C8CF84A1-6B43-8846-96FC-4A669207D19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98627" y="2737653"/>
            <a:ext cx="1390253" cy="1390253"/>
          </a:xfrm>
          <a:prstGeom prst="rect">
            <a:avLst/>
          </a:prstGeom>
        </p:spPr>
      </p:pic>
      <p:pic>
        <p:nvPicPr>
          <p:cNvPr id="10" name="Graphic 9" descr="Alterations &amp; Tailoring with solid fill">
            <a:extLst>
              <a:ext uri="{FF2B5EF4-FFF2-40B4-BE49-F238E27FC236}">
                <a16:creationId xmlns:a16="http://schemas.microsoft.com/office/drawing/2014/main" id="{8F3E8594-7A5A-A886-238B-AE06C2E95CA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26142" y="2780609"/>
            <a:ext cx="1296779" cy="1296779"/>
          </a:xfrm>
          <a:prstGeom prst="rect">
            <a:avLst/>
          </a:prstGeom>
        </p:spPr>
      </p:pic>
      <p:pic>
        <p:nvPicPr>
          <p:cNvPr id="13" name="Graphic 12" descr="Weights Uneven with solid fill">
            <a:extLst>
              <a:ext uri="{FF2B5EF4-FFF2-40B4-BE49-F238E27FC236}">
                <a16:creationId xmlns:a16="http://schemas.microsoft.com/office/drawing/2014/main" id="{F174BA88-8433-DA35-D609-E58784D8D7E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490006" y="2737653"/>
            <a:ext cx="1255670" cy="1255670"/>
          </a:xfrm>
          <a:prstGeom prst="rect">
            <a:avLst/>
          </a:prstGeom>
        </p:spPr>
      </p:pic>
      <p:sp>
        <p:nvSpPr>
          <p:cNvPr id="25" name="TextBox 24">
            <a:extLst>
              <a:ext uri="{FF2B5EF4-FFF2-40B4-BE49-F238E27FC236}">
                <a16:creationId xmlns:a16="http://schemas.microsoft.com/office/drawing/2014/main" id="{4A3B3C6C-F1ED-4B10-973E-96CED3165144}"/>
              </a:ext>
            </a:extLst>
          </p:cNvPr>
          <p:cNvSpPr txBox="1"/>
          <p:nvPr/>
        </p:nvSpPr>
        <p:spPr>
          <a:xfrm>
            <a:off x="4925121" y="6205239"/>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Dylan Ma</a:t>
            </a:r>
            <a:endParaRPr lang="en-US"/>
          </a:p>
        </p:txBody>
      </p:sp>
    </p:spTree>
    <p:extLst>
      <p:ext uri="{BB962C8B-B14F-4D97-AF65-F5344CB8AC3E}">
        <p14:creationId xmlns:p14="http://schemas.microsoft.com/office/powerpoint/2010/main" val="295926270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5">
            <a:extLst>
              <a:ext uri="{FF2B5EF4-FFF2-40B4-BE49-F238E27FC236}">
                <a16:creationId xmlns:a16="http://schemas.microsoft.com/office/drawing/2014/main" id="{7D5CA24F-A006-D65F-38D5-1164FA56CAA9}"/>
              </a:ext>
            </a:extLst>
          </p:cNvPr>
          <p:cNvSpPr/>
          <p:nvPr/>
        </p:nvSpPr>
        <p:spPr>
          <a:xfrm>
            <a:off x="581643" y="1211179"/>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90</a:t>
            </a:fld>
            <a:endParaRPr lang="en-US"/>
          </a:p>
        </p:txBody>
      </p:sp>
      <p:pic>
        <p:nvPicPr>
          <p:cNvPr id="5" name="Graphic 4" descr="Brain in head outline">
            <a:extLst>
              <a:ext uri="{FF2B5EF4-FFF2-40B4-BE49-F238E27FC236}">
                <a16:creationId xmlns:a16="http://schemas.microsoft.com/office/drawing/2014/main" id="{6C34D5B6-4C42-0AE4-2F0E-33FD5C622F7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643" y="374746"/>
            <a:ext cx="914400" cy="914400"/>
          </a:xfrm>
          <a:prstGeom prst="rect">
            <a:avLst/>
          </a:prstGeom>
        </p:spPr>
      </p:pic>
      <p:sp>
        <p:nvSpPr>
          <p:cNvPr id="9" name="Rounded Rectangle 5">
            <a:extLst>
              <a:ext uri="{FF2B5EF4-FFF2-40B4-BE49-F238E27FC236}">
                <a16:creationId xmlns:a16="http://schemas.microsoft.com/office/drawing/2014/main" id="{DFEF719F-7AAA-A4F7-6E7F-66B1DC96F62F}"/>
              </a:ext>
            </a:extLst>
          </p:cNvPr>
          <p:cNvSpPr/>
          <p:nvPr/>
        </p:nvSpPr>
        <p:spPr>
          <a:xfrm>
            <a:off x="758106" y="1281422"/>
            <a:ext cx="11198270" cy="4204978"/>
          </a:xfrm>
          <a:prstGeom prst="roundRect">
            <a:avLst/>
          </a:prstGeom>
          <a:solidFill>
            <a:srgbClr val="BFBFBF"/>
          </a:solidFill>
          <a:ln w="12700" cap="flat">
            <a:solidFill>
              <a:srgbClr val="BFBFBF"/>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10" name="Rounded Rectangle 9">
            <a:extLst>
              <a:ext uri="{FF2B5EF4-FFF2-40B4-BE49-F238E27FC236}">
                <a16:creationId xmlns:a16="http://schemas.microsoft.com/office/drawing/2014/main" id="{7F6188C1-FFE7-B131-6F5C-6C0A6EF3C384}"/>
              </a:ext>
            </a:extLst>
          </p:cNvPr>
          <p:cNvSpPr/>
          <p:nvPr/>
        </p:nvSpPr>
        <p:spPr>
          <a:xfrm>
            <a:off x="92960" y="0"/>
            <a:ext cx="10801612" cy="1453957"/>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Functional Decomposition</a:t>
            </a:r>
            <a:endParaRPr lang="en-US" sz="4400">
              <a:solidFill>
                <a:schemeClr val="bg1"/>
              </a:solidFill>
              <a:cs typeface="Calibri" panose="020F0502020204030204"/>
            </a:endParaRPr>
          </a:p>
        </p:txBody>
      </p:sp>
      <p:pic>
        <p:nvPicPr>
          <p:cNvPr id="6" name="Graphic 11" descr="Network diagram outline">
            <a:extLst>
              <a:ext uri="{FF2B5EF4-FFF2-40B4-BE49-F238E27FC236}">
                <a16:creationId xmlns:a16="http://schemas.microsoft.com/office/drawing/2014/main" id="{3A82E882-D95A-C5FC-6987-B3245A8130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304800" y="268705"/>
            <a:ext cx="914400" cy="914400"/>
          </a:xfrm>
          <a:prstGeom prst="rect">
            <a:avLst/>
          </a:prstGeom>
        </p:spPr>
      </p:pic>
      <p:sp>
        <p:nvSpPr>
          <p:cNvPr id="4" name="TextBox 3">
            <a:extLst>
              <a:ext uri="{FF2B5EF4-FFF2-40B4-BE49-F238E27FC236}">
                <a16:creationId xmlns:a16="http://schemas.microsoft.com/office/drawing/2014/main" id="{71FE9BE1-988C-C7B3-B360-5AE2120FB576}"/>
              </a:ext>
            </a:extLst>
          </p:cNvPr>
          <p:cNvSpPr txBox="1"/>
          <p:nvPr/>
        </p:nvSpPr>
        <p:spPr>
          <a:xfrm>
            <a:off x="6104658" y="4968153"/>
            <a:ext cx="346363" cy="6927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8" name="Picture 11" descr="Diagram&#10;&#10;Description automatically generated">
            <a:extLst>
              <a:ext uri="{FF2B5EF4-FFF2-40B4-BE49-F238E27FC236}">
                <a16:creationId xmlns:a16="http://schemas.microsoft.com/office/drawing/2014/main" id="{C17B50E3-2BAE-9402-FA80-C483FCAE20F8}"/>
              </a:ext>
            </a:extLst>
          </p:cNvPr>
          <p:cNvPicPr>
            <a:picLocks noChangeAspect="1"/>
          </p:cNvPicPr>
          <p:nvPr/>
        </p:nvPicPr>
        <p:blipFill rotWithShape="1">
          <a:blip r:embed="rId6"/>
          <a:srcRect l="75822" t="19324" r="1645" b="24879"/>
          <a:stretch/>
        </p:blipFill>
        <p:spPr>
          <a:xfrm>
            <a:off x="4859424" y="1521796"/>
            <a:ext cx="2472007" cy="4137283"/>
          </a:xfrm>
          <a:prstGeom prst="rect">
            <a:avLst/>
          </a:prstGeom>
        </p:spPr>
      </p:pic>
    </p:spTree>
    <p:extLst>
      <p:ext uri="{BB962C8B-B14F-4D97-AF65-F5344CB8AC3E}">
        <p14:creationId xmlns:p14="http://schemas.microsoft.com/office/powerpoint/2010/main" val="277953907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09BABA-22D3-40B8-B5AA-93F5EED38BAF}"/>
              </a:ext>
            </a:extLst>
          </p:cNvPr>
          <p:cNvSpPr>
            <a:spLocks noGrp="1"/>
          </p:cNvSpPr>
          <p:nvPr>
            <p:ph type="title"/>
          </p:nvPr>
        </p:nvSpPr>
        <p:spPr/>
        <p:txBody>
          <a:bodyPr/>
          <a:lstStyle/>
          <a:p>
            <a:r>
              <a:rPr lang="en-US"/>
              <a:t>Color Palette</a:t>
            </a:r>
          </a:p>
        </p:txBody>
      </p:sp>
      <p:sp>
        <p:nvSpPr>
          <p:cNvPr id="4" name="Slide Number Placeholder 3">
            <a:extLst>
              <a:ext uri="{FF2B5EF4-FFF2-40B4-BE49-F238E27FC236}">
                <a16:creationId xmlns:a16="http://schemas.microsoft.com/office/drawing/2014/main" id="{58BB47A7-9FB4-428F-A628-134CFC1D2960}"/>
              </a:ext>
            </a:extLst>
          </p:cNvPr>
          <p:cNvSpPr>
            <a:spLocks noGrp="1"/>
          </p:cNvSpPr>
          <p:nvPr>
            <p:ph type="sldNum" sz="quarter" idx="4"/>
          </p:nvPr>
        </p:nvSpPr>
        <p:spPr/>
        <p:txBody>
          <a:bodyPr/>
          <a:lstStyle/>
          <a:p>
            <a:fld id="{6F1FABC0-072B-4F22-8F9B-95A9D10B0206}" type="slidenum">
              <a:rPr lang="en-US" smtClean="0"/>
              <a:pPr/>
              <a:t>91</a:t>
            </a:fld>
            <a:endParaRPr lang="en-US"/>
          </a:p>
        </p:txBody>
      </p:sp>
      <p:sp>
        <p:nvSpPr>
          <p:cNvPr id="2" name="Content Placeholder 1">
            <a:extLst>
              <a:ext uri="{FF2B5EF4-FFF2-40B4-BE49-F238E27FC236}">
                <a16:creationId xmlns:a16="http://schemas.microsoft.com/office/drawing/2014/main" id="{E5F80B4F-176C-446D-A354-8FB91821F7BF}"/>
              </a:ext>
            </a:extLst>
          </p:cNvPr>
          <p:cNvSpPr>
            <a:spLocks noGrp="1"/>
          </p:cNvSpPr>
          <p:nvPr>
            <p:ph sz="quarter" idx="11"/>
          </p:nvPr>
        </p:nvSpPr>
        <p:spPr/>
        <p:txBody>
          <a:bodyPr/>
          <a:lstStyle/>
          <a:p>
            <a:endParaRPr lang="en-US"/>
          </a:p>
        </p:txBody>
      </p:sp>
      <p:pic>
        <p:nvPicPr>
          <p:cNvPr id="6" name="Content Placeholder 5">
            <a:extLst>
              <a:ext uri="{FF2B5EF4-FFF2-40B4-BE49-F238E27FC236}">
                <a16:creationId xmlns:a16="http://schemas.microsoft.com/office/drawing/2014/main" id="{7C64D978-25AB-44BB-AA81-5FCAF9B3A551}"/>
              </a:ext>
            </a:extLst>
          </p:cNvPr>
          <p:cNvPicPr>
            <a:picLocks noChangeAspect="1"/>
          </p:cNvPicPr>
          <p:nvPr/>
        </p:nvPicPr>
        <p:blipFill>
          <a:blip r:embed="rId2"/>
          <a:stretch>
            <a:fillRect/>
          </a:stretch>
        </p:blipFill>
        <p:spPr>
          <a:xfrm>
            <a:off x="2815119" y="1825625"/>
            <a:ext cx="7297166" cy="3959352"/>
          </a:xfrm>
          <a:prstGeom prst="rect">
            <a:avLst/>
          </a:prstGeom>
        </p:spPr>
      </p:pic>
    </p:spTree>
    <p:extLst>
      <p:ext uri="{BB962C8B-B14F-4D97-AF65-F5344CB8AC3E}">
        <p14:creationId xmlns:p14="http://schemas.microsoft.com/office/powerpoint/2010/main" val="337206789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5EABDFE-F83C-4BD7-885C-5C292B0A824A}" vid="{D8D23F16-7882-4D30-A2C3-8840AF0B5C03}"/>
    </a:ext>
  </a:extLst>
</a:theme>
</file>

<file path=ppt/theme/theme3.xml><?xml version="1.0" encoding="utf-8"?>
<a:theme xmlns:a="http://schemas.openxmlformats.org/drawingml/2006/main" name="CoE Light">
  <a:themeElements>
    <a:clrScheme name="CoE Light">
      <a:dk1>
        <a:srgbClr val="000000"/>
      </a:dk1>
      <a:lt1>
        <a:srgbClr val="FFFFFF"/>
      </a:lt1>
      <a:dk2>
        <a:srgbClr val="A7A7A7"/>
      </a:dk2>
      <a:lt2>
        <a:srgbClr val="535353"/>
      </a:lt2>
      <a:accent1>
        <a:srgbClr val="236192"/>
      </a:accent1>
      <a:accent2>
        <a:srgbClr val="00BBDC"/>
      </a:accent2>
      <a:accent3>
        <a:srgbClr val="EE2737"/>
      </a:accent3>
      <a:accent4>
        <a:srgbClr val="00CFB4"/>
      </a:accent4>
      <a:accent5>
        <a:srgbClr val="B7B09C"/>
      </a:accent5>
      <a:accent6>
        <a:srgbClr val="A4D233"/>
      </a:accent6>
      <a:hlink>
        <a:srgbClr val="0000FF"/>
      </a:hlink>
      <a:folHlink>
        <a:srgbClr val="FF00FF"/>
      </a:folHlink>
    </a:clrScheme>
    <a:fontScheme name="CoE Light">
      <a:majorFont>
        <a:latin typeface="Helvetica"/>
        <a:ea typeface="Helvetica"/>
        <a:cs typeface="Helvetica"/>
      </a:majorFont>
      <a:minorFont>
        <a:latin typeface="Arial"/>
        <a:ea typeface="Arial"/>
        <a:cs typeface="Arial"/>
      </a:minorFont>
    </a:fontScheme>
    <a:fmtScheme name="Co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4547D8975C2DC4091A7B334CDC7DAF3" ma:contentTypeVersion="8" ma:contentTypeDescription="Create a new document." ma:contentTypeScope="" ma:versionID="94ff16a206f183613c97df0cfb93154b">
  <xsd:schema xmlns:xsd="http://www.w3.org/2001/XMLSchema" xmlns:xs="http://www.w3.org/2001/XMLSchema" xmlns:p="http://schemas.microsoft.com/office/2006/metadata/properties" xmlns:ns2="6535e9ed-6d15-412a-9ea5-41840895a269" xmlns:ns3="2a56992b-3091-4f72-b67e-cef0353f058a" targetNamespace="http://schemas.microsoft.com/office/2006/metadata/properties" ma:root="true" ma:fieldsID="c9d1ac4190233a4605f2a18d410b6786" ns2:_="" ns3:_="">
    <xsd:import namespace="6535e9ed-6d15-412a-9ea5-41840895a269"/>
    <xsd:import namespace="2a56992b-3091-4f72-b67e-cef0353f058a"/>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35e9ed-6d15-412a-9ea5-41840895a2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443b83bf-5a34-45d0-bf74-ccf9241540c7"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a56992b-3091-4f72-b67e-cef0353f058a"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b3713e22-237a-454a-b56b-5dad845d8856}" ma:internalName="TaxCatchAll" ma:showField="CatchAllData" ma:web="2a56992b-3091-4f72-b67e-cef0353f058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535e9ed-6d15-412a-9ea5-41840895a269">
      <Terms xmlns="http://schemas.microsoft.com/office/infopath/2007/PartnerControls"/>
    </lcf76f155ced4ddcb4097134ff3c332f>
    <TaxCatchAll xmlns="2a56992b-3091-4f72-b67e-cef0353f058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4AD1BC9-DC75-42D4-948F-9B93483D87E6}">
  <ds:schemaRefs>
    <ds:schemaRef ds:uri="2a56992b-3091-4f72-b67e-cef0353f058a"/>
    <ds:schemaRef ds:uri="6535e9ed-6d15-412a-9ea5-41840895a26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3D4C84C-374C-4CA2-990A-4D463175A590}">
  <ds:schemaRefs>
    <ds:schemaRef ds:uri="2a56992b-3091-4f72-b67e-cef0353f058a"/>
    <ds:schemaRef ds:uri="6535e9ed-6d15-412a-9ea5-41840895a26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9C9A34E-B176-4F5F-9911-47A52712598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91</Slides>
  <Notes>75</Notes>
  <HiddenSlides>7</HiddenSlides>
  <ScaleCrop>false</ScaleCrop>
  <HeadingPairs>
    <vt:vector size="4" baseType="variant">
      <vt:variant>
        <vt:lpstr>Theme</vt:lpstr>
      </vt:variant>
      <vt:variant>
        <vt:i4>3</vt:i4>
      </vt:variant>
      <vt:variant>
        <vt:lpstr>Slide Titles</vt:lpstr>
      </vt:variant>
      <vt:variant>
        <vt:i4>91</vt:i4>
      </vt:variant>
    </vt:vector>
  </HeadingPairs>
  <TitlesOfParts>
    <vt:vector size="94" baseType="lpstr">
      <vt:lpstr>office theme</vt:lpstr>
      <vt:lpstr>Office Theme</vt:lpstr>
      <vt:lpstr>CoE Light</vt:lpstr>
      <vt:lpstr>PowerPoint Presentation</vt:lpstr>
      <vt:lpstr>Team Introductions</vt:lpstr>
      <vt:lpstr>PowerPoint Presentation</vt:lpstr>
      <vt:lpstr>VDR 1 Recap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Backup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Color Palette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cp:revision>
  <dcterms:created xsi:type="dcterms:W3CDTF">2022-10-01T23:03:42Z</dcterms:created>
  <dcterms:modified xsi:type="dcterms:W3CDTF">2022-11-09T23:06:58Z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0x01010084547D8975C2DC4091A7B334CDC7DAF3</vt:lpwstr>
  </property>
  <property fmtid="{D5CDD505-2E9C-101B-9397-08002B2CF9AE}" pid="3" name="MediaServiceImageTags">
    <vt:lpwstr/>
  </property>
</Properties>
</file>